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9" r:id="rId4"/>
    <p:sldId id="348" r:id="rId5"/>
    <p:sldId id="347" r:id="rId6"/>
    <p:sldId id="259" r:id="rId7"/>
    <p:sldId id="260" r:id="rId8"/>
    <p:sldId id="309" r:id="rId9"/>
    <p:sldId id="298" r:id="rId10"/>
    <p:sldId id="351" r:id="rId11"/>
    <p:sldId id="307" r:id="rId12"/>
    <p:sldId id="313" r:id="rId13"/>
    <p:sldId id="311" r:id="rId14"/>
    <p:sldId id="312" r:id="rId15"/>
    <p:sldId id="350" r:id="rId16"/>
    <p:sldId id="360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85" r:id="rId29"/>
    <p:sldId id="327" r:id="rId30"/>
    <p:sldId id="328" r:id="rId31"/>
    <p:sldId id="329" r:id="rId32"/>
    <p:sldId id="31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96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75DE-4F90-84C0-821277C92A76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75DE-4F90-84C0-821277C92A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DE-4F90-84C0-821277C92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BEBFBF"/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9A7-41F6-9B7B-6222EF8EEAA4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A9A7-41F6-9B7B-6222EF8EEAA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A7-41F6-9B7B-6222EF8EE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8-4CC8-B25D-BED9881EE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8-4CC8-B25D-BED9881EE2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98-4CC8-B25D-BED9881EE2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98-4CC8-B25D-BED9881EE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2895104"/>
        <c:axId val="222896896"/>
      </c:barChart>
      <c:catAx>
        <c:axId val="2228951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2896896"/>
        <c:crosses val="autoZero"/>
        <c:auto val="1"/>
        <c:lblAlgn val="ctr"/>
        <c:lblOffset val="100"/>
        <c:noMultiLvlLbl val="0"/>
      </c:catAx>
      <c:valAx>
        <c:axId val="2228968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22895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78B-40D9-89C7-7F69687CE8A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78B-40D9-89C7-7F69687CE8A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4-C78B-40D9-89C7-7F69687CE8A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6-C78B-40D9-89C7-7F69687CE8A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8-C78B-40D9-89C7-7F69687CE8A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A-C78B-40D9-89C7-7F69687CE8A2}"/>
              </c:ext>
            </c:extLst>
          </c:dPt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90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8B-40D9-89C7-7F69687CE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76F034-829C-43CB-99A2-231813E2D762}"/>
              </a:ext>
            </a:extLst>
          </p:cNvPr>
          <p:cNvSpPr/>
          <p:nvPr userDrawn="1"/>
        </p:nvSpPr>
        <p:spPr>
          <a:xfrm>
            <a:off x="0" y="-38100"/>
            <a:ext cx="12192000" cy="4448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93623B1C-08A0-44F9-BA97-FC3F7AD75840}"/>
              </a:ext>
            </a:extLst>
          </p:cNvPr>
          <p:cNvGrpSpPr/>
          <p:nvPr userDrawn="1"/>
        </p:nvGrpSpPr>
        <p:grpSpPr>
          <a:xfrm>
            <a:off x="7168867" y="1596913"/>
            <a:ext cx="2388835" cy="4199448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BE5673E5-98AD-47FD-962B-FE217CB747D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1265FC34-E4BF-471E-8D22-C579A46D929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D4E8D89E-9595-41A2-949E-CB678F51CC5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939D6EAE-2D95-4968-A975-9F7AD684432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8136C042-BCCB-4AF9-8E8B-3082409793F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D01886F4-7FA2-4D5D-B76F-FA159B63E04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267717" y="1973173"/>
            <a:ext cx="1400643" cy="33752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D5D151-26E9-46C5-9B00-1FDE4004394D}"/>
              </a:ext>
            </a:extLst>
          </p:cNvPr>
          <p:cNvGrpSpPr/>
          <p:nvPr userDrawn="1"/>
        </p:nvGrpSpPr>
        <p:grpSpPr>
          <a:xfrm>
            <a:off x="8668360" y="1409273"/>
            <a:ext cx="2565502" cy="4510019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41277381-0908-40FD-8EC0-61489701C56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BD0D243-F7E9-4843-85EF-402A8AB3B06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97DB21D8-CB31-46FA-9C6E-2C828785B48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5E52AB58-8193-4D63-A81B-7129C367CE6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3D20810B-C4CA-48EB-B92D-B769DC2BA71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BC4612F-67F1-4C8A-907E-816F4D231ED2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82893" y="1785534"/>
            <a:ext cx="2337757" cy="362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59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D328476-41CC-4B15-B6E2-0C38C55067CE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3A95EA73-645A-4713-A9FF-D8B39FB9507A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976CD34-0CD2-4D5B-A960-4105F855C74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335E67E-5C70-47AD-AC6A-2F80764D4F4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4778E0-3695-4F57-B85B-68725FF540B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8A7EA-F1B6-4803-9E8F-93CB59D389F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9920CF-6C46-4587-A341-452D25941DB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DAD406-5C00-422F-88CD-FA8B68D91A6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6B2282-4FE5-4D8C-88D0-CFC4B21923B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F5F4EB-411E-4D42-A1EA-5DDAB07D05C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044FC344-63A8-4CAC-83DA-6ACB1BF43C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58D8070-659C-4086-9BAD-ECC71C776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1E928-CD25-4774-8205-A45215F1F2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E935CE68-3D54-4452-B26E-2FE370F30D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9053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2187981D-D41E-4EBD-ABD9-6292E030A6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45343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C32D4CEB-44E3-4023-9D14-C480D46C7F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1633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9CC7372-8728-4F82-BF14-4D072461BC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7922" y="1868410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57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82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1" r:id="rId5"/>
    <p:sldLayoutId id="2147483678" r:id="rId6"/>
    <p:sldLayoutId id="2147483690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457201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10777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026750"/>
            <a:ext cx="1219199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830631" y="39816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2117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">
            <a:extLst>
              <a:ext uri="{FF2B5EF4-FFF2-40B4-BE49-F238E27FC236}">
                <a16:creationId xmlns:a16="http://schemas.microsoft.com/office/drawing/2014/main" id="{3CD7D52E-E13F-4B2B-9727-6C67EF34FF62}"/>
              </a:ext>
            </a:extLst>
          </p:cNvPr>
          <p:cNvSpPr/>
          <p:nvPr/>
        </p:nvSpPr>
        <p:spPr>
          <a:xfrm>
            <a:off x="826804" y="2978336"/>
            <a:ext cx="2074135" cy="3213019"/>
          </a:xfrm>
          <a:prstGeom prst="roundRect">
            <a:avLst>
              <a:gd name="adj" fmla="val 7753"/>
            </a:avLst>
          </a:prstGeom>
          <a:solidFill>
            <a:schemeClr val="accent1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55F168-4540-4B92-A7BB-8C66EE20E8CF}"/>
              </a:ext>
            </a:extLst>
          </p:cNvPr>
          <p:cNvGrpSpPr/>
          <p:nvPr/>
        </p:nvGrpSpPr>
        <p:grpSpPr>
          <a:xfrm>
            <a:off x="1029450" y="3162236"/>
            <a:ext cx="1668843" cy="3029120"/>
            <a:chOff x="1134630" y="3808919"/>
            <a:chExt cx="1668843" cy="3029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F1B47C-C246-4E61-9E47-A21D939D7073}"/>
                </a:ext>
              </a:extLst>
            </p:cNvPr>
            <p:cNvSpPr txBox="1"/>
            <p:nvPr/>
          </p:nvSpPr>
          <p:spPr>
            <a:xfrm>
              <a:off x="1139162" y="4160383"/>
              <a:ext cx="166431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D9B345-A11A-41EB-9D0A-C3E2DCCF21F7}"/>
                </a:ext>
              </a:extLst>
            </p:cNvPr>
            <p:cNvSpPr txBox="1"/>
            <p:nvPr/>
          </p:nvSpPr>
          <p:spPr>
            <a:xfrm>
              <a:off x="1134630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ounded Rectangle 105">
            <a:extLst>
              <a:ext uri="{FF2B5EF4-FFF2-40B4-BE49-F238E27FC236}">
                <a16:creationId xmlns:a16="http://schemas.microsoft.com/office/drawing/2014/main" id="{1BF19FC6-57F1-413F-BDCC-79394C737833}"/>
              </a:ext>
            </a:extLst>
          </p:cNvPr>
          <p:cNvSpPr/>
          <p:nvPr/>
        </p:nvSpPr>
        <p:spPr>
          <a:xfrm>
            <a:off x="3612335" y="2978336"/>
            <a:ext cx="2074135" cy="3213019"/>
          </a:xfrm>
          <a:prstGeom prst="roundRect">
            <a:avLst>
              <a:gd name="adj" fmla="val 7753"/>
            </a:avLst>
          </a:prstGeom>
          <a:solidFill>
            <a:schemeClr val="accent2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그룹 4">
            <a:extLst>
              <a:ext uri="{FF2B5EF4-FFF2-40B4-BE49-F238E27FC236}">
                <a16:creationId xmlns:a16="http://schemas.microsoft.com/office/drawing/2014/main" id="{4C9586E0-4A97-46DE-B32B-E51C711AE591}"/>
              </a:ext>
            </a:extLst>
          </p:cNvPr>
          <p:cNvGrpSpPr/>
          <p:nvPr/>
        </p:nvGrpSpPr>
        <p:grpSpPr>
          <a:xfrm>
            <a:off x="3814981" y="3162236"/>
            <a:ext cx="1668843" cy="3029120"/>
            <a:chOff x="3920161" y="3808919"/>
            <a:chExt cx="1668843" cy="3029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DA43D-EE9E-4074-8A47-9A926B1F15B7}"/>
                </a:ext>
              </a:extLst>
            </p:cNvPr>
            <p:cNvSpPr txBox="1"/>
            <p:nvPr/>
          </p:nvSpPr>
          <p:spPr>
            <a:xfrm>
              <a:off x="3924693" y="4160383"/>
              <a:ext cx="166431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5A26C-8871-4083-B7E1-E9592399738C}"/>
                </a:ext>
              </a:extLst>
            </p:cNvPr>
            <p:cNvSpPr txBox="1"/>
            <p:nvPr/>
          </p:nvSpPr>
          <p:spPr>
            <a:xfrm>
              <a:off x="3920161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ounded Rectangle 142">
            <a:extLst>
              <a:ext uri="{FF2B5EF4-FFF2-40B4-BE49-F238E27FC236}">
                <a16:creationId xmlns:a16="http://schemas.microsoft.com/office/drawing/2014/main" id="{490770A7-2BE8-4EAF-9FF6-825F8F2EA5C3}"/>
              </a:ext>
            </a:extLst>
          </p:cNvPr>
          <p:cNvSpPr/>
          <p:nvPr/>
        </p:nvSpPr>
        <p:spPr>
          <a:xfrm>
            <a:off x="6397866" y="2978334"/>
            <a:ext cx="2074135" cy="3213019"/>
          </a:xfrm>
          <a:prstGeom prst="roundRect">
            <a:avLst>
              <a:gd name="adj" fmla="val 7753"/>
            </a:avLst>
          </a:prstGeom>
          <a:solidFill>
            <a:schemeClr val="accent3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5">
            <a:extLst>
              <a:ext uri="{FF2B5EF4-FFF2-40B4-BE49-F238E27FC236}">
                <a16:creationId xmlns:a16="http://schemas.microsoft.com/office/drawing/2014/main" id="{C41787F9-BB56-4136-856D-686E64B429DD}"/>
              </a:ext>
            </a:extLst>
          </p:cNvPr>
          <p:cNvGrpSpPr/>
          <p:nvPr/>
        </p:nvGrpSpPr>
        <p:grpSpPr>
          <a:xfrm>
            <a:off x="6600512" y="3162234"/>
            <a:ext cx="1668843" cy="3029119"/>
            <a:chOff x="6705692" y="3808919"/>
            <a:chExt cx="1668843" cy="3029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F0C72-133C-4BE6-9178-40F1528D0A12}"/>
                </a:ext>
              </a:extLst>
            </p:cNvPr>
            <p:cNvSpPr txBox="1"/>
            <p:nvPr/>
          </p:nvSpPr>
          <p:spPr>
            <a:xfrm>
              <a:off x="6710224" y="4160382"/>
              <a:ext cx="166431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B69F6F-E9EB-45C5-AB27-FD636E89FB40}"/>
                </a:ext>
              </a:extLst>
            </p:cNvPr>
            <p:cNvSpPr txBox="1"/>
            <p:nvPr/>
          </p:nvSpPr>
          <p:spPr>
            <a:xfrm>
              <a:off x="670569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ounded Rectangle 152">
            <a:extLst>
              <a:ext uri="{FF2B5EF4-FFF2-40B4-BE49-F238E27FC236}">
                <a16:creationId xmlns:a16="http://schemas.microsoft.com/office/drawing/2014/main" id="{9FCD491F-6E6B-47AC-B674-6A239AC03382}"/>
              </a:ext>
            </a:extLst>
          </p:cNvPr>
          <p:cNvSpPr/>
          <p:nvPr/>
        </p:nvSpPr>
        <p:spPr>
          <a:xfrm>
            <a:off x="9183396" y="2978334"/>
            <a:ext cx="2074135" cy="3213019"/>
          </a:xfrm>
          <a:prstGeom prst="roundRect">
            <a:avLst>
              <a:gd name="adj" fmla="val 7753"/>
            </a:avLst>
          </a:prstGeom>
          <a:solidFill>
            <a:schemeClr val="accent4"/>
          </a:solidFill>
          <a:ln w="666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77C576ED-EA57-4B9A-9140-FB0C5C7B2691}"/>
              </a:ext>
            </a:extLst>
          </p:cNvPr>
          <p:cNvGrpSpPr/>
          <p:nvPr/>
        </p:nvGrpSpPr>
        <p:grpSpPr>
          <a:xfrm>
            <a:off x="9386042" y="3162234"/>
            <a:ext cx="1668843" cy="3029119"/>
            <a:chOff x="9491222" y="3808919"/>
            <a:chExt cx="1668843" cy="30291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5F8894-B5B0-46E1-9E47-7AFAC1721DEA}"/>
                </a:ext>
              </a:extLst>
            </p:cNvPr>
            <p:cNvSpPr txBox="1"/>
            <p:nvPr/>
          </p:nvSpPr>
          <p:spPr>
            <a:xfrm>
              <a:off x="9495754" y="4160382"/>
              <a:ext cx="166431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4DDF2F-FC22-4F4A-98CB-21C1AE6A0EDB}"/>
                </a:ext>
              </a:extLst>
            </p:cNvPr>
            <p:cNvSpPr txBox="1"/>
            <p:nvPr/>
          </p:nvSpPr>
          <p:spPr>
            <a:xfrm>
              <a:off x="9491222" y="3808919"/>
              <a:ext cx="1666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50">
            <a:extLst>
              <a:ext uri="{FF2B5EF4-FFF2-40B4-BE49-F238E27FC236}">
                <a16:creationId xmlns:a16="http://schemas.microsoft.com/office/drawing/2014/main" id="{FB0B45E3-1A3D-4449-8387-FE171AFBE5FB}"/>
              </a:ext>
            </a:extLst>
          </p:cNvPr>
          <p:cNvGrpSpPr/>
          <p:nvPr/>
        </p:nvGrpSpPr>
        <p:grpSpPr>
          <a:xfrm>
            <a:off x="962755" y="2233869"/>
            <a:ext cx="1811450" cy="649686"/>
            <a:chOff x="738538" y="3822139"/>
            <a:chExt cx="1811450" cy="649686"/>
          </a:xfrm>
        </p:grpSpPr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DF558DC1-8201-4CAF-A29F-590E59CD58E8}"/>
                </a:ext>
              </a:extLst>
            </p:cNvPr>
            <p:cNvSpPr txBox="1">
              <a:spLocks/>
            </p:cNvSpPr>
            <p:nvPr/>
          </p:nvSpPr>
          <p:spPr>
            <a:xfrm>
              <a:off x="738539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A7561-923A-48E8-94C6-6EBA91A40582}"/>
                </a:ext>
              </a:extLst>
            </p:cNvPr>
            <p:cNvSpPr txBox="1"/>
            <p:nvPr/>
          </p:nvSpPr>
          <p:spPr>
            <a:xfrm>
              <a:off x="738538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9882CBF-9B27-488D-80E7-516DC2ADE6E5}"/>
              </a:ext>
            </a:extLst>
          </p:cNvPr>
          <p:cNvSpPr/>
          <p:nvPr/>
        </p:nvSpPr>
        <p:spPr>
          <a:xfrm>
            <a:off x="2204818" y="1657641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1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oup 51">
            <a:extLst>
              <a:ext uri="{FF2B5EF4-FFF2-40B4-BE49-F238E27FC236}">
                <a16:creationId xmlns:a16="http://schemas.microsoft.com/office/drawing/2014/main" id="{256A03D3-4265-4216-8797-B099192247C8}"/>
              </a:ext>
            </a:extLst>
          </p:cNvPr>
          <p:cNvGrpSpPr/>
          <p:nvPr/>
        </p:nvGrpSpPr>
        <p:grpSpPr>
          <a:xfrm>
            <a:off x="3739845" y="2233869"/>
            <a:ext cx="1811450" cy="649686"/>
            <a:chOff x="2724326" y="3822139"/>
            <a:chExt cx="1811450" cy="649686"/>
          </a:xfrm>
        </p:grpSpPr>
        <p:sp>
          <p:nvSpPr>
            <p:cNvPr id="32" name="Text Placeholder 3">
              <a:extLst>
                <a:ext uri="{FF2B5EF4-FFF2-40B4-BE49-F238E27FC236}">
                  <a16:creationId xmlns:a16="http://schemas.microsoft.com/office/drawing/2014/main" id="{8C094EA2-6E62-4525-BCCB-8AC8DEB00C15}"/>
                </a:ext>
              </a:extLst>
            </p:cNvPr>
            <p:cNvSpPr txBox="1">
              <a:spLocks/>
            </p:cNvSpPr>
            <p:nvPr/>
          </p:nvSpPr>
          <p:spPr>
            <a:xfrm>
              <a:off x="2724327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08DE28-CF0B-4A88-943F-E52177083031}"/>
                </a:ext>
              </a:extLst>
            </p:cNvPr>
            <p:cNvSpPr txBox="1"/>
            <p:nvPr/>
          </p:nvSpPr>
          <p:spPr>
            <a:xfrm>
              <a:off x="2724326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1A76BE-CD0C-43BC-AA2C-CC058B1FF45D}"/>
              </a:ext>
            </a:extLst>
          </p:cNvPr>
          <p:cNvSpPr/>
          <p:nvPr/>
        </p:nvSpPr>
        <p:spPr>
          <a:xfrm>
            <a:off x="4981908" y="1657641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2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id="{FB665035-DD69-4371-B278-3E0AB5ACC3EE}"/>
              </a:ext>
            </a:extLst>
          </p:cNvPr>
          <p:cNvGrpSpPr/>
          <p:nvPr/>
        </p:nvGrpSpPr>
        <p:grpSpPr>
          <a:xfrm>
            <a:off x="6516935" y="2233869"/>
            <a:ext cx="1811450" cy="649686"/>
            <a:chOff x="4710114" y="3822139"/>
            <a:chExt cx="1811450" cy="649686"/>
          </a:xfrm>
        </p:grpSpPr>
        <p:sp>
          <p:nvSpPr>
            <p:cNvPr id="36" name="Text Placeholder 3">
              <a:extLst>
                <a:ext uri="{FF2B5EF4-FFF2-40B4-BE49-F238E27FC236}">
                  <a16:creationId xmlns:a16="http://schemas.microsoft.com/office/drawing/2014/main" id="{3216A243-48BA-4107-B17B-47EA84BD649E}"/>
                </a:ext>
              </a:extLst>
            </p:cNvPr>
            <p:cNvSpPr txBox="1">
              <a:spLocks/>
            </p:cNvSpPr>
            <p:nvPr/>
          </p:nvSpPr>
          <p:spPr>
            <a:xfrm>
              <a:off x="4710115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6E5415-37D9-47BB-9487-85747C1FF7A8}"/>
                </a:ext>
              </a:extLst>
            </p:cNvPr>
            <p:cNvSpPr txBox="1"/>
            <p:nvPr/>
          </p:nvSpPr>
          <p:spPr>
            <a:xfrm>
              <a:off x="4710114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B9EA1F1-6655-4CFE-8C88-5DBBAC3F8667}"/>
              </a:ext>
            </a:extLst>
          </p:cNvPr>
          <p:cNvSpPr/>
          <p:nvPr/>
        </p:nvSpPr>
        <p:spPr>
          <a:xfrm>
            <a:off x="7758998" y="1657641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3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3">
            <a:extLst>
              <a:ext uri="{FF2B5EF4-FFF2-40B4-BE49-F238E27FC236}">
                <a16:creationId xmlns:a16="http://schemas.microsoft.com/office/drawing/2014/main" id="{A385DA5B-E715-481A-A7C9-54A2FFB70CF4}"/>
              </a:ext>
            </a:extLst>
          </p:cNvPr>
          <p:cNvGrpSpPr/>
          <p:nvPr/>
        </p:nvGrpSpPr>
        <p:grpSpPr>
          <a:xfrm>
            <a:off x="9294024" y="2224094"/>
            <a:ext cx="1811450" cy="649686"/>
            <a:chOff x="6675707" y="3822139"/>
            <a:chExt cx="1811450" cy="649686"/>
          </a:xfrm>
        </p:grpSpPr>
        <p:sp>
          <p:nvSpPr>
            <p:cNvPr id="40" name="Text Placeholder 3">
              <a:extLst>
                <a:ext uri="{FF2B5EF4-FFF2-40B4-BE49-F238E27FC236}">
                  <a16:creationId xmlns:a16="http://schemas.microsoft.com/office/drawing/2014/main" id="{AD6604E8-7EAD-429A-B5C7-0A87AF20C24A}"/>
                </a:ext>
              </a:extLst>
            </p:cNvPr>
            <p:cNvSpPr txBox="1">
              <a:spLocks/>
            </p:cNvSpPr>
            <p:nvPr/>
          </p:nvSpPr>
          <p:spPr>
            <a:xfrm>
              <a:off x="6675708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6E08FF-FB74-4F74-A7CA-128F483CC33C}"/>
                </a:ext>
              </a:extLst>
            </p:cNvPr>
            <p:cNvSpPr txBox="1"/>
            <p:nvPr/>
          </p:nvSpPr>
          <p:spPr>
            <a:xfrm>
              <a:off x="6675707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07D2C1-B0AA-4036-B1F8-0115A98C0A4B}"/>
              </a:ext>
            </a:extLst>
          </p:cNvPr>
          <p:cNvSpPr/>
          <p:nvPr/>
        </p:nvSpPr>
        <p:spPr>
          <a:xfrm>
            <a:off x="10536087" y="1657641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4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C4B23-9D99-4BC0-BA48-5DB56AF69F31}"/>
              </a:ext>
            </a:extLst>
          </p:cNvPr>
          <p:cNvSpPr txBox="1"/>
          <p:nvPr/>
        </p:nvSpPr>
        <p:spPr>
          <a:xfrm>
            <a:off x="7031996" y="4234892"/>
            <a:ext cx="4694396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CAE96-482A-41E5-AB1D-EF182EB110F2}"/>
              </a:ext>
            </a:extLst>
          </p:cNvPr>
          <p:cNvSpPr txBox="1"/>
          <p:nvPr/>
        </p:nvSpPr>
        <p:spPr>
          <a:xfrm>
            <a:off x="7031996" y="5221023"/>
            <a:ext cx="469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3979-D7D9-40B3-BEB9-318A4C9A09BD}"/>
              </a:ext>
            </a:extLst>
          </p:cNvPr>
          <p:cNvSpPr txBox="1"/>
          <p:nvPr/>
        </p:nvSpPr>
        <p:spPr>
          <a:xfrm>
            <a:off x="7031996" y="1485480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F17E9-311A-4BAE-98EA-C1B4590D0723}"/>
              </a:ext>
            </a:extLst>
          </p:cNvPr>
          <p:cNvSpPr txBox="1"/>
          <p:nvPr/>
        </p:nvSpPr>
        <p:spPr>
          <a:xfrm>
            <a:off x="7031996" y="436648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409D476-58CD-4C93-A150-8659B41E59A0}"/>
              </a:ext>
            </a:extLst>
          </p:cNvPr>
          <p:cNvSpPr/>
          <p:nvPr/>
        </p:nvSpPr>
        <p:spPr>
          <a:xfrm flipH="1">
            <a:off x="919808" y="4110433"/>
            <a:ext cx="1598400" cy="1908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117DAD92-312B-4207-BD1C-84129AAD1700}"/>
              </a:ext>
            </a:extLst>
          </p:cNvPr>
          <p:cNvSpPr/>
          <p:nvPr/>
        </p:nvSpPr>
        <p:spPr>
          <a:xfrm flipH="1">
            <a:off x="919807" y="4033932"/>
            <a:ext cx="1598400" cy="612000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EC02B7D-185D-4A44-B6B7-BB51BDFCC330}"/>
              </a:ext>
            </a:extLst>
          </p:cNvPr>
          <p:cNvSpPr/>
          <p:nvPr/>
        </p:nvSpPr>
        <p:spPr>
          <a:xfrm flipH="1">
            <a:off x="6162767" y="4110433"/>
            <a:ext cx="1598400" cy="1908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34B48B02-0147-4A02-9885-8CE83158443B}"/>
              </a:ext>
            </a:extLst>
          </p:cNvPr>
          <p:cNvSpPr/>
          <p:nvPr/>
        </p:nvSpPr>
        <p:spPr>
          <a:xfrm flipH="1">
            <a:off x="6162766" y="4033932"/>
            <a:ext cx="1598400" cy="612000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75DCF11-BBED-48C8-98F4-FCF52E9CF700}"/>
              </a:ext>
            </a:extLst>
          </p:cNvPr>
          <p:cNvSpPr/>
          <p:nvPr/>
        </p:nvSpPr>
        <p:spPr>
          <a:xfrm flipH="1">
            <a:off x="4415114" y="4110433"/>
            <a:ext cx="1598400" cy="1908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B2388E73-291F-402C-B26F-897A940CC7FC}"/>
              </a:ext>
            </a:extLst>
          </p:cNvPr>
          <p:cNvSpPr/>
          <p:nvPr/>
        </p:nvSpPr>
        <p:spPr>
          <a:xfrm flipH="1">
            <a:off x="4415113" y="4033932"/>
            <a:ext cx="1598400" cy="612000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D122C037-9E16-4B86-A2FE-2775C577133F}"/>
              </a:ext>
            </a:extLst>
          </p:cNvPr>
          <p:cNvSpPr/>
          <p:nvPr/>
        </p:nvSpPr>
        <p:spPr>
          <a:xfrm flipH="1">
            <a:off x="9658072" y="4110433"/>
            <a:ext cx="1598400" cy="1908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E79CDFD-FA37-4DC3-B761-74454AED71A0}"/>
              </a:ext>
            </a:extLst>
          </p:cNvPr>
          <p:cNvSpPr/>
          <p:nvPr/>
        </p:nvSpPr>
        <p:spPr>
          <a:xfrm flipH="1">
            <a:off x="9658071" y="4033932"/>
            <a:ext cx="1598400" cy="612000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2A89D-0E07-494E-A5F0-5A9E021710AB}"/>
              </a:ext>
            </a:extLst>
          </p:cNvPr>
          <p:cNvSpPr txBox="1"/>
          <p:nvPr/>
        </p:nvSpPr>
        <p:spPr>
          <a:xfrm>
            <a:off x="1042252" y="4824531"/>
            <a:ext cx="131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F094A-E2EE-4A3F-A7B3-20EBEA1F71C5}"/>
              </a:ext>
            </a:extLst>
          </p:cNvPr>
          <p:cNvSpPr txBox="1"/>
          <p:nvPr/>
        </p:nvSpPr>
        <p:spPr>
          <a:xfrm>
            <a:off x="6285211" y="4824531"/>
            <a:ext cx="131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F67C2-B0C0-49FC-BFBC-1A2BA8D981A5}"/>
              </a:ext>
            </a:extLst>
          </p:cNvPr>
          <p:cNvSpPr txBox="1"/>
          <p:nvPr/>
        </p:nvSpPr>
        <p:spPr>
          <a:xfrm>
            <a:off x="4537558" y="4824531"/>
            <a:ext cx="131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8E2AE-CEBF-44DF-A768-65321CDD94BC}"/>
              </a:ext>
            </a:extLst>
          </p:cNvPr>
          <p:cNvSpPr txBox="1"/>
          <p:nvPr/>
        </p:nvSpPr>
        <p:spPr>
          <a:xfrm>
            <a:off x="9780515" y="4824531"/>
            <a:ext cx="131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10267DDC-1278-424B-9BFF-1D057523B195}"/>
              </a:ext>
            </a:extLst>
          </p:cNvPr>
          <p:cNvSpPr/>
          <p:nvPr/>
        </p:nvSpPr>
        <p:spPr>
          <a:xfrm flipH="1">
            <a:off x="2667461" y="4110433"/>
            <a:ext cx="1598400" cy="1908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1BAEE949-B3E1-4564-BD32-E7E05A7D0A95}"/>
              </a:ext>
            </a:extLst>
          </p:cNvPr>
          <p:cNvSpPr/>
          <p:nvPr/>
        </p:nvSpPr>
        <p:spPr>
          <a:xfrm flipH="1">
            <a:off x="2667460" y="4033932"/>
            <a:ext cx="1598400" cy="612000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E9FAC-8D08-46DF-8DF6-85DA0C18907D}"/>
              </a:ext>
            </a:extLst>
          </p:cNvPr>
          <p:cNvSpPr txBox="1"/>
          <p:nvPr/>
        </p:nvSpPr>
        <p:spPr>
          <a:xfrm>
            <a:off x="2789905" y="4824531"/>
            <a:ext cx="131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그룹 2">
            <a:extLst>
              <a:ext uri="{FF2B5EF4-FFF2-40B4-BE49-F238E27FC236}">
                <a16:creationId xmlns:a16="http://schemas.microsoft.com/office/drawing/2014/main" id="{C165A5EB-E511-4675-B2D5-BBC20EB2B1F9}"/>
              </a:ext>
            </a:extLst>
          </p:cNvPr>
          <p:cNvGrpSpPr/>
          <p:nvPr/>
        </p:nvGrpSpPr>
        <p:grpSpPr>
          <a:xfrm>
            <a:off x="924356" y="1732086"/>
            <a:ext cx="10332638" cy="2200190"/>
            <a:chOff x="1287363" y="1734398"/>
            <a:chExt cx="9237350" cy="1966965"/>
          </a:xfrm>
        </p:grpSpPr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470D7CD-9964-4349-B5B2-C9863122492F}"/>
                </a:ext>
              </a:extLst>
            </p:cNvPr>
            <p:cNvSpPr/>
            <p:nvPr/>
          </p:nvSpPr>
          <p:spPr>
            <a:xfrm rot="5400000">
              <a:off x="7520905" y="1776216"/>
              <a:ext cx="1448756" cy="240153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F0B69C64-6C98-4402-AAAE-22AA85F12656}"/>
                </a:ext>
              </a:extLst>
            </p:cNvPr>
            <p:cNvSpPr/>
            <p:nvPr/>
          </p:nvSpPr>
          <p:spPr>
            <a:xfrm rot="10800000">
              <a:off x="9095281" y="1749237"/>
              <a:ext cx="1429432" cy="195212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A6C9B367-88BD-4390-85DD-E4BAE247CF97}"/>
                </a:ext>
              </a:extLst>
            </p:cNvPr>
            <p:cNvSpPr/>
            <p:nvPr/>
          </p:nvSpPr>
          <p:spPr>
            <a:xfrm rot="5400000">
              <a:off x="4404964" y="1766586"/>
              <a:ext cx="1448756" cy="240153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927176-3A78-437C-AA84-27F60B4D0BC8}"/>
                </a:ext>
              </a:extLst>
            </p:cNvPr>
            <p:cNvSpPr/>
            <p:nvPr/>
          </p:nvSpPr>
          <p:spPr>
            <a:xfrm rot="16200000">
              <a:off x="1526029" y="2004312"/>
              <a:ext cx="1448756" cy="1926087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8B9C65DD-C63F-4136-ADF9-C11A9A77481E}"/>
                </a:ext>
              </a:extLst>
            </p:cNvPr>
            <p:cNvSpPr/>
            <p:nvPr/>
          </p:nvSpPr>
          <p:spPr>
            <a:xfrm rot="10800000">
              <a:off x="2858124" y="1734398"/>
              <a:ext cx="1429432" cy="195212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C93F9AFB-D4B8-433B-8F8D-990F4A0A8799}"/>
                </a:ext>
              </a:extLst>
            </p:cNvPr>
            <p:cNvSpPr/>
            <p:nvPr/>
          </p:nvSpPr>
          <p:spPr>
            <a:xfrm rot="10800000">
              <a:off x="5982976" y="1734447"/>
              <a:ext cx="1429432" cy="1952078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115BD5-DB02-4451-B7A4-A0B6118E3AE5}"/>
                </a:ext>
              </a:extLst>
            </p:cNvPr>
            <p:cNvSpPr txBox="1"/>
            <p:nvPr/>
          </p:nvSpPr>
          <p:spPr>
            <a:xfrm>
              <a:off x="1331323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E8AA78-D04E-48B4-99AA-4EAE96115CAA}"/>
                </a:ext>
              </a:extLst>
            </p:cNvPr>
            <p:cNvSpPr txBox="1"/>
            <p:nvPr/>
          </p:nvSpPr>
          <p:spPr>
            <a:xfrm>
              <a:off x="2896441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D2CDE0-6874-4BB6-B0AD-1DFB49BFA40B}"/>
                </a:ext>
              </a:extLst>
            </p:cNvPr>
            <p:cNvSpPr txBox="1"/>
            <p:nvPr/>
          </p:nvSpPr>
          <p:spPr>
            <a:xfrm>
              <a:off x="4461559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132664-A102-42FF-88FD-60DA52E8CBA0}"/>
                </a:ext>
              </a:extLst>
            </p:cNvPr>
            <p:cNvSpPr txBox="1"/>
            <p:nvPr/>
          </p:nvSpPr>
          <p:spPr>
            <a:xfrm>
              <a:off x="7570001" y="279807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EDB993-A6E7-46E6-8D18-398CCAD78CD2}"/>
                </a:ext>
              </a:extLst>
            </p:cNvPr>
            <p:cNvSpPr txBox="1"/>
            <p:nvPr/>
          </p:nvSpPr>
          <p:spPr>
            <a:xfrm>
              <a:off x="6024812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8F6D8D-ADE0-4EE8-B2E5-418C21C9E6E3}"/>
                </a:ext>
              </a:extLst>
            </p:cNvPr>
            <p:cNvSpPr txBox="1"/>
            <p:nvPr/>
          </p:nvSpPr>
          <p:spPr>
            <a:xfrm>
              <a:off x="9153183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12">
            <a:extLst>
              <a:ext uri="{FF2B5EF4-FFF2-40B4-BE49-F238E27FC236}">
                <a16:creationId xmlns:a16="http://schemas.microsoft.com/office/drawing/2014/main" id="{B276DD94-CA7E-4026-A8AD-76109A2FD3E5}"/>
              </a:ext>
            </a:extLst>
          </p:cNvPr>
          <p:cNvSpPr/>
          <p:nvPr/>
        </p:nvSpPr>
        <p:spPr>
          <a:xfrm flipH="1">
            <a:off x="7910420" y="4110433"/>
            <a:ext cx="1598400" cy="1908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5ABCA816-6D68-4278-9F56-D420B97E5368}"/>
              </a:ext>
            </a:extLst>
          </p:cNvPr>
          <p:cNvSpPr/>
          <p:nvPr/>
        </p:nvSpPr>
        <p:spPr>
          <a:xfrm flipH="1">
            <a:off x="7910419" y="4033932"/>
            <a:ext cx="1598400" cy="612000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177F27-BF8A-44DF-B889-2D6F92D3D852}"/>
              </a:ext>
            </a:extLst>
          </p:cNvPr>
          <p:cNvSpPr txBox="1"/>
          <p:nvPr/>
        </p:nvSpPr>
        <p:spPr>
          <a:xfrm>
            <a:off x="8032864" y="4824531"/>
            <a:ext cx="131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566A8DC8-1DDE-4D04-9AFC-9388BEE9FA9A}"/>
              </a:ext>
            </a:extLst>
          </p:cNvPr>
          <p:cNvSpPr/>
          <p:nvPr/>
        </p:nvSpPr>
        <p:spPr>
          <a:xfrm>
            <a:off x="1533787" y="418011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021CB94-7FA7-4AE2-BB0D-AD6536C9FEAF}"/>
              </a:ext>
            </a:extLst>
          </p:cNvPr>
          <p:cNvSpPr/>
          <p:nvPr/>
        </p:nvSpPr>
        <p:spPr>
          <a:xfrm rot="2700000">
            <a:off x="3368740" y="407506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E511C6D3-0AC8-4178-81AA-4247A269EF59}"/>
              </a:ext>
            </a:extLst>
          </p:cNvPr>
          <p:cNvSpPr/>
          <p:nvPr/>
        </p:nvSpPr>
        <p:spPr>
          <a:xfrm flipH="1">
            <a:off x="6784188" y="416721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28C8DA42-1042-4967-BD45-828E93F414B4}"/>
              </a:ext>
            </a:extLst>
          </p:cNvPr>
          <p:cNvSpPr/>
          <p:nvPr/>
        </p:nvSpPr>
        <p:spPr>
          <a:xfrm>
            <a:off x="10280124" y="416721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6F3DB946-5EA7-44FD-8391-B9A4474E4242}"/>
              </a:ext>
            </a:extLst>
          </p:cNvPr>
          <p:cNvSpPr/>
          <p:nvPr/>
        </p:nvSpPr>
        <p:spPr>
          <a:xfrm>
            <a:off x="4985032" y="41801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13CFD273-F8CB-48CB-AE44-645B1CBB7680}"/>
              </a:ext>
            </a:extLst>
          </p:cNvPr>
          <p:cNvSpPr/>
          <p:nvPr/>
        </p:nvSpPr>
        <p:spPr>
          <a:xfrm>
            <a:off x="8520054" y="414623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0" name="Graphic 89">
            <a:extLst>
              <a:ext uri="{FF2B5EF4-FFF2-40B4-BE49-F238E27FC236}">
                <a16:creationId xmlns:a16="http://schemas.microsoft.com/office/drawing/2014/main" id="{C993B40E-7DFB-4020-B7EA-6F15D4B5855D}"/>
              </a:ext>
            </a:extLst>
          </p:cNvPr>
          <p:cNvSpPr/>
          <p:nvPr/>
        </p:nvSpPr>
        <p:spPr>
          <a:xfrm>
            <a:off x="4716538" y="2450823"/>
            <a:ext cx="2490020" cy="3431245"/>
          </a:xfrm>
          <a:custGeom>
            <a:avLst/>
            <a:gdLst>
              <a:gd name="connsiteX0" fmla="*/ 0 w 2085337"/>
              <a:gd name="connsiteY0" fmla="*/ 1964267 h 2873593"/>
              <a:gd name="connsiteX1" fmla="*/ 0 w 2085337"/>
              <a:gd name="connsiteY1" fmla="*/ 1932848 h 2873593"/>
              <a:gd name="connsiteX2" fmla="*/ 11572 w 2085337"/>
              <a:gd name="connsiteY2" fmla="*/ 1912795 h 2873593"/>
              <a:gd name="connsiteX3" fmla="*/ 63456 w 2085337"/>
              <a:gd name="connsiteY3" fmla="*/ 1793421 h 2873593"/>
              <a:gd name="connsiteX4" fmla="*/ 85541 w 2085337"/>
              <a:gd name="connsiteY4" fmla="*/ 1757673 h 2873593"/>
              <a:gd name="connsiteX5" fmla="*/ 96613 w 2085337"/>
              <a:gd name="connsiteY5" fmla="*/ 1755582 h 2873593"/>
              <a:gd name="connsiteX6" fmla="*/ 111925 w 2085337"/>
              <a:gd name="connsiteY6" fmla="*/ 1786324 h 2873593"/>
              <a:gd name="connsiteX7" fmla="*/ 128061 w 2085337"/>
              <a:gd name="connsiteY7" fmla="*/ 1817802 h 2873593"/>
              <a:gd name="connsiteX8" fmla="*/ 144021 w 2085337"/>
              <a:gd name="connsiteY8" fmla="*/ 1816919 h 2873593"/>
              <a:gd name="connsiteX9" fmla="*/ 156447 w 2085337"/>
              <a:gd name="connsiteY9" fmla="*/ 1808468 h 2873593"/>
              <a:gd name="connsiteX10" fmla="*/ 166312 w 2085337"/>
              <a:gd name="connsiteY10" fmla="*/ 1821395 h 2873593"/>
              <a:gd name="connsiteX11" fmla="*/ 177619 w 2085337"/>
              <a:gd name="connsiteY11" fmla="*/ 1862325 h 2873593"/>
              <a:gd name="connsiteX12" fmla="*/ 199498 w 2085337"/>
              <a:gd name="connsiteY12" fmla="*/ 1902695 h 2873593"/>
              <a:gd name="connsiteX13" fmla="*/ 208744 w 2085337"/>
              <a:gd name="connsiteY13" fmla="*/ 1887884 h 2873593"/>
              <a:gd name="connsiteX14" fmla="*/ 386245 w 2085337"/>
              <a:gd name="connsiteY14" fmla="*/ 1610148 h 2873593"/>
              <a:gd name="connsiteX15" fmla="*/ 467369 w 2085337"/>
              <a:gd name="connsiteY15" fmla="*/ 1504495 h 2873593"/>
              <a:gd name="connsiteX16" fmla="*/ 533034 w 2085337"/>
              <a:gd name="connsiteY16" fmla="*/ 1422870 h 2873593"/>
              <a:gd name="connsiteX17" fmla="*/ 602674 w 2085337"/>
              <a:gd name="connsiteY17" fmla="*/ 1322459 h 2873593"/>
              <a:gd name="connsiteX18" fmla="*/ 639983 w 2085337"/>
              <a:gd name="connsiteY18" fmla="*/ 1237095 h 2873593"/>
              <a:gd name="connsiteX19" fmla="*/ 658799 w 2085337"/>
              <a:gd name="connsiteY19" fmla="*/ 1202643 h 2873593"/>
              <a:gd name="connsiteX20" fmla="*/ 665306 w 2085337"/>
              <a:gd name="connsiteY20" fmla="*/ 1179587 h 2873593"/>
              <a:gd name="connsiteX21" fmla="*/ 662421 w 2085337"/>
              <a:gd name="connsiteY21" fmla="*/ 1171135 h 2873593"/>
              <a:gd name="connsiteX22" fmla="*/ 667338 w 2085337"/>
              <a:gd name="connsiteY22" fmla="*/ 1152555 h 2873593"/>
              <a:gd name="connsiteX23" fmla="*/ 690630 w 2085337"/>
              <a:gd name="connsiteY23" fmla="*/ 1133209 h 2873593"/>
              <a:gd name="connsiteX24" fmla="*/ 711448 w 2085337"/>
              <a:gd name="connsiteY24" fmla="*/ 1114481 h 2873593"/>
              <a:gd name="connsiteX25" fmla="*/ 684211 w 2085337"/>
              <a:gd name="connsiteY25" fmla="*/ 1106707 h 2873593"/>
              <a:gd name="connsiteX26" fmla="*/ 727290 w 2085337"/>
              <a:gd name="connsiteY26" fmla="*/ 1053233 h 2873593"/>
              <a:gd name="connsiteX27" fmla="*/ 739599 w 2085337"/>
              <a:gd name="connsiteY27" fmla="*/ 964011 h 2873593"/>
              <a:gd name="connsiteX28" fmla="*/ 722962 w 2085337"/>
              <a:gd name="connsiteY28" fmla="*/ 853824 h 2873593"/>
              <a:gd name="connsiteX29" fmla="*/ 724257 w 2085337"/>
              <a:gd name="connsiteY29" fmla="*/ 804472 h 2873593"/>
              <a:gd name="connsiteX30" fmla="*/ 711684 w 2085337"/>
              <a:gd name="connsiteY30" fmla="*/ 744196 h 2873593"/>
              <a:gd name="connsiteX31" fmla="*/ 631826 w 2085337"/>
              <a:gd name="connsiteY31" fmla="*/ 554504 h 2873593"/>
              <a:gd name="connsiteX32" fmla="*/ 615218 w 2085337"/>
              <a:gd name="connsiteY32" fmla="*/ 397438 h 2873593"/>
              <a:gd name="connsiteX33" fmla="*/ 632827 w 2085337"/>
              <a:gd name="connsiteY33" fmla="*/ 286809 h 2873593"/>
              <a:gd name="connsiteX34" fmla="*/ 665807 w 2085337"/>
              <a:gd name="connsiteY34" fmla="*/ 214077 h 2873593"/>
              <a:gd name="connsiteX35" fmla="*/ 714364 w 2085337"/>
              <a:gd name="connsiteY35" fmla="*/ 194201 h 2873593"/>
              <a:gd name="connsiteX36" fmla="*/ 817749 w 2085337"/>
              <a:gd name="connsiteY36" fmla="*/ 228241 h 2873593"/>
              <a:gd name="connsiteX37" fmla="*/ 966393 w 2085337"/>
              <a:gd name="connsiteY37" fmla="*/ 320525 h 2873593"/>
              <a:gd name="connsiteX38" fmla="*/ 1117952 w 2085337"/>
              <a:gd name="connsiteY38" fmla="*/ 219024 h 2873593"/>
              <a:gd name="connsiteX39" fmla="*/ 1117952 w 2085337"/>
              <a:gd name="connsiteY39" fmla="*/ 235455 h 2873593"/>
              <a:gd name="connsiteX40" fmla="*/ 1241420 w 2085337"/>
              <a:gd name="connsiteY40" fmla="*/ 210602 h 2873593"/>
              <a:gd name="connsiteX41" fmla="*/ 1357880 w 2085337"/>
              <a:gd name="connsiteY41" fmla="*/ 187870 h 2873593"/>
              <a:gd name="connsiteX42" fmla="*/ 1505051 w 2085337"/>
              <a:gd name="connsiteY42" fmla="*/ 211397 h 2873593"/>
              <a:gd name="connsiteX43" fmla="*/ 1568567 w 2085337"/>
              <a:gd name="connsiteY43" fmla="*/ 202328 h 2873593"/>
              <a:gd name="connsiteX44" fmla="*/ 1585734 w 2085337"/>
              <a:gd name="connsiteY44" fmla="*/ 184631 h 2873593"/>
              <a:gd name="connsiteX45" fmla="*/ 1684673 w 2085337"/>
              <a:gd name="connsiteY45" fmla="*/ 70027 h 2873593"/>
              <a:gd name="connsiteX46" fmla="*/ 1755255 w 2085337"/>
              <a:gd name="connsiteY46" fmla="*/ 13461 h 2873593"/>
              <a:gd name="connsiteX47" fmla="*/ 1851161 w 2085337"/>
              <a:gd name="connsiteY47" fmla="*/ 30716 h 2873593"/>
              <a:gd name="connsiteX48" fmla="*/ 1889294 w 2085337"/>
              <a:gd name="connsiteY48" fmla="*/ 92376 h 2873593"/>
              <a:gd name="connsiteX49" fmla="*/ 1940442 w 2085337"/>
              <a:gd name="connsiteY49" fmla="*/ 289930 h 2873593"/>
              <a:gd name="connsiteX50" fmla="*/ 1940265 w 2085337"/>
              <a:gd name="connsiteY50" fmla="*/ 399441 h 2873593"/>
              <a:gd name="connsiteX51" fmla="*/ 1921125 w 2085337"/>
              <a:gd name="connsiteY51" fmla="*/ 475264 h 2873593"/>
              <a:gd name="connsiteX52" fmla="*/ 1922686 w 2085337"/>
              <a:gd name="connsiteY52" fmla="*/ 486896 h 2873593"/>
              <a:gd name="connsiteX53" fmla="*/ 1961732 w 2085337"/>
              <a:gd name="connsiteY53" fmla="*/ 562543 h 2873593"/>
              <a:gd name="connsiteX54" fmla="*/ 1977250 w 2085337"/>
              <a:gd name="connsiteY54" fmla="*/ 661011 h 2873593"/>
              <a:gd name="connsiteX55" fmla="*/ 1983257 w 2085337"/>
              <a:gd name="connsiteY55" fmla="*/ 679709 h 2873593"/>
              <a:gd name="connsiteX56" fmla="*/ 1995595 w 2085337"/>
              <a:gd name="connsiteY56" fmla="*/ 739956 h 2873593"/>
              <a:gd name="connsiteX57" fmla="*/ 1972421 w 2085337"/>
              <a:gd name="connsiteY57" fmla="*/ 852852 h 2873593"/>
              <a:gd name="connsiteX58" fmla="*/ 1958434 w 2085337"/>
              <a:gd name="connsiteY58" fmla="*/ 939041 h 2873593"/>
              <a:gd name="connsiteX59" fmla="*/ 1961437 w 2085337"/>
              <a:gd name="connsiteY59" fmla="*/ 951349 h 2873593"/>
              <a:gd name="connsiteX60" fmla="*/ 1981637 w 2085337"/>
              <a:gd name="connsiteY60" fmla="*/ 1007886 h 2873593"/>
              <a:gd name="connsiteX61" fmla="*/ 1997774 w 2085337"/>
              <a:gd name="connsiteY61" fmla="*/ 1082002 h 2873593"/>
              <a:gd name="connsiteX62" fmla="*/ 2042797 w 2085337"/>
              <a:gd name="connsiteY62" fmla="*/ 1251465 h 2873593"/>
              <a:gd name="connsiteX63" fmla="*/ 2070005 w 2085337"/>
              <a:gd name="connsiteY63" fmla="*/ 1359738 h 2873593"/>
              <a:gd name="connsiteX64" fmla="*/ 2082402 w 2085337"/>
              <a:gd name="connsiteY64" fmla="*/ 1409561 h 2873593"/>
              <a:gd name="connsiteX65" fmla="*/ 2067767 w 2085337"/>
              <a:gd name="connsiteY65" fmla="*/ 1562534 h 2873593"/>
              <a:gd name="connsiteX66" fmla="*/ 2036760 w 2085337"/>
              <a:gd name="connsiteY66" fmla="*/ 1756407 h 2873593"/>
              <a:gd name="connsiteX67" fmla="*/ 2030400 w 2085337"/>
              <a:gd name="connsiteY67" fmla="*/ 1828933 h 2873593"/>
              <a:gd name="connsiteX68" fmla="*/ 2019476 w 2085337"/>
              <a:gd name="connsiteY68" fmla="*/ 1852313 h 2873593"/>
              <a:gd name="connsiteX69" fmla="*/ 2001837 w 2085337"/>
              <a:gd name="connsiteY69" fmla="*/ 1879933 h 2873593"/>
              <a:gd name="connsiteX70" fmla="*/ 1990795 w 2085337"/>
              <a:gd name="connsiteY70" fmla="*/ 1933673 h 2873593"/>
              <a:gd name="connsiteX71" fmla="*/ 1960200 w 2085337"/>
              <a:gd name="connsiteY71" fmla="*/ 2155756 h 2873593"/>
              <a:gd name="connsiteX72" fmla="*/ 1954311 w 2085337"/>
              <a:gd name="connsiteY72" fmla="*/ 2322509 h 2873593"/>
              <a:gd name="connsiteX73" fmla="*/ 1965913 w 2085337"/>
              <a:gd name="connsiteY73" fmla="*/ 2420476 h 2873593"/>
              <a:gd name="connsiteX74" fmla="*/ 1994122 w 2085337"/>
              <a:gd name="connsiteY74" fmla="*/ 2564203 h 2873593"/>
              <a:gd name="connsiteX75" fmla="*/ 2029929 w 2085337"/>
              <a:gd name="connsiteY75" fmla="*/ 2680927 h 2873593"/>
              <a:gd name="connsiteX76" fmla="*/ 2007697 w 2085337"/>
              <a:gd name="connsiteY76" fmla="*/ 2735697 h 2873593"/>
              <a:gd name="connsiteX77" fmla="*/ 1984552 w 2085337"/>
              <a:gd name="connsiteY77" fmla="*/ 2751775 h 2873593"/>
              <a:gd name="connsiteX78" fmla="*/ 1971007 w 2085337"/>
              <a:gd name="connsiteY78" fmla="*/ 2765173 h 2873593"/>
              <a:gd name="connsiteX79" fmla="*/ 1875366 w 2085337"/>
              <a:gd name="connsiteY79" fmla="*/ 2763288 h 2873593"/>
              <a:gd name="connsiteX80" fmla="*/ 1853016 w 2085337"/>
              <a:gd name="connsiteY80" fmla="*/ 2758371 h 2873593"/>
              <a:gd name="connsiteX81" fmla="*/ 1771156 w 2085337"/>
              <a:gd name="connsiteY81" fmla="*/ 2731280 h 2873593"/>
              <a:gd name="connsiteX82" fmla="*/ 1737617 w 2085337"/>
              <a:gd name="connsiteY82" fmla="*/ 2694090 h 2873593"/>
              <a:gd name="connsiteX83" fmla="*/ 1713942 w 2085337"/>
              <a:gd name="connsiteY83" fmla="*/ 2638760 h 2873593"/>
              <a:gd name="connsiteX84" fmla="*/ 1718772 w 2085337"/>
              <a:gd name="connsiteY84" fmla="*/ 2574332 h 2873593"/>
              <a:gd name="connsiteX85" fmla="*/ 1710026 w 2085337"/>
              <a:gd name="connsiteY85" fmla="*/ 2489645 h 2873593"/>
              <a:gd name="connsiteX86" fmla="*/ 1656758 w 2085337"/>
              <a:gd name="connsiteY86" fmla="*/ 2317974 h 2873593"/>
              <a:gd name="connsiteX87" fmla="*/ 1637147 w 2085337"/>
              <a:gd name="connsiteY87" fmla="*/ 2312644 h 2873593"/>
              <a:gd name="connsiteX88" fmla="*/ 1602665 w 2085337"/>
              <a:gd name="connsiteY88" fmla="*/ 2335112 h 2873593"/>
              <a:gd name="connsiteX89" fmla="*/ 1576988 w 2085337"/>
              <a:gd name="connsiteY89" fmla="*/ 2368268 h 2873593"/>
              <a:gd name="connsiteX90" fmla="*/ 1574191 w 2085337"/>
              <a:gd name="connsiteY90" fmla="*/ 2380430 h 2873593"/>
              <a:gd name="connsiteX91" fmla="*/ 1564533 w 2085337"/>
              <a:gd name="connsiteY91" fmla="*/ 2368327 h 2873593"/>
              <a:gd name="connsiteX92" fmla="*/ 1557554 w 2085337"/>
              <a:gd name="connsiteY92" fmla="*/ 2379811 h 2873593"/>
              <a:gd name="connsiteX93" fmla="*/ 1527725 w 2085337"/>
              <a:gd name="connsiteY93" fmla="*/ 2419917 h 2873593"/>
              <a:gd name="connsiteX94" fmla="*/ 1479669 w 2085337"/>
              <a:gd name="connsiteY94" fmla="*/ 2462790 h 2873593"/>
              <a:gd name="connsiteX95" fmla="*/ 1474663 w 2085337"/>
              <a:gd name="connsiteY95" fmla="*/ 2474098 h 2873593"/>
              <a:gd name="connsiteX96" fmla="*/ 1488002 w 2085337"/>
              <a:gd name="connsiteY96" fmla="*/ 2580840 h 2873593"/>
              <a:gd name="connsiteX97" fmla="*/ 1503432 w 2085337"/>
              <a:gd name="connsiteY97" fmla="*/ 2622182 h 2873593"/>
              <a:gd name="connsiteX98" fmla="*/ 1557289 w 2085337"/>
              <a:gd name="connsiteY98" fmla="*/ 2665056 h 2873593"/>
              <a:gd name="connsiteX99" fmla="*/ 1579638 w 2085337"/>
              <a:gd name="connsiteY99" fmla="*/ 2677806 h 2873593"/>
              <a:gd name="connsiteX100" fmla="*/ 1595451 w 2085337"/>
              <a:gd name="connsiteY100" fmla="*/ 2706840 h 2873593"/>
              <a:gd name="connsiteX101" fmla="*/ 1594803 w 2085337"/>
              <a:gd name="connsiteY101" fmla="*/ 2785255 h 2873593"/>
              <a:gd name="connsiteX102" fmla="*/ 1541093 w 2085337"/>
              <a:gd name="connsiteY102" fmla="*/ 2841998 h 2873593"/>
              <a:gd name="connsiteX103" fmla="*/ 1536706 w 2085337"/>
              <a:gd name="connsiteY103" fmla="*/ 2856780 h 2873593"/>
              <a:gd name="connsiteX104" fmla="*/ 1524869 w 2085337"/>
              <a:gd name="connsiteY104" fmla="*/ 2864259 h 2873593"/>
              <a:gd name="connsiteX105" fmla="*/ 1467213 w 2085337"/>
              <a:gd name="connsiteY105" fmla="*/ 2863287 h 2873593"/>
              <a:gd name="connsiteX106" fmla="*/ 1404905 w 2085337"/>
              <a:gd name="connsiteY106" fmla="*/ 2873593 h 2873593"/>
              <a:gd name="connsiteX107" fmla="*/ 1380229 w 2085337"/>
              <a:gd name="connsiteY107" fmla="*/ 2873593 h 2873593"/>
              <a:gd name="connsiteX108" fmla="*/ 1214447 w 2085337"/>
              <a:gd name="connsiteY108" fmla="*/ 2613820 h 2873593"/>
              <a:gd name="connsiteX109" fmla="*/ 1219777 w 2085337"/>
              <a:gd name="connsiteY109" fmla="*/ 2635227 h 2873593"/>
              <a:gd name="connsiteX110" fmla="*/ 1224989 w 2085337"/>
              <a:gd name="connsiteY110" fmla="*/ 2669355 h 2873593"/>
              <a:gd name="connsiteX111" fmla="*/ 1195867 w 2085337"/>
              <a:gd name="connsiteY111" fmla="*/ 2709284 h 2873593"/>
              <a:gd name="connsiteX112" fmla="*/ 1158264 w 2085337"/>
              <a:gd name="connsiteY112" fmla="*/ 2715232 h 2873593"/>
              <a:gd name="connsiteX113" fmla="*/ 1125196 w 2085337"/>
              <a:gd name="connsiteY113" fmla="*/ 2715379 h 2873593"/>
              <a:gd name="connsiteX114" fmla="*/ 970987 w 2085337"/>
              <a:gd name="connsiteY114" fmla="*/ 2710609 h 2873593"/>
              <a:gd name="connsiteX115" fmla="*/ 831677 w 2085337"/>
              <a:gd name="connsiteY115" fmla="*/ 2732929 h 2873593"/>
              <a:gd name="connsiteX116" fmla="*/ 777408 w 2085337"/>
              <a:gd name="connsiteY116" fmla="*/ 2731045 h 2873593"/>
              <a:gd name="connsiteX117" fmla="*/ 642427 w 2085337"/>
              <a:gd name="connsiteY117" fmla="*/ 2696239 h 2873593"/>
              <a:gd name="connsiteX118" fmla="*/ 629117 w 2085337"/>
              <a:gd name="connsiteY118" fmla="*/ 2695120 h 2873593"/>
              <a:gd name="connsiteX119" fmla="*/ 568399 w 2085337"/>
              <a:gd name="connsiteY119" fmla="*/ 2691940 h 2873593"/>
              <a:gd name="connsiteX120" fmla="*/ 427970 w 2085337"/>
              <a:gd name="connsiteY120" fmla="*/ 2697034 h 2873593"/>
              <a:gd name="connsiteX121" fmla="*/ 373789 w 2085337"/>
              <a:gd name="connsiteY121" fmla="*/ 2702982 h 2873593"/>
              <a:gd name="connsiteX122" fmla="*/ 287100 w 2085337"/>
              <a:gd name="connsiteY122" fmla="*/ 2671240 h 2873593"/>
              <a:gd name="connsiteX123" fmla="*/ 230593 w 2085337"/>
              <a:gd name="connsiteY123" fmla="*/ 2621623 h 2873593"/>
              <a:gd name="connsiteX124" fmla="*/ 182566 w 2085337"/>
              <a:gd name="connsiteY124" fmla="*/ 2561111 h 2873593"/>
              <a:gd name="connsiteX125" fmla="*/ 134333 w 2085337"/>
              <a:gd name="connsiteY125" fmla="*/ 2497890 h 2873593"/>
              <a:gd name="connsiteX126" fmla="*/ 41342 w 2085337"/>
              <a:gd name="connsiteY126" fmla="*/ 2138618 h 2873593"/>
              <a:gd name="connsiteX127" fmla="*/ 41961 w 2085337"/>
              <a:gd name="connsiteY127" fmla="*/ 2117299 h 2873593"/>
              <a:gd name="connsiteX128" fmla="*/ 27267 w 2085337"/>
              <a:gd name="connsiteY128" fmla="*/ 2050486 h 2873593"/>
              <a:gd name="connsiteX129" fmla="*/ 17874 w 2085337"/>
              <a:gd name="connsiteY129" fmla="*/ 2027753 h 2873593"/>
              <a:gd name="connsiteX130" fmla="*/ 0 w 2085337"/>
              <a:gd name="connsiteY130" fmla="*/ 1964267 h 2873593"/>
              <a:gd name="connsiteX131" fmla="*/ 1474103 w 2085337"/>
              <a:gd name="connsiteY131" fmla="*/ 2434934 h 2873593"/>
              <a:gd name="connsiteX132" fmla="*/ 1480729 w 2085337"/>
              <a:gd name="connsiteY132" fmla="*/ 2429339 h 2873593"/>
              <a:gd name="connsiteX133" fmla="*/ 1559644 w 2085337"/>
              <a:gd name="connsiteY133" fmla="*/ 2353221 h 2873593"/>
              <a:gd name="connsiteX134" fmla="*/ 1593125 w 2085337"/>
              <a:gd name="connsiteY134" fmla="*/ 2301102 h 2873593"/>
              <a:gd name="connsiteX135" fmla="*/ 1607436 w 2085337"/>
              <a:gd name="connsiteY135" fmla="*/ 2269653 h 2873593"/>
              <a:gd name="connsiteX136" fmla="*/ 1622012 w 2085337"/>
              <a:gd name="connsiteY136" fmla="*/ 2256314 h 2873593"/>
              <a:gd name="connsiteX137" fmla="*/ 1624956 w 2085337"/>
              <a:gd name="connsiteY137" fmla="*/ 2258316 h 2873593"/>
              <a:gd name="connsiteX138" fmla="*/ 1627636 w 2085337"/>
              <a:gd name="connsiteY138" fmla="*/ 2292474 h 2873593"/>
              <a:gd name="connsiteX139" fmla="*/ 1649102 w 2085337"/>
              <a:gd name="connsiteY139" fmla="*/ 2249806 h 2873593"/>
              <a:gd name="connsiteX140" fmla="*/ 1653077 w 2085337"/>
              <a:gd name="connsiteY140" fmla="*/ 2250984 h 2873593"/>
              <a:gd name="connsiteX141" fmla="*/ 1656228 w 2085337"/>
              <a:gd name="connsiteY141" fmla="*/ 2270448 h 2873593"/>
              <a:gd name="connsiteX142" fmla="*/ 1660380 w 2085337"/>
              <a:gd name="connsiteY142" fmla="*/ 2279164 h 2873593"/>
              <a:gd name="connsiteX143" fmla="*/ 1669361 w 2085337"/>
              <a:gd name="connsiteY143" fmla="*/ 2274011 h 2873593"/>
              <a:gd name="connsiteX144" fmla="*/ 1676928 w 2085337"/>
              <a:gd name="connsiteY144" fmla="*/ 2264323 h 2873593"/>
              <a:gd name="connsiteX145" fmla="*/ 1696540 w 2085337"/>
              <a:gd name="connsiteY145" fmla="*/ 2237174 h 2873593"/>
              <a:gd name="connsiteX146" fmla="*/ 1698925 w 2085337"/>
              <a:gd name="connsiteY146" fmla="*/ 2261555 h 2873593"/>
              <a:gd name="connsiteX147" fmla="*/ 1683907 w 2085337"/>
              <a:gd name="connsiteY147" fmla="*/ 2318092 h 2873593"/>
              <a:gd name="connsiteX148" fmla="*/ 1731816 w 2085337"/>
              <a:gd name="connsiteY148" fmla="*/ 2516147 h 2873593"/>
              <a:gd name="connsiteX149" fmla="*/ 1737617 w 2085337"/>
              <a:gd name="connsiteY149" fmla="*/ 2571329 h 2873593"/>
              <a:gd name="connsiteX150" fmla="*/ 1728253 w 2085337"/>
              <a:gd name="connsiteY150" fmla="*/ 2645769 h 2873593"/>
              <a:gd name="connsiteX151" fmla="*/ 1730992 w 2085337"/>
              <a:gd name="connsiteY151" fmla="*/ 2665527 h 2873593"/>
              <a:gd name="connsiteX152" fmla="*/ 1751251 w 2085337"/>
              <a:gd name="connsiteY152" fmla="*/ 2678424 h 2873593"/>
              <a:gd name="connsiteX153" fmla="*/ 1769007 w 2085337"/>
              <a:gd name="connsiteY153" fmla="*/ 2667235 h 2873593"/>
              <a:gd name="connsiteX154" fmla="*/ 1796274 w 2085337"/>
              <a:gd name="connsiteY154" fmla="*/ 2634049 h 2873593"/>
              <a:gd name="connsiteX155" fmla="*/ 1846833 w 2085337"/>
              <a:gd name="connsiteY155" fmla="*/ 2657606 h 2873593"/>
              <a:gd name="connsiteX156" fmla="*/ 1807846 w 2085337"/>
              <a:gd name="connsiteY156" fmla="*/ 2649126 h 2873593"/>
              <a:gd name="connsiteX157" fmla="*/ 1784289 w 2085337"/>
              <a:gd name="connsiteY157" fmla="*/ 2685462 h 2873593"/>
              <a:gd name="connsiteX158" fmla="*/ 1829401 w 2085337"/>
              <a:gd name="connsiteY158" fmla="*/ 2739260 h 2873593"/>
              <a:gd name="connsiteX159" fmla="*/ 1854312 w 2085337"/>
              <a:gd name="connsiteY159" fmla="*/ 2724832 h 2873593"/>
              <a:gd name="connsiteX160" fmla="*/ 1858729 w 2085337"/>
              <a:gd name="connsiteY160" fmla="*/ 2690409 h 2873593"/>
              <a:gd name="connsiteX161" fmla="*/ 1916208 w 2085337"/>
              <a:gd name="connsiteY161" fmla="*/ 2644768 h 2873593"/>
              <a:gd name="connsiteX162" fmla="*/ 1931608 w 2085337"/>
              <a:gd name="connsiteY162" fmla="*/ 2651628 h 2873593"/>
              <a:gd name="connsiteX163" fmla="*/ 1908464 w 2085337"/>
              <a:gd name="connsiteY163" fmla="*/ 2664467 h 2873593"/>
              <a:gd name="connsiteX164" fmla="*/ 1888970 w 2085337"/>
              <a:gd name="connsiteY164" fmla="*/ 2711110 h 2873593"/>
              <a:gd name="connsiteX165" fmla="*/ 1897804 w 2085337"/>
              <a:gd name="connsiteY165" fmla="*/ 2735491 h 2873593"/>
              <a:gd name="connsiteX166" fmla="*/ 1949011 w 2085337"/>
              <a:gd name="connsiteY166" fmla="*/ 2735992 h 2873593"/>
              <a:gd name="connsiteX167" fmla="*/ 1959405 w 2085337"/>
              <a:gd name="connsiteY167" fmla="*/ 2684255 h 2873593"/>
              <a:gd name="connsiteX168" fmla="*/ 1961290 w 2085337"/>
              <a:gd name="connsiteY168" fmla="*/ 2669856 h 2873593"/>
              <a:gd name="connsiteX169" fmla="*/ 1965530 w 2085337"/>
              <a:gd name="connsiteY169" fmla="*/ 2669296 h 2873593"/>
              <a:gd name="connsiteX170" fmla="*/ 1970212 w 2085337"/>
              <a:gd name="connsiteY170" fmla="*/ 2683931 h 2873593"/>
              <a:gd name="connsiteX171" fmla="*/ 1971272 w 2085337"/>
              <a:gd name="connsiteY171" fmla="*/ 2706192 h 2873593"/>
              <a:gd name="connsiteX172" fmla="*/ 1982403 w 2085337"/>
              <a:gd name="connsiteY172" fmla="*/ 2716263 h 2873593"/>
              <a:gd name="connsiteX173" fmla="*/ 1994623 w 2085337"/>
              <a:gd name="connsiteY173" fmla="*/ 2709814 h 2873593"/>
              <a:gd name="connsiteX174" fmla="*/ 2002780 w 2085337"/>
              <a:gd name="connsiteY174" fmla="*/ 2667264 h 2873593"/>
              <a:gd name="connsiteX175" fmla="*/ 1972008 w 2085337"/>
              <a:gd name="connsiteY175" fmla="*/ 2575068 h 2873593"/>
              <a:gd name="connsiteX176" fmla="*/ 1965795 w 2085337"/>
              <a:gd name="connsiteY176" fmla="*/ 2555987 h 2873593"/>
              <a:gd name="connsiteX177" fmla="*/ 1956314 w 2085337"/>
              <a:gd name="connsiteY177" fmla="*/ 2481783 h 2873593"/>
              <a:gd name="connsiteX178" fmla="*/ 1918534 w 2085337"/>
              <a:gd name="connsiteY178" fmla="*/ 2262615 h 2873593"/>
              <a:gd name="connsiteX179" fmla="*/ 1902987 w 2085337"/>
              <a:gd name="connsiteY179" fmla="*/ 2243299 h 2873593"/>
              <a:gd name="connsiteX180" fmla="*/ 1856845 w 2085337"/>
              <a:gd name="connsiteY180" fmla="*/ 2251455 h 2873593"/>
              <a:gd name="connsiteX181" fmla="*/ 1830696 w 2085337"/>
              <a:gd name="connsiteY181" fmla="*/ 2266502 h 2873593"/>
              <a:gd name="connsiteX182" fmla="*/ 1800485 w 2085337"/>
              <a:gd name="connsiteY182" fmla="*/ 2249070 h 2873593"/>
              <a:gd name="connsiteX183" fmla="*/ 1798512 w 2085337"/>
              <a:gd name="connsiteY183" fmla="*/ 2215502 h 2873593"/>
              <a:gd name="connsiteX184" fmla="*/ 1768594 w 2085337"/>
              <a:gd name="connsiteY184" fmla="*/ 2150396 h 2873593"/>
              <a:gd name="connsiteX185" fmla="*/ 1737382 w 2085337"/>
              <a:gd name="connsiteY185" fmla="*/ 2116975 h 2873593"/>
              <a:gd name="connsiteX186" fmla="*/ 1741828 w 2085337"/>
              <a:gd name="connsiteY186" fmla="*/ 2085291 h 2873593"/>
              <a:gd name="connsiteX187" fmla="*/ 1786674 w 2085337"/>
              <a:gd name="connsiteY187" fmla="*/ 1988766 h 2873593"/>
              <a:gd name="connsiteX188" fmla="*/ 1805137 w 2085337"/>
              <a:gd name="connsiteY188" fmla="*/ 1937589 h 2873593"/>
              <a:gd name="connsiteX189" fmla="*/ 1821568 w 2085337"/>
              <a:gd name="connsiteY189" fmla="*/ 1906759 h 2873593"/>
              <a:gd name="connsiteX190" fmla="*/ 1842916 w 2085337"/>
              <a:gd name="connsiteY190" fmla="*/ 1868126 h 2873593"/>
              <a:gd name="connsiteX191" fmla="*/ 1876632 w 2085337"/>
              <a:gd name="connsiteY191" fmla="*/ 1841271 h 2873593"/>
              <a:gd name="connsiteX192" fmla="*/ 1860967 w 2085337"/>
              <a:gd name="connsiteY192" fmla="*/ 1843008 h 2873593"/>
              <a:gd name="connsiteX193" fmla="*/ 1929841 w 2085337"/>
              <a:gd name="connsiteY193" fmla="*/ 1744805 h 2873593"/>
              <a:gd name="connsiteX194" fmla="*/ 1906049 w 2085337"/>
              <a:gd name="connsiteY194" fmla="*/ 1753668 h 2873593"/>
              <a:gd name="connsiteX195" fmla="*/ 1907992 w 2085337"/>
              <a:gd name="connsiteY195" fmla="*/ 1745306 h 2873593"/>
              <a:gd name="connsiteX196" fmla="*/ 1969711 w 2085337"/>
              <a:gd name="connsiteY196" fmla="*/ 1684588 h 2873593"/>
              <a:gd name="connsiteX197" fmla="*/ 1967120 w 2085337"/>
              <a:gd name="connsiteY197" fmla="*/ 1648575 h 2873593"/>
              <a:gd name="connsiteX198" fmla="*/ 1980695 w 2085337"/>
              <a:gd name="connsiteY198" fmla="*/ 1604730 h 2873593"/>
              <a:gd name="connsiteX199" fmla="*/ 1981254 w 2085337"/>
              <a:gd name="connsiteY199" fmla="*/ 1569954 h 2873593"/>
              <a:gd name="connsiteX200" fmla="*/ 1949394 w 2085337"/>
              <a:gd name="connsiteY200" fmla="*/ 1588122 h 2873593"/>
              <a:gd name="connsiteX201" fmla="*/ 1937939 w 2085337"/>
              <a:gd name="connsiteY201" fmla="*/ 1598075 h 2873593"/>
              <a:gd name="connsiteX202" fmla="*/ 1916591 w 2085337"/>
              <a:gd name="connsiteY202" fmla="*/ 1619129 h 2873593"/>
              <a:gd name="connsiteX203" fmla="*/ 1860908 w 2085337"/>
              <a:gd name="connsiteY203" fmla="*/ 1681584 h 2873593"/>
              <a:gd name="connsiteX204" fmla="*/ 1847716 w 2085337"/>
              <a:gd name="connsiteY204" fmla="*/ 1686973 h 2873593"/>
              <a:gd name="connsiteX205" fmla="*/ 1848747 w 2085337"/>
              <a:gd name="connsiteY205" fmla="*/ 1670365 h 2873593"/>
              <a:gd name="connsiteX206" fmla="*/ 1740679 w 2085337"/>
              <a:gd name="connsiteY206" fmla="*/ 1746219 h 2873593"/>
              <a:gd name="connsiteX207" fmla="*/ 1737382 w 2085337"/>
              <a:gd name="connsiteY207" fmla="*/ 1738651 h 2873593"/>
              <a:gd name="connsiteX208" fmla="*/ 1691092 w 2085337"/>
              <a:gd name="connsiteY208" fmla="*/ 1775370 h 2873593"/>
              <a:gd name="connsiteX209" fmla="*/ 1603490 w 2085337"/>
              <a:gd name="connsiteY209" fmla="*/ 1818980 h 2873593"/>
              <a:gd name="connsiteX210" fmla="*/ 1581935 w 2085337"/>
              <a:gd name="connsiteY210" fmla="*/ 1820276 h 2873593"/>
              <a:gd name="connsiteX211" fmla="*/ 1588708 w 2085337"/>
              <a:gd name="connsiteY211" fmla="*/ 1807702 h 2873593"/>
              <a:gd name="connsiteX212" fmla="*/ 1545304 w 2085337"/>
              <a:gd name="connsiteY212" fmla="*/ 1836412 h 2873593"/>
              <a:gd name="connsiteX213" fmla="*/ 1543449 w 2085337"/>
              <a:gd name="connsiteY213" fmla="*/ 1829934 h 2873593"/>
              <a:gd name="connsiteX214" fmla="*/ 1541064 w 2085337"/>
              <a:gd name="connsiteY214" fmla="*/ 1814828 h 2873593"/>
              <a:gd name="connsiteX215" fmla="*/ 1534821 w 2085337"/>
              <a:gd name="connsiteY215" fmla="*/ 1830523 h 2873593"/>
              <a:gd name="connsiteX216" fmla="*/ 1513031 w 2085337"/>
              <a:gd name="connsiteY216" fmla="*/ 1837943 h 2873593"/>
              <a:gd name="connsiteX217" fmla="*/ 1449575 w 2085337"/>
              <a:gd name="connsiteY217" fmla="*/ 1800046 h 2873593"/>
              <a:gd name="connsiteX218" fmla="*/ 1403227 w 2085337"/>
              <a:gd name="connsiteY218" fmla="*/ 1780347 h 2873593"/>
              <a:gd name="connsiteX219" fmla="*/ 1414328 w 2085337"/>
              <a:gd name="connsiteY219" fmla="*/ 1814651 h 2873593"/>
              <a:gd name="connsiteX220" fmla="*/ 1409705 w 2085337"/>
              <a:gd name="connsiteY220" fmla="*/ 1825929 h 2873593"/>
              <a:gd name="connsiteX221" fmla="*/ 1398810 w 2085337"/>
              <a:gd name="connsiteY221" fmla="*/ 1823220 h 2873593"/>
              <a:gd name="connsiteX222" fmla="*/ 1385147 w 2085337"/>
              <a:gd name="connsiteY222" fmla="*/ 1809999 h 2873593"/>
              <a:gd name="connsiteX223" fmla="*/ 1294335 w 2085337"/>
              <a:gd name="connsiteY223" fmla="*/ 1747750 h 2873593"/>
              <a:gd name="connsiteX224" fmla="*/ 1246926 w 2085337"/>
              <a:gd name="connsiteY224" fmla="*/ 1733380 h 2873593"/>
              <a:gd name="connsiteX225" fmla="*/ 1245219 w 2085337"/>
              <a:gd name="connsiteY225" fmla="*/ 1736678 h 2873593"/>
              <a:gd name="connsiteX226" fmla="*/ 1255701 w 2085337"/>
              <a:gd name="connsiteY226" fmla="*/ 1749163 h 2873593"/>
              <a:gd name="connsiteX227" fmla="*/ 1259588 w 2085337"/>
              <a:gd name="connsiteY227" fmla="*/ 1757850 h 2873593"/>
              <a:gd name="connsiteX228" fmla="*/ 1249842 w 2085337"/>
              <a:gd name="connsiteY228" fmla="*/ 1761737 h 2873593"/>
              <a:gd name="connsiteX229" fmla="*/ 1228258 w 2085337"/>
              <a:gd name="connsiteY229" fmla="*/ 1756613 h 2873593"/>
              <a:gd name="connsiteX230" fmla="*/ 1201226 w 2085337"/>
              <a:gd name="connsiteY230" fmla="*/ 1744422 h 2873593"/>
              <a:gd name="connsiteX231" fmla="*/ 1199459 w 2085337"/>
              <a:gd name="connsiteY231" fmla="*/ 1761265 h 2873593"/>
              <a:gd name="connsiteX232" fmla="*/ 1173282 w 2085337"/>
              <a:gd name="connsiteY232" fmla="*/ 1732555 h 2873593"/>
              <a:gd name="connsiteX233" fmla="*/ 1173282 w 2085337"/>
              <a:gd name="connsiteY233" fmla="*/ 1747514 h 2873593"/>
              <a:gd name="connsiteX234" fmla="*/ 1161327 w 2085337"/>
              <a:gd name="connsiteY234" fmla="*/ 1734617 h 2873593"/>
              <a:gd name="connsiteX235" fmla="*/ 1131733 w 2085337"/>
              <a:gd name="connsiteY235" fmla="*/ 1739034 h 2873593"/>
              <a:gd name="connsiteX236" fmla="*/ 1096309 w 2085337"/>
              <a:gd name="connsiteY236" fmla="*/ 1705995 h 2873593"/>
              <a:gd name="connsiteX237" fmla="*/ 1097664 w 2085337"/>
              <a:gd name="connsiteY237" fmla="*/ 1725076 h 2873593"/>
              <a:gd name="connsiteX238" fmla="*/ 994279 w 2085337"/>
              <a:gd name="connsiteY238" fmla="*/ 1664211 h 2873593"/>
              <a:gd name="connsiteX239" fmla="*/ 996163 w 2085337"/>
              <a:gd name="connsiteY239" fmla="*/ 1687120 h 2873593"/>
              <a:gd name="connsiteX240" fmla="*/ 906087 w 2085337"/>
              <a:gd name="connsiteY240" fmla="*/ 1643481 h 2873593"/>
              <a:gd name="connsiteX241" fmla="*/ 903908 w 2085337"/>
              <a:gd name="connsiteY241" fmla="*/ 1646867 h 2873593"/>
              <a:gd name="connsiteX242" fmla="*/ 911417 w 2085337"/>
              <a:gd name="connsiteY242" fmla="*/ 1657615 h 2873593"/>
              <a:gd name="connsiteX243" fmla="*/ 956381 w 2085337"/>
              <a:gd name="connsiteY243" fmla="*/ 1707703 h 2873593"/>
              <a:gd name="connsiteX244" fmla="*/ 971163 w 2085337"/>
              <a:gd name="connsiteY244" fmla="*/ 1729935 h 2873593"/>
              <a:gd name="connsiteX245" fmla="*/ 979555 w 2085337"/>
              <a:gd name="connsiteY245" fmla="*/ 1739446 h 2873593"/>
              <a:gd name="connsiteX246" fmla="*/ 1006145 w 2085337"/>
              <a:gd name="connsiteY246" fmla="*/ 1768244 h 2873593"/>
              <a:gd name="connsiteX247" fmla="*/ 994809 w 2085337"/>
              <a:gd name="connsiteY247" fmla="*/ 1784351 h 2873593"/>
              <a:gd name="connsiteX248" fmla="*/ 986888 w 2085337"/>
              <a:gd name="connsiteY248" fmla="*/ 1784351 h 2873593"/>
              <a:gd name="connsiteX249" fmla="*/ 1053554 w 2085337"/>
              <a:gd name="connsiteY249" fmla="*/ 1824987 h 2873593"/>
              <a:gd name="connsiteX250" fmla="*/ 1036151 w 2085337"/>
              <a:gd name="connsiteY250" fmla="*/ 1839209 h 2873593"/>
              <a:gd name="connsiteX251" fmla="*/ 1063065 w 2085337"/>
              <a:gd name="connsiteY251" fmla="*/ 1848220 h 2873593"/>
              <a:gd name="connsiteX252" fmla="*/ 1109501 w 2085337"/>
              <a:gd name="connsiteY252" fmla="*/ 1870305 h 2873593"/>
              <a:gd name="connsiteX253" fmla="*/ 1241391 w 2085337"/>
              <a:gd name="connsiteY253" fmla="*/ 1963590 h 2873593"/>
              <a:gd name="connsiteX254" fmla="*/ 1357850 w 2085337"/>
              <a:gd name="connsiteY254" fmla="*/ 2076663 h 2873593"/>
              <a:gd name="connsiteX255" fmla="*/ 1358557 w 2085337"/>
              <a:gd name="connsiteY255" fmla="*/ 2077488 h 2873593"/>
              <a:gd name="connsiteX256" fmla="*/ 1358203 w 2085337"/>
              <a:gd name="connsiteY256" fmla="*/ 2078813 h 2873593"/>
              <a:gd name="connsiteX257" fmla="*/ 1348633 w 2085337"/>
              <a:gd name="connsiteY257" fmla="*/ 2082287 h 2873593"/>
              <a:gd name="connsiteX258" fmla="*/ 1404139 w 2085337"/>
              <a:gd name="connsiteY258" fmla="*/ 2089207 h 2873593"/>
              <a:gd name="connsiteX259" fmla="*/ 1419569 w 2085337"/>
              <a:gd name="connsiteY259" fmla="*/ 2093948 h 2873593"/>
              <a:gd name="connsiteX260" fmla="*/ 1421954 w 2085337"/>
              <a:gd name="connsiteY260" fmla="*/ 2109849 h 2873593"/>
              <a:gd name="connsiteX261" fmla="*/ 1407850 w 2085337"/>
              <a:gd name="connsiteY261" fmla="*/ 2128488 h 2873593"/>
              <a:gd name="connsiteX262" fmla="*/ 1381878 w 2085337"/>
              <a:gd name="connsiteY262" fmla="*/ 2172481 h 2873593"/>
              <a:gd name="connsiteX263" fmla="*/ 1367302 w 2085337"/>
              <a:gd name="connsiteY263" fmla="*/ 2220655 h 2873593"/>
              <a:gd name="connsiteX264" fmla="*/ 1357703 w 2085337"/>
              <a:gd name="connsiteY264" fmla="*/ 2315206 h 2873593"/>
              <a:gd name="connsiteX265" fmla="*/ 1343716 w 2085337"/>
              <a:gd name="connsiteY265" fmla="*/ 2393239 h 2873593"/>
              <a:gd name="connsiteX266" fmla="*/ 1307232 w 2085337"/>
              <a:gd name="connsiteY266" fmla="*/ 2422361 h 2873593"/>
              <a:gd name="connsiteX267" fmla="*/ 1255908 w 2085337"/>
              <a:gd name="connsiteY267" fmla="*/ 2421507 h 2873593"/>
              <a:gd name="connsiteX268" fmla="*/ 1159589 w 2085337"/>
              <a:gd name="connsiteY268" fmla="*/ 2354164 h 2873593"/>
              <a:gd name="connsiteX269" fmla="*/ 1157528 w 2085337"/>
              <a:gd name="connsiteY269" fmla="*/ 2350188 h 2873593"/>
              <a:gd name="connsiteX270" fmla="*/ 1156262 w 2085337"/>
              <a:gd name="connsiteY270" fmla="*/ 2348686 h 2873593"/>
              <a:gd name="connsiteX271" fmla="*/ 1157057 w 2085337"/>
              <a:gd name="connsiteY271" fmla="*/ 2386819 h 2873593"/>
              <a:gd name="connsiteX272" fmla="*/ 1123577 w 2085337"/>
              <a:gd name="connsiteY272" fmla="*/ 2407549 h 2873593"/>
              <a:gd name="connsiteX273" fmla="*/ 1132646 w 2085337"/>
              <a:gd name="connsiteY273" fmla="*/ 2422803 h 2873593"/>
              <a:gd name="connsiteX274" fmla="*/ 1196102 w 2085337"/>
              <a:gd name="connsiteY274" fmla="*/ 2508344 h 2873593"/>
              <a:gd name="connsiteX275" fmla="*/ 1232115 w 2085337"/>
              <a:gd name="connsiteY275" fmla="*/ 2583578 h 2873593"/>
              <a:gd name="connsiteX276" fmla="*/ 1254200 w 2085337"/>
              <a:gd name="connsiteY276" fmla="*/ 2645680 h 2873593"/>
              <a:gd name="connsiteX277" fmla="*/ 1276137 w 2085337"/>
              <a:gd name="connsiteY277" fmla="*/ 2695915 h 2873593"/>
              <a:gd name="connsiteX278" fmla="*/ 1344923 w 2085337"/>
              <a:gd name="connsiteY278" fmla="*/ 2796857 h 2873593"/>
              <a:gd name="connsiteX279" fmla="*/ 1352079 w 2085337"/>
              <a:gd name="connsiteY279" fmla="*/ 2809047 h 2873593"/>
              <a:gd name="connsiteX280" fmla="*/ 1400871 w 2085337"/>
              <a:gd name="connsiteY280" fmla="*/ 2854306 h 2873593"/>
              <a:gd name="connsiteX281" fmla="*/ 1430111 w 2085337"/>
              <a:gd name="connsiteY281" fmla="*/ 2850832 h 2873593"/>
              <a:gd name="connsiteX282" fmla="*/ 1419864 w 2085337"/>
              <a:gd name="connsiteY282" fmla="*/ 2840996 h 2873593"/>
              <a:gd name="connsiteX283" fmla="*/ 1388827 w 2085337"/>
              <a:gd name="connsiteY283" fmla="*/ 2802923 h 2873593"/>
              <a:gd name="connsiteX284" fmla="*/ 1388533 w 2085337"/>
              <a:gd name="connsiteY284" fmla="*/ 2773182 h 2873593"/>
              <a:gd name="connsiteX285" fmla="*/ 1433026 w 2085337"/>
              <a:gd name="connsiteY285" fmla="*/ 2824624 h 2873593"/>
              <a:gd name="connsiteX286" fmla="*/ 1509940 w 2085337"/>
              <a:gd name="connsiteY286" fmla="*/ 2849242 h 2873593"/>
              <a:gd name="connsiteX287" fmla="*/ 1520834 w 2085337"/>
              <a:gd name="connsiteY287" fmla="*/ 2830838 h 2873593"/>
              <a:gd name="connsiteX288" fmla="*/ 1508379 w 2085337"/>
              <a:gd name="connsiteY288" fmla="*/ 2804748 h 2873593"/>
              <a:gd name="connsiteX289" fmla="*/ 1441271 w 2085337"/>
              <a:gd name="connsiteY289" fmla="*/ 2749655 h 2873593"/>
              <a:gd name="connsiteX290" fmla="*/ 1469863 w 2085337"/>
              <a:gd name="connsiteY290" fmla="*/ 2747004 h 2873593"/>
              <a:gd name="connsiteX291" fmla="*/ 1526665 w 2085337"/>
              <a:gd name="connsiteY291" fmla="*/ 2791792 h 2873593"/>
              <a:gd name="connsiteX292" fmla="*/ 1551959 w 2085337"/>
              <a:gd name="connsiteY292" fmla="*/ 2824124 h 2873593"/>
              <a:gd name="connsiteX293" fmla="*/ 1563885 w 2085337"/>
              <a:gd name="connsiteY293" fmla="*/ 2763053 h 2873593"/>
              <a:gd name="connsiteX294" fmla="*/ 1508438 w 2085337"/>
              <a:gd name="connsiteY294" fmla="*/ 2702747 h 2873593"/>
              <a:gd name="connsiteX295" fmla="*/ 1499280 w 2085337"/>
              <a:gd name="connsiteY295" fmla="*/ 2696357 h 2873593"/>
              <a:gd name="connsiteX296" fmla="*/ 1501459 w 2085337"/>
              <a:gd name="connsiteY296" fmla="*/ 2693236 h 2873593"/>
              <a:gd name="connsiteX297" fmla="*/ 1573455 w 2085337"/>
              <a:gd name="connsiteY297" fmla="*/ 2740173 h 2873593"/>
              <a:gd name="connsiteX298" fmla="*/ 1567860 w 2085337"/>
              <a:gd name="connsiteY298" fmla="*/ 2691528 h 2873593"/>
              <a:gd name="connsiteX299" fmla="*/ 1504993 w 2085337"/>
              <a:gd name="connsiteY299" fmla="*/ 2646417 h 2873593"/>
              <a:gd name="connsiteX300" fmla="*/ 1473515 w 2085337"/>
              <a:gd name="connsiteY300" fmla="*/ 2619414 h 2873593"/>
              <a:gd name="connsiteX301" fmla="*/ 1465947 w 2085337"/>
              <a:gd name="connsiteY301" fmla="*/ 2591352 h 2873593"/>
              <a:gd name="connsiteX302" fmla="*/ 1451813 w 2085337"/>
              <a:gd name="connsiteY302" fmla="*/ 2494916 h 2873593"/>
              <a:gd name="connsiteX303" fmla="*/ 1443362 w 2085337"/>
              <a:gd name="connsiteY303" fmla="*/ 2395771 h 2873593"/>
              <a:gd name="connsiteX304" fmla="*/ 1453138 w 2085337"/>
              <a:gd name="connsiteY304" fmla="*/ 2266031 h 2873593"/>
              <a:gd name="connsiteX305" fmla="*/ 1464416 w 2085337"/>
              <a:gd name="connsiteY305" fmla="*/ 2197628 h 2873593"/>
              <a:gd name="connsiteX306" fmla="*/ 1474840 w 2085337"/>
              <a:gd name="connsiteY306" fmla="*/ 2187263 h 2873593"/>
              <a:gd name="connsiteX307" fmla="*/ 1481671 w 2085337"/>
              <a:gd name="connsiteY307" fmla="*/ 2201338 h 2873593"/>
              <a:gd name="connsiteX308" fmla="*/ 1471247 w 2085337"/>
              <a:gd name="connsiteY308" fmla="*/ 2290413 h 2873593"/>
              <a:gd name="connsiteX309" fmla="*/ 1461147 w 2085337"/>
              <a:gd name="connsiteY309" fmla="*/ 2396330 h 2873593"/>
              <a:gd name="connsiteX310" fmla="*/ 1474103 w 2085337"/>
              <a:gd name="connsiteY310" fmla="*/ 2434934 h 2873593"/>
              <a:gd name="connsiteX311" fmla="*/ 1300577 w 2085337"/>
              <a:gd name="connsiteY311" fmla="*/ 934330 h 2873593"/>
              <a:gd name="connsiteX312" fmla="*/ 1297014 w 2085337"/>
              <a:gd name="connsiteY312" fmla="*/ 937451 h 2873593"/>
              <a:gd name="connsiteX313" fmla="*/ 1266008 w 2085337"/>
              <a:gd name="connsiteY313" fmla="*/ 985419 h 2873593"/>
              <a:gd name="connsiteX314" fmla="*/ 1242627 w 2085337"/>
              <a:gd name="connsiteY314" fmla="*/ 1020636 h 2873593"/>
              <a:gd name="connsiteX315" fmla="*/ 1221573 w 2085337"/>
              <a:gd name="connsiteY315" fmla="*/ 1067014 h 2873593"/>
              <a:gd name="connsiteX316" fmla="*/ 1217893 w 2085337"/>
              <a:gd name="connsiteY316" fmla="*/ 1120518 h 2873593"/>
              <a:gd name="connsiteX317" fmla="*/ 1237592 w 2085337"/>
              <a:gd name="connsiteY317" fmla="*/ 1214451 h 2873593"/>
              <a:gd name="connsiteX318" fmla="*/ 1236650 w 2085337"/>
              <a:gd name="connsiteY318" fmla="*/ 1225699 h 2873593"/>
              <a:gd name="connsiteX319" fmla="*/ 1226461 w 2085337"/>
              <a:gd name="connsiteY319" fmla="*/ 1221547 h 2873593"/>
              <a:gd name="connsiteX320" fmla="*/ 1194689 w 2085337"/>
              <a:gd name="connsiteY320" fmla="*/ 1147667 h 2873593"/>
              <a:gd name="connsiteX321" fmla="*/ 1202728 w 2085337"/>
              <a:gd name="connsiteY321" fmla="*/ 1050583 h 2873593"/>
              <a:gd name="connsiteX322" fmla="*/ 1201079 w 2085337"/>
              <a:gd name="connsiteY322" fmla="*/ 1051731 h 2873593"/>
              <a:gd name="connsiteX323" fmla="*/ 1000963 w 2085337"/>
              <a:gd name="connsiteY323" fmla="*/ 1135270 h 2873593"/>
              <a:gd name="connsiteX324" fmla="*/ 970133 w 2085337"/>
              <a:gd name="connsiteY324" fmla="*/ 1109446 h 2873593"/>
              <a:gd name="connsiteX325" fmla="*/ 970044 w 2085337"/>
              <a:gd name="connsiteY325" fmla="*/ 1097137 h 2873593"/>
              <a:gd name="connsiteX326" fmla="*/ 966040 w 2085337"/>
              <a:gd name="connsiteY326" fmla="*/ 1006738 h 2873593"/>
              <a:gd name="connsiteX327" fmla="*/ 930881 w 2085337"/>
              <a:gd name="connsiteY327" fmla="*/ 950849 h 2873593"/>
              <a:gd name="connsiteX328" fmla="*/ 847607 w 2085337"/>
              <a:gd name="connsiteY328" fmla="*/ 925201 h 2873593"/>
              <a:gd name="connsiteX329" fmla="*/ 818132 w 2085337"/>
              <a:gd name="connsiteY329" fmla="*/ 953558 h 2873593"/>
              <a:gd name="connsiteX330" fmla="*/ 818191 w 2085337"/>
              <a:gd name="connsiteY330" fmla="*/ 979264 h 2873593"/>
              <a:gd name="connsiteX331" fmla="*/ 805912 w 2085337"/>
              <a:gd name="connsiteY331" fmla="*/ 970077 h 2873593"/>
              <a:gd name="connsiteX332" fmla="*/ 808414 w 2085337"/>
              <a:gd name="connsiteY332" fmla="*/ 983092 h 2873593"/>
              <a:gd name="connsiteX333" fmla="*/ 852672 w 2085337"/>
              <a:gd name="connsiteY333" fmla="*/ 1062126 h 2873593"/>
              <a:gd name="connsiteX334" fmla="*/ 862802 w 2085337"/>
              <a:gd name="connsiteY334" fmla="*/ 1073816 h 2873593"/>
              <a:gd name="connsiteX335" fmla="*/ 901906 w 2085337"/>
              <a:gd name="connsiteY335" fmla="*/ 1125641 h 2873593"/>
              <a:gd name="connsiteX336" fmla="*/ 901052 w 2085337"/>
              <a:gd name="connsiteY336" fmla="*/ 1107502 h 2873593"/>
              <a:gd name="connsiteX337" fmla="*/ 903997 w 2085337"/>
              <a:gd name="connsiteY337" fmla="*/ 1106619 h 2873593"/>
              <a:gd name="connsiteX338" fmla="*/ 912948 w 2085337"/>
              <a:gd name="connsiteY338" fmla="*/ 1121342 h 2873593"/>
              <a:gd name="connsiteX339" fmla="*/ 923843 w 2085337"/>
              <a:gd name="connsiteY339" fmla="*/ 1154233 h 2873593"/>
              <a:gd name="connsiteX340" fmla="*/ 948549 w 2085337"/>
              <a:gd name="connsiteY340" fmla="*/ 1197078 h 2873593"/>
              <a:gd name="connsiteX341" fmla="*/ 1014155 w 2085337"/>
              <a:gd name="connsiteY341" fmla="*/ 1253202 h 2873593"/>
              <a:gd name="connsiteX342" fmla="*/ 1040656 w 2085337"/>
              <a:gd name="connsiteY342" fmla="*/ 1266629 h 2873593"/>
              <a:gd name="connsiteX343" fmla="*/ 1070632 w 2085337"/>
              <a:gd name="connsiteY343" fmla="*/ 1284356 h 2873593"/>
              <a:gd name="connsiteX344" fmla="*/ 1116775 w 2085337"/>
              <a:gd name="connsiteY344" fmla="*/ 1315068 h 2873593"/>
              <a:gd name="connsiteX345" fmla="*/ 1260825 w 2085337"/>
              <a:gd name="connsiteY345" fmla="*/ 1385768 h 2873593"/>
              <a:gd name="connsiteX346" fmla="*/ 1325607 w 2085337"/>
              <a:gd name="connsiteY346" fmla="*/ 1410945 h 2873593"/>
              <a:gd name="connsiteX347" fmla="*/ 1554285 w 2085337"/>
              <a:gd name="connsiteY347" fmla="*/ 1398577 h 2873593"/>
              <a:gd name="connsiteX348" fmla="*/ 1625192 w 2085337"/>
              <a:gd name="connsiteY348" fmla="*/ 1379143 h 2873593"/>
              <a:gd name="connsiteX349" fmla="*/ 1724926 w 2085337"/>
              <a:gd name="connsiteY349" fmla="*/ 1296723 h 2873593"/>
              <a:gd name="connsiteX350" fmla="*/ 1685792 w 2085337"/>
              <a:gd name="connsiteY350" fmla="*/ 1304261 h 2873593"/>
              <a:gd name="connsiteX351" fmla="*/ 1581641 w 2085337"/>
              <a:gd name="connsiteY351" fmla="*/ 1293985 h 2873593"/>
              <a:gd name="connsiteX352" fmla="*/ 1561941 w 2085337"/>
              <a:gd name="connsiteY352" fmla="*/ 1297783 h 2873593"/>
              <a:gd name="connsiteX353" fmla="*/ 1488679 w 2085337"/>
              <a:gd name="connsiteY353" fmla="*/ 1337948 h 2873593"/>
              <a:gd name="connsiteX354" fmla="*/ 1336678 w 2085337"/>
              <a:gd name="connsiteY354" fmla="*/ 1330439 h 2873593"/>
              <a:gd name="connsiteX355" fmla="*/ 1305524 w 2085337"/>
              <a:gd name="connsiteY355" fmla="*/ 1313154 h 2873593"/>
              <a:gd name="connsiteX356" fmla="*/ 1300165 w 2085337"/>
              <a:gd name="connsiteY356" fmla="*/ 1304291 h 2873593"/>
              <a:gd name="connsiteX357" fmla="*/ 1310177 w 2085337"/>
              <a:gd name="connsiteY357" fmla="*/ 1301464 h 2873593"/>
              <a:gd name="connsiteX358" fmla="*/ 1342538 w 2085337"/>
              <a:gd name="connsiteY358" fmla="*/ 1309738 h 2873593"/>
              <a:gd name="connsiteX359" fmla="*/ 1529403 w 2085337"/>
              <a:gd name="connsiteY359" fmla="*/ 1289391 h 2873593"/>
              <a:gd name="connsiteX360" fmla="*/ 1539415 w 2085337"/>
              <a:gd name="connsiteY360" fmla="*/ 1241541 h 2873593"/>
              <a:gd name="connsiteX361" fmla="*/ 1521453 w 2085337"/>
              <a:gd name="connsiteY361" fmla="*/ 1247165 h 2873593"/>
              <a:gd name="connsiteX362" fmla="*/ 1462678 w 2085337"/>
              <a:gd name="connsiteY362" fmla="*/ 1241011 h 2873593"/>
              <a:gd name="connsiteX363" fmla="*/ 1454757 w 2085337"/>
              <a:gd name="connsiteY363" fmla="*/ 1235299 h 2873593"/>
              <a:gd name="connsiteX364" fmla="*/ 1425400 w 2085337"/>
              <a:gd name="connsiteY364" fmla="*/ 1201465 h 2873593"/>
              <a:gd name="connsiteX365" fmla="*/ 1405641 w 2085337"/>
              <a:gd name="connsiteY365" fmla="*/ 1169310 h 2873593"/>
              <a:gd name="connsiteX366" fmla="*/ 1420924 w 2085337"/>
              <a:gd name="connsiteY366" fmla="*/ 1111831 h 2873593"/>
              <a:gd name="connsiteX367" fmla="*/ 1470688 w 2085337"/>
              <a:gd name="connsiteY367" fmla="*/ 1077997 h 2873593"/>
              <a:gd name="connsiteX368" fmla="*/ 1423603 w 2085337"/>
              <a:gd name="connsiteY368" fmla="*/ 1093486 h 2873593"/>
              <a:gd name="connsiteX369" fmla="*/ 1402726 w 2085337"/>
              <a:gd name="connsiteY369" fmla="*/ 1097255 h 2873593"/>
              <a:gd name="connsiteX370" fmla="*/ 1389004 w 2085337"/>
              <a:gd name="connsiteY370" fmla="*/ 1097962 h 2873593"/>
              <a:gd name="connsiteX371" fmla="*/ 1346867 w 2085337"/>
              <a:gd name="connsiteY371" fmla="*/ 1118191 h 2873593"/>
              <a:gd name="connsiteX372" fmla="*/ 1325960 w 2085337"/>
              <a:gd name="connsiteY372" fmla="*/ 1112950 h 2873593"/>
              <a:gd name="connsiteX373" fmla="*/ 1307262 w 2085337"/>
              <a:gd name="connsiteY373" fmla="*/ 1086772 h 2873593"/>
              <a:gd name="connsiteX374" fmla="*/ 1303669 w 2085337"/>
              <a:gd name="connsiteY374" fmla="*/ 1061331 h 2873593"/>
              <a:gd name="connsiteX375" fmla="*/ 1300577 w 2085337"/>
              <a:gd name="connsiteY375" fmla="*/ 934330 h 2873593"/>
              <a:gd name="connsiteX376" fmla="*/ 844957 w 2085337"/>
              <a:gd name="connsiteY376" fmla="*/ 2418916 h 2873593"/>
              <a:gd name="connsiteX377" fmla="*/ 810417 w 2085337"/>
              <a:gd name="connsiteY377" fmla="*/ 2411642 h 2873593"/>
              <a:gd name="connsiteX378" fmla="*/ 785270 w 2085337"/>
              <a:gd name="connsiteY378" fmla="*/ 2418916 h 2873593"/>
              <a:gd name="connsiteX379" fmla="*/ 771813 w 2085337"/>
              <a:gd name="connsiteY379" fmla="*/ 2423333 h 2873593"/>
              <a:gd name="connsiteX380" fmla="*/ 756442 w 2085337"/>
              <a:gd name="connsiteY380" fmla="*/ 2420535 h 2873593"/>
              <a:gd name="connsiteX381" fmla="*/ 727231 w 2085337"/>
              <a:gd name="connsiteY381" fmla="*/ 2429634 h 2873593"/>
              <a:gd name="connsiteX382" fmla="*/ 700259 w 2085337"/>
              <a:gd name="connsiteY382" fmla="*/ 2462614 h 2873593"/>
              <a:gd name="connsiteX383" fmla="*/ 684122 w 2085337"/>
              <a:gd name="connsiteY383" fmla="*/ 2533697 h 2873593"/>
              <a:gd name="connsiteX384" fmla="*/ 686301 w 2085337"/>
              <a:gd name="connsiteY384" fmla="*/ 2545799 h 2873593"/>
              <a:gd name="connsiteX385" fmla="*/ 686390 w 2085337"/>
              <a:gd name="connsiteY385" fmla="*/ 2561170 h 2873593"/>
              <a:gd name="connsiteX386" fmla="*/ 679558 w 2085337"/>
              <a:gd name="connsiteY386" fmla="*/ 2556135 h 2873593"/>
              <a:gd name="connsiteX387" fmla="*/ 670047 w 2085337"/>
              <a:gd name="connsiteY387" fmla="*/ 2550245 h 2873593"/>
              <a:gd name="connsiteX388" fmla="*/ 666690 w 2085337"/>
              <a:gd name="connsiteY388" fmla="*/ 2562259 h 2873593"/>
              <a:gd name="connsiteX389" fmla="*/ 671961 w 2085337"/>
              <a:gd name="connsiteY389" fmla="*/ 2579220 h 2873593"/>
              <a:gd name="connsiteX390" fmla="*/ 667691 w 2085337"/>
              <a:gd name="connsiteY390" fmla="*/ 2590763 h 2873593"/>
              <a:gd name="connsiteX391" fmla="*/ 633033 w 2085337"/>
              <a:gd name="connsiteY391" fmla="*/ 2657753 h 2873593"/>
              <a:gd name="connsiteX392" fmla="*/ 652438 w 2085337"/>
              <a:gd name="connsiteY392" fmla="*/ 2657635 h 2873593"/>
              <a:gd name="connsiteX393" fmla="*/ 676643 w 2085337"/>
              <a:gd name="connsiteY393" fmla="*/ 2666469 h 2873593"/>
              <a:gd name="connsiteX394" fmla="*/ 723816 w 2085337"/>
              <a:gd name="connsiteY394" fmla="*/ 2689967 h 2873593"/>
              <a:gd name="connsiteX395" fmla="*/ 835741 w 2085337"/>
              <a:gd name="connsiteY395" fmla="*/ 2706192 h 2873593"/>
              <a:gd name="connsiteX396" fmla="*/ 908944 w 2085337"/>
              <a:gd name="connsiteY396" fmla="*/ 2703630 h 2873593"/>
              <a:gd name="connsiteX397" fmla="*/ 946546 w 2085337"/>
              <a:gd name="connsiteY397" fmla="*/ 2692559 h 2873593"/>
              <a:gd name="connsiteX398" fmla="*/ 1016775 w 2085337"/>
              <a:gd name="connsiteY398" fmla="*/ 2680751 h 2873593"/>
              <a:gd name="connsiteX399" fmla="*/ 1081763 w 2085337"/>
              <a:gd name="connsiteY399" fmla="*/ 2683460 h 2873593"/>
              <a:gd name="connsiteX400" fmla="*/ 1093836 w 2085337"/>
              <a:gd name="connsiteY400" fmla="*/ 2682547 h 2873593"/>
              <a:gd name="connsiteX401" fmla="*/ 1075520 w 2085337"/>
              <a:gd name="connsiteY401" fmla="*/ 2655103 h 2873593"/>
              <a:gd name="connsiteX402" fmla="*/ 1040745 w 2085337"/>
              <a:gd name="connsiteY402" fmla="*/ 2630869 h 2873593"/>
              <a:gd name="connsiteX403" fmla="*/ 1000992 w 2085337"/>
              <a:gd name="connsiteY403" fmla="*/ 2607901 h 2873593"/>
              <a:gd name="connsiteX404" fmla="*/ 988301 w 2085337"/>
              <a:gd name="connsiteY404" fmla="*/ 2595857 h 2873593"/>
              <a:gd name="connsiteX405" fmla="*/ 1029643 w 2085337"/>
              <a:gd name="connsiteY405" fmla="*/ 2598861 h 2873593"/>
              <a:gd name="connsiteX406" fmla="*/ 1108971 w 2085337"/>
              <a:gd name="connsiteY406" fmla="*/ 2675009 h 2873593"/>
              <a:gd name="connsiteX407" fmla="*/ 1150932 w 2085337"/>
              <a:gd name="connsiteY407" fmla="*/ 2674125 h 2873593"/>
              <a:gd name="connsiteX408" fmla="*/ 1150991 w 2085337"/>
              <a:gd name="connsiteY408" fmla="*/ 2640409 h 2873593"/>
              <a:gd name="connsiteX409" fmla="*/ 1125402 w 2085337"/>
              <a:gd name="connsiteY409" fmla="*/ 2603602 h 2873593"/>
              <a:gd name="connsiteX410" fmla="*/ 1123989 w 2085337"/>
              <a:gd name="connsiteY410" fmla="*/ 2593620 h 2873593"/>
              <a:gd name="connsiteX411" fmla="*/ 1135119 w 2085337"/>
              <a:gd name="connsiteY411" fmla="*/ 2593207 h 2873593"/>
              <a:gd name="connsiteX412" fmla="*/ 1148076 w 2085337"/>
              <a:gd name="connsiteY412" fmla="*/ 2603602 h 2873593"/>
              <a:gd name="connsiteX413" fmla="*/ 1176226 w 2085337"/>
              <a:gd name="connsiteY413" fmla="*/ 2671298 h 2873593"/>
              <a:gd name="connsiteX414" fmla="*/ 1179642 w 2085337"/>
              <a:gd name="connsiteY414" fmla="*/ 2589762 h 2873593"/>
              <a:gd name="connsiteX415" fmla="*/ 1143541 w 2085337"/>
              <a:gd name="connsiteY415" fmla="*/ 2563496 h 2873593"/>
              <a:gd name="connsiteX416" fmla="*/ 1011946 w 2085337"/>
              <a:gd name="connsiteY416" fmla="*/ 2513968 h 2873593"/>
              <a:gd name="connsiteX417" fmla="*/ 926906 w 2085337"/>
              <a:gd name="connsiteY417" fmla="*/ 2505222 h 2873593"/>
              <a:gd name="connsiteX418" fmla="*/ 878997 w 2085337"/>
              <a:gd name="connsiteY418" fmla="*/ 2511965 h 2873593"/>
              <a:gd name="connsiteX419" fmla="*/ 887006 w 2085337"/>
              <a:gd name="connsiteY419" fmla="*/ 2507696 h 2873593"/>
              <a:gd name="connsiteX420" fmla="*/ 945957 w 2085337"/>
              <a:gd name="connsiteY420" fmla="*/ 2494209 h 2873593"/>
              <a:gd name="connsiteX421" fmla="*/ 1018778 w 2085337"/>
              <a:gd name="connsiteY421" fmla="*/ 2430282 h 2873593"/>
              <a:gd name="connsiteX422" fmla="*/ 991275 w 2085337"/>
              <a:gd name="connsiteY422" fmla="*/ 2214736 h 2873593"/>
              <a:gd name="connsiteX423" fmla="*/ 979732 w 2085337"/>
              <a:gd name="connsiteY423" fmla="*/ 2193181 h 2873593"/>
              <a:gd name="connsiteX424" fmla="*/ 954850 w 2085337"/>
              <a:gd name="connsiteY424" fmla="*/ 2142475 h 2873593"/>
              <a:gd name="connsiteX425" fmla="*/ 851494 w 2085337"/>
              <a:gd name="connsiteY425" fmla="*/ 2032082 h 2873593"/>
              <a:gd name="connsiteX426" fmla="*/ 802672 w 2085337"/>
              <a:gd name="connsiteY426" fmla="*/ 2016446 h 2873593"/>
              <a:gd name="connsiteX427" fmla="*/ 808768 w 2085337"/>
              <a:gd name="connsiteY427" fmla="*/ 2025368 h 2873593"/>
              <a:gd name="connsiteX428" fmla="*/ 842219 w 2085337"/>
              <a:gd name="connsiteY428" fmla="*/ 2071716 h 2873593"/>
              <a:gd name="connsiteX429" fmla="*/ 867071 w 2085337"/>
              <a:gd name="connsiteY429" fmla="*/ 2146922 h 2873593"/>
              <a:gd name="connsiteX430" fmla="*/ 875581 w 2085337"/>
              <a:gd name="connsiteY430" fmla="*/ 2168682 h 2873593"/>
              <a:gd name="connsiteX431" fmla="*/ 919044 w 2085337"/>
              <a:gd name="connsiteY431" fmla="*/ 2259641 h 2873593"/>
              <a:gd name="connsiteX432" fmla="*/ 914303 w 2085337"/>
              <a:gd name="connsiteY432" fmla="*/ 2322538 h 2873593"/>
              <a:gd name="connsiteX433" fmla="*/ 901759 w 2085337"/>
              <a:gd name="connsiteY433" fmla="*/ 2320183 h 2873593"/>
              <a:gd name="connsiteX434" fmla="*/ 897784 w 2085337"/>
              <a:gd name="connsiteY434" fmla="*/ 2329929 h 2873593"/>
              <a:gd name="connsiteX435" fmla="*/ 899550 w 2085337"/>
              <a:gd name="connsiteY435" fmla="*/ 2405046 h 2873593"/>
              <a:gd name="connsiteX436" fmla="*/ 897960 w 2085337"/>
              <a:gd name="connsiteY436" fmla="*/ 2418857 h 2873593"/>
              <a:gd name="connsiteX437" fmla="*/ 839303 w 2085337"/>
              <a:gd name="connsiteY437" fmla="*/ 2401748 h 2873593"/>
              <a:gd name="connsiteX438" fmla="*/ 844957 w 2085337"/>
              <a:gd name="connsiteY438" fmla="*/ 2418916 h 2873593"/>
              <a:gd name="connsiteX439" fmla="*/ 1565622 w 2085337"/>
              <a:gd name="connsiteY439" fmla="*/ 1057827 h 2873593"/>
              <a:gd name="connsiteX440" fmla="*/ 1591976 w 2085337"/>
              <a:gd name="connsiteY440" fmla="*/ 1057974 h 2873593"/>
              <a:gd name="connsiteX441" fmla="*/ 1617447 w 2085337"/>
              <a:gd name="connsiteY441" fmla="*/ 1061802 h 2873593"/>
              <a:gd name="connsiteX442" fmla="*/ 1652253 w 2085337"/>
              <a:gd name="connsiteY442" fmla="*/ 1101701 h 2873593"/>
              <a:gd name="connsiteX443" fmla="*/ 1653578 w 2085337"/>
              <a:gd name="connsiteY443" fmla="*/ 1142072 h 2873593"/>
              <a:gd name="connsiteX444" fmla="*/ 1597483 w 2085337"/>
              <a:gd name="connsiteY444" fmla="*/ 1220605 h 2873593"/>
              <a:gd name="connsiteX445" fmla="*/ 1579197 w 2085337"/>
              <a:gd name="connsiteY445" fmla="*/ 1227672 h 2873593"/>
              <a:gd name="connsiteX446" fmla="*/ 1579668 w 2085337"/>
              <a:gd name="connsiteY446" fmla="*/ 1246871 h 2873593"/>
              <a:gd name="connsiteX447" fmla="*/ 1588737 w 2085337"/>
              <a:gd name="connsiteY447" fmla="*/ 1260033 h 2873593"/>
              <a:gd name="connsiteX448" fmla="*/ 1630404 w 2085337"/>
              <a:gd name="connsiteY448" fmla="*/ 1276464 h 2873593"/>
              <a:gd name="connsiteX449" fmla="*/ 1696481 w 2085337"/>
              <a:gd name="connsiteY449" fmla="*/ 1282354 h 2873593"/>
              <a:gd name="connsiteX450" fmla="*/ 1747364 w 2085337"/>
              <a:gd name="connsiteY450" fmla="*/ 1262654 h 2873593"/>
              <a:gd name="connsiteX451" fmla="*/ 1788471 w 2085337"/>
              <a:gd name="connsiteY451" fmla="*/ 1229998 h 2873593"/>
              <a:gd name="connsiteX452" fmla="*/ 1833140 w 2085337"/>
              <a:gd name="connsiteY452" fmla="*/ 1168986 h 2873593"/>
              <a:gd name="connsiteX453" fmla="*/ 1876573 w 2085337"/>
              <a:gd name="connsiteY453" fmla="*/ 1089334 h 2873593"/>
              <a:gd name="connsiteX454" fmla="*/ 1899983 w 2085337"/>
              <a:gd name="connsiteY454" fmla="*/ 1031590 h 2873593"/>
              <a:gd name="connsiteX455" fmla="*/ 1913322 w 2085337"/>
              <a:gd name="connsiteY455" fmla="*/ 979559 h 2873593"/>
              <a:gd name="connsiteX456" fmla="*/ 1914853 w 2085337"/>
              <a:gd name="connsiteY456" fmla="*/ 946638 h 2873593"/>
              <a:gd name="connsiteX457" fmla="*/ 1918181 w 2085337"/>
              <a:gd name="connsiteY457" fmla="*/ 906503 h 2873593"/>
              <a:gd name="connsiteX458" fmla="*/ 1929194 w 2085337"/>
              <a:gd name="connsiteY458" fmla="*/ 868194 h 2873593"/>
              <a:gd name="connsiteX459" fmla="*/ 1946449 w 2085337"/>
              <a:gd name="connsiteY459" fmla="*/ 790014 h 2873593"/>
              <a:gd name="connsiteX460" fmla="*/ 1950365 w 2085337"/>
              <a:gd name="connsiteY460" fmla="*/ 744049 h 2873593"/>
              <a:gd name="connsiteX461" fmla="*/ 1923039 w 2085337"/>
              <a:gd name="connsiteY461" fmla="*/ 669520 h 2873593"/>
              <a:gd name="connsiteX462" fmla="*/ 1895625 w 2085337"/>
              <a:gd name="connsiteY462" fmla="*/ 666281 h 2873593"/>
              <a:gd name="connsiteX463" fmla="*/ 1846362 w 2085337"/>
              <a:gd name="connsiteY463" fmla="*/ 768518 h 2873593"/>
              <a:gd name="connsiteX464" fmla="*/ 1831403 w 2085337"/>
              <a:gd name="connsiteY464" fmla="*/ 749084 h 2873593"/>
              <a:gd name="connsiteX465" fmla="*/ 1862263 w 2085337"/>
              <a:gd name="connsiteY465" fmla="*/ 916544 h 2873593"/>
              <a:gd name="connsiteX466" fmla="*/ 1852163 w 2085337"/>
              <a:gd name="connsiteY466" fmla="*/ 935831 h 2873593"/>
              <a:gd name="connsiteX467" fmla="*/ 1863440 w 2085337"/>
              <a:gd name="connsiteY467" fmla="*/ 962097 h 2873593"/>
              <a:gd name="connsiteX468" fmla="*/ 1839648 w 2085337"/>
              <a:gd name="connsiteY468" fmla="*/ 961803 h 2873593"/>
              <a:gd name="connsiteX469" fmla="*/ 1754018 w 2085337"/>
              <a:gd name="connsiteY469" fmla="*/ 953676 h 2873593"/>
              <a:gd name="connsiteX470" fmla="*/ 1672747 w 2085337"/>
              <a:gd name="connsiteY470" fmla="*/ 940219 h 2873593"/>
              <a:gd name="connsiteX471" fmla="*/ 1659349 w 2085337"/>
              <a:gd name="connsiteY471" fmla="*/ 936803 h 2873593"/>
              <a:gd name="connsiteX472" fmla="*/ 1667417 w 2085337"/>
              <a:gd name="connsiteY472" fmla="*/ 950967 h 2873593"/>
              <a:gd name="connsiteX473" fmla="*/ 1710144 w 2085337"/>
              <a:gd name="connsiteY473" fmla="*/ 1002969 h 2873593"/>
              <a:gd name="connsiteX474" fmla="*/ 1741268 w 2085337"/>
              <a:gd name="connsiteY474" fmla="*/ 1113568 h 2873593"/>
              <a:gd name="connsiteX475" fmla="*/ 1724808 w 2085337"/>
              <a:gd name="connsiteY475" fmla="*/ 1141601 h 2873593"/>
              <a:gd name="connsiteX476" fmla="*/ 1724013 w 2085337"/>
              <a:gd name="connsiteY476" fmla="*/ 1126642 h 2873593"/>
              <a:gd name="connsiteX477" fmla="*/ 1728106 w 2085337"/>
              <a:gd name="connsiteY477" fmla="*/ 1107178 h 2873593"/>
              <a:gd name="connsiteX478" fmla="*/ 1718506 w 2085337"/>
              <a:gd name="connsiteY478" fmla="*/ 1050200 h 2873593"/>
              <a:gd name="connsiteX479" fmla="*/ 1634202 w 2085337"/>
              <a:gd name="connsiteY479" fmla="*/ 943723 h 2873593"/>
              <a:gd name="connsiteX480" fmla="*/ 1566829 w 2085337"/>
              <a:gd name="connsiteY480" fmla="*/ 913747 h 2873593"/>
              <a:gd name="connsiteX481" fmla="*/ 1544333 w 2085337"/>
              <a:gd name="connsiteY481" fmla="*/ 905060 h 2873593"/>
              <a:gd name="connsiteX482" fmla="*/ 1572041 w 2085337"/>
              <a:gd name="connsiteY482" fmla="*/ 994665 h 2873593"/>
              <a:gd name="connsiteX483" fmla="*/ 1565622 w 2085337"/>
              <a:gd name="connsiteY483" fmla="*/ 1057827 h 2873593"/>
              <a:gd name="connsiteX484" fmla="*/ 762655 w 2085337"/>
              <a:gd name="connsiteY484" fmla="*/ 673025 h 2873593"/>
              <a:gd name="connsiteX485" fmla="*/ 792337 w 2085337"/>
              <a:gd name="connsiteY485" fmla="*/ 612395 h 2873593"/>
              <a:gd name="connsiteX486" fmla="*/ 788421 w 2085337"/>
              <a:gd name="connsiteY486" fmla="*/ 558774 h 2873593"/>
              <a:gd name="connsiteX487" fmla="*/ 776524 w 2085337"/>
              <a:gd name="connsiteY487" fmla="*/ 515370 h 2873593"/>
              <a:gd name="connsiteX488" fmla="*/ 794781 w 2085337"/>
              <a:gd name="connsiteY488" fmla="*/ 509245 h 2873593"/>
              <a:gd name="connsiteX489" fmla="*/ 768486 w 2085337"/>
              <a:gd name="connsiteY489" fmla="*/ 489811 h 2873593"/>
              <a:gd name="connsiteX490" fmla="*/ 803320 w 2085337"/>
              <a:gd name="connsiteY490" fmla="*/ 489811 h 2873593"/>
              <a:gd name="connsiteX491" fmla="*/ 779734 w 2085337"/>
              <a:gd name="connsiteY491" fmla="*/ 436867 h 2873593"/>
              <a:gd name="connsiteX492" fmla="*/ 781501 w 2085337"/>
              <a:gd name="connsiteY492" fmla="*/ 435865 h 2873593"/>
              <a:gd name="connsiteX493" fmla="*/ 836506 w 2085337"/>
              <a:gd name="connsiteY493" fmla="*/ 483980 h 2873593"/>
              <a:gd name="connsiteX494" fmla="*/ 839510 w 2085337"/>
              <a:gd name="connsiteY494" fmla="*/ 450206 h 2873593"/>
              <a:gd name="connsiteX495" fmla="*/ 841718 w 2085337"/>
              <a:gd name="connsiteY495" fmla="*/ 449941 h 2873593"/>
              <a:gd name="connsiteX496" fmla="*/ 866953 w 2085337"/>
              <a:gd name="connsiteY496" fmla="*/ 492873 h 2873593"/>
              <a:gd name="connsiteX497" fmla="*/ 882000 w 2085337"/>
              <a:gd name="connsiteY497" fmla="*/ 453032 h 2873593"/>
              <a:gd name="connsiteX498" fmla="*/ 893985 w 2085337"/>
              <a:gd name="connsiteY498" fmla="*/ 498056 h 2873593"/>
              <a:gd name="connsiteX499" fmla="*/ 899197 w 2085337"/>
              <a:gd name="connsiteY499" fmla="*/ 475824 h 2873593"/>
              <a:gd name="connsiteX500" fmla="*/ 916040 w 2085337"/>
              <a:gd name="connsiteY500" fmla="*/ 496613 h 2873593"/>
              <a:gd name="connsiteX501" fmla="*/ 916335 w 2085337"/>
              <a:gd name="connsiteY501" fmla="*/ 446495 h 2873593"/>
              <a:gd name="connsiteX502" fmla="*/ 945663 w 2085337"/>
              <a:gd name="connsiteY502" fmla="*/ 405978 h 2873593"/>
              <a:gd name="connsiteX503" fmla="*/ 942630 w 2085337"/>
              <a:gd name="connsiteY503" fmla="*/ 401561 h 2873593"/>
              <a:gd name="connsiteX504" fmla="*/ 936505 w 2085337"/>
              <a:gd name="connsiteY504" fmla="*/ 395024 h 2873593"/>
              <a:gd name="connsiteX505" fmla="*/ 774964 w 2085337"/>
              <a:gd name="connsiteY505" fmla="*/ 287133 h 2873593"/>
              <a:gd name="connsiteX506" fmla="*/ 706914 w 2085337"/>
              <a:gd name="connsiteY506" fmla="*/ 270231 h 2873593"/>
              <a:gd name="connsiteX507" fmla="*/ 690630 w 2085337"/>
              <a:gd name="connsiteY507" fmla="*/ 279683 h 2873593"/>
              <a:gd name="connsiteX508" fmla="*/ 700141 w 2085337"/>
              <a:gd name="connsiteY508" fmla="*/ 566930 h 2873593"/>
              <a:gd name="connsiteX509" fmla="*/ 762655 w 2085337"/>
              <a:gd name="connsiteY509" fmla="*/ 673025 h 2873593"/>
              <a:gd name="connsiteX510" fmla="*/ 1829459 w 2085337"/>
              <a:gd name="connsiteY510" fmla="*/ 327297 h 2873593"/>
              <a:gd name="connsiteX511" fmla="*/ 1814295 w 2085337"/>
              <a:gd name="connsiteY511" fmla="*/ 364547 h 2873593"/>
              <a:gd name="connsiteX512" fmla="*/ 1815355 w 2085337"/>
              <a:gd name="connsiteY512" fmla="*/ 384953 h 2873593"/>
              <a:gd name="connsiteX513" fmla="*/ 1856256 w 2085337"/>
              <a:gd name="connsiteY513" fmla="*/ 438309 h 2873593"/>
              <a:gd name="connsiteX514" fmla="*/ 1875719 w 2085337"/>
              <a:gd name="connsiteY514" fmla="*/ 436160 h 2873593"/>
              <a:gd name="connsiteX515" fmla="*/ 1892180 w 2085337"/>
              <a:gd name="connsiteY515" fmla="*/ 373852 h 2873593"/>
              <a:gd name="connsiteX516" fmla="*/ 1884730 w 2085337"/>
              <a:gd name="connsiteY516" fmla="*/ 231951 h 2873593"/>
              <a:gd name="connsiteX517" fmla="*/ 1848982 w 2085337"/>
              <a:gd name="connsiteY517" fmla="*/ 112193 h 2873593"/>
              <a:gd name="connsiteX518" fmla="*/ 1820655 w 2085337"/>
              <a:gd name="connsiteY518" fmla="*/ 75150 h 2873593"/>
              <a:gd name="connsiteX519" fmla="*/ 1788618 w 2085337"/>
              <a:gd name="connsiteY519" fmla="*/ 70704 h 2873593"/>
              <a:gd name="connsiteX520" fmla="*/ 1759260 w 2085337"/>
              <a:gd name="connsiteY520" fmla="*/ 84514 h 2873593"/>
              <a:gd name="connsiteX521" fmla="*/ 1695215 w 2085337"/>
              <a:gd name="connsiteY521" fmla="*/ 129920 h 2873593"/>
              <a:gd name="connsiteX522" fmla="*/ 1633495 w 2085337"/>
              <a:gd name="connsiteY522" fmla="*/ 215314 h 2873593"/>
              <a:gd name="connsiteX523" fmla="*/ 1621275 w 2085337"/>
              <a:gd name="connsiteY523" fmla="*/ 262899 h 2873593"/>
              <a:gd name="connsiteX524" fmla="*/ 1622218 w 2085337"/>
              <a:gd name="connsiteY524" fmla="*/ 277416 h 2873593"/>
              <a:gd name="connsiteX525" fmla="*/ 1633024 w 2085337"/>
              <a:gd name="connsiteY525" fmla="*/ 293376 h 2873593"/>
              <a:gd name="connsiteX526" fmla="*/ 1703283 w 2085337"/>
              <a:gd name="connsiteY526" fmla="*/ 296114 h 2873593"/>
              <a:gd name="connsiteX527" fmla="*/ 1714502 w 2085337"/>
              <a:gd name="connsiteY527" fmla="*/ 286161 h 2873593"/>
              <a:gd name="connsiteX528" fmla="*/ 1729490 w 2085337"/>
              <a:gd name="connsiteY528" fmla="*/ 247469 h 2873593"/>
              <a:gd name="connsiteX529" fmla="*/ 1739237 w 2085337"/>
              <a:gd name="connsiteY529" fmla="*/ 291108 h 2873593"/>
              <a:gd name="connsiteX530" fmla="*/ 1760438 w 2085337"/>
              <a:gd name="connsiteY530" fmla="*/ 238517 h 2873593"/>
              <a:gd name="connsiteX531" fmla="*/ 1762440 w 2085337"/>
              <a:gd name="connsiteY531" fmla="*/ 238665 h 2873593"/>
              <a:gd name="connsiteX532" fmla="*/ 1768859 w 2085337"/>
              <a:gd name="connsiteY532" fmla="*/ 280184 h 2873593"/>
              <a:gd name="connsiteX533" fmla="*/ 1770656 w 2085337"/>
              <a:gd name="connsiteY533" fmla="*/ 280125 h 2873593"/>
              <a:gd name="connsiteX534" fmla="*/ 1793359 w 2085337"/>
              <a:gd name="connsiteY534" fmla="*/ 213930 h 2873593"/>
              <a:gd name="connsiteX535" fmla="*/ 1795273 w 2085337"/>
              <a:gd name="connsiteY535" fmla="*/ 214401 h 2873593"/>
              <a:gd name="connsiteX536" fmla="*/ 1785025 w 2085337"/>
              <a:gd name="connsiteY536" fmla="*/ 309895 h 2873593"/>
              <a:gd name="connsiteX537" fmla="*/ 1823364 w 2085337"/>
              <a:gd name="connsiteY537" fmla="*/ 277857 h 2873593"/>
              <a:gd name="connsiteX538" fmla="*/ 1825249 w 2085337"/>
              <a:gd name="connsiteY538" fmla="*/ 279919 h 2873593"/>
              <a:gd name="connsiteX539" fmla="*/ 1791504 w 2085337"/>
              <a:gd name="connsiteY539" fmla="*/ 337074 h 2873593"/>
              <a:gd name="connsiteX540" fmla="*/ 1829459 w 2085337"/>
              <a:gd name="connsiteY540" fmla="*/ 327297 h 2873593"/>
              <a:gd name="connsiteX541" fmla="*/ 1218305 w 2085337"/>
              <a:gd name="connsiteY541" fmla="*/ 1621396 h 2873593"/>
              <a:gd name="connsiteX542" fmla="*/ 1247044 w 2085337"/>
              <a:gd name="connsiteY542" fmla="*/ 1643098 h 2873593"/>
              <a:gd name="connsiteX543" fmla="*/ 1286532 w 2085337"/>
              <a:gd name="connsiteY543" fmla="*/ 1660530 h 2873593"/>
              <a:gd name="connsiteX544" fmla="*/ 1353522 w 2085337"/>
              <a:gd name="connsiteY544" fmla="*/ 1671425 h 2873593"/>
              <a:gd name="connsiteX545" fmla="*/ 1395512 w 2085337"/>
              <a:gd name="connsiteY545" fmla="*/ 1691125 h 2873593"/>
              <a:gd name="connsiteX546" fmla="*/ 1416949 w 2085337"/>
              <a:gd name="connsiteY546" fmla="*/ 1691036 h 2873593"/>
              <a:gd name="connsiteX547" fmla="*/ 1422102 w 2085337"/>
              <a:gd name="connsiteY547" fmla="*/ 1680554 h 2873593"/>
              <a:gd name="connsiteX548" fmla="*/ 1393097 w 2085337"/>
              <a:gd name="connsiteY548" fmla="*/ 1618069 h 2873593"/>
              <a:gd name="connsiteX549" fmla="*/ 1347809 w 2085337"/>
              <a:gd name="connsiteY549" fmla="*/ 1564124 h 2873593"/>
              <a:gd name="connsiteX550" fmla="*/ 1324017 w 2085337"/>
              <a:gd name="connsiteY550" fmla="*/ 1551108 h 2873593"/>
              <a:gd name="connsiteX551" fmla="*/ 1285148 w 2085337"/>
              <a:gd name="connsiteY551" fmla="*/ 1541803 h 2873593"/>
              <a:gd name="connsiteX552" fmla="*/ 1263711 w 2085337"/>
              <a:gd name="connsiteY552" fmla="*/ 1536268 h 2873593"/>
              <a:gd name="connsiteX553" fmla="*/ 1227934 w 2085337"/>
              <a:gd name="connsiteY553" fmla="*/ 1514183 h 2873593"/>
              <a:gd name="connsiteX554" fmla="*/ 1207351 w 2085337"/>
              <a:gd name="connsiteY554" fmla="*/ 1510944 h 2873593"/>
              <a:gd name="connsiteX555" fmla="*/ 1191656 w 2085337"/>
              <a:gd name="connsiteY555" fmla="*/ 1509324 h 2873593"/>
              <a:gd name="connsiteX556" fmla="*/ 1160708 w 2085337"/>
              <a:gd name="connsiteY556" fmla="*/ 1503847 h 2873593"/>
              <a:gd name="connsiteX557" fmla="*/ 1149607 w 2085337"/>
              <a:gd name="connsiteY557" fmla="*/ 1488771 h 2873593"/>
              <a:gd name="connsiteX558" fmla="*/ 1130791 w 2085337"/>
              <a:gd name="connsiteY558" fmla="*/ 1477758 h 2873593"/>
              <a:gd name="connsiteX559" fmla="*/ 1118512 w 2085337"/>
              <a:gd name="connsiteY559" fmla="*/ 1495485 h 2873593"/>
              <a:gd name="connsiteX560" fmla="*/ 1094984 w 2085337"/>
              <a:gd name="connsiteY560" fmla="*/ 1471633 h 2873593"/>
              <a:gd name="connsiteX561" fmla="*/ 1034001 w 2085337"/>
              <a:gd name="connsiteY561" fmla="*/ 1425638 h 2873593"/>
              <a:gd name="connsiteX562" fmla="*/ 1020309 w 2085337"/>
              <a:gd name="connsiteY562" fmla="*/ 1424814 h 2873593"/>
              <a:gd name="connsiteX563" fmla="*/ 1022017 w 2085337"/>
              <a:gd name="connsiteY563" fmla="*/ 1438094 h 2873593"/>
              <a:gd name="connsiteX564" fmla="*/ 1070515 w 2085337"/>
              <a:gd name="connsiteY564" fmla="*/ 1513329 h 2873593"/>
              <a:gd name="connsiteX565" fmla="*/ 1183735 w 2085337"/>
              <a:gd name="connsiteY565" fmla="*/ 1623988 h 2873593"/>
              <a:gd name="connsiteX566" fmla="*/ 1218305 w 2085337"/>
              <a:gd name="connsiteY566" fmla="*/ 1621396 h 2873593"/>
              <a:gd name="connsiteX567" fmla="*/ 1099814 w 2085337"/>
              <a:gd name="connsiteY567" fmla="*/ 654061 h 2873593"/>
              <a:gd name="connsiteX568" fmla="*/ 1091480 w 2085337"/>
              <a:gd name="connsiteY568" fmla="*/ 708625 h 2873593"/>
              <a:gd name="connsiteX569" fmla="*/ 1093983 w 2085337"/>
              <a:gd name="connsiteY569" fmla="*/ 720374 h 2873593"/>
              <a:gd name="connsiteX570" fmla="*/ 1227875 w 2085337"/>
              <a:gd name="connsiteY570" fmla="*/ 793901 h 2873593"/>
              <a:gd name="connsiteX571" fmla="*/ 1266214 w 2085337"/>
              <a:gd name="connsiteY571" fmla="*/ 762600 h 2873593"/>
              <a:gd name="connsiteX572" fmla="*/ 1266273 w 2085337"/>
              <a:gd name="connsiteY572" fmla="*/ 683831 h 2873593"/>
              <a:gd name="connsiteX573" fmla="*/ 1191951 w 2085337"/>
              <a:gd name="connsiteY573" fmla="*/ 628885 h 2873593"/>
              <a:gd name="connsiteX574" fmla="*/ 1159442 w 2085337"/>
              <a:gd name="connsiteY574" fmla="*/ 623349 h 2873593"/>
              <a:gd name="connsiteX575" fmla="*/ 1134000 w 2085337"/>
              <a:gd name="connsiteY575" fmla="*/ 629621 h 2873593"/>
              <a:gd name="connsiteX576" fmla="*/ 1115391 w 2085337"/>
              <a:gd name="connsiteY576" fmla="*/ 638602 h 2873593"/>
              <a:gd name="connsiteX577" fmla="*/ 1112387 w 2085337"/>
              <a:gd name="connsiteY577" fmla="*/ 655327 h 2873593"/>
              <a:gd name="connsiteX578" fmla="*/ 1099814 w 2085337"/>
              <a:gd name="connsiteY578" fmla="*/ 654061 h 2873593"/>
              <a:gd name="connsiteX579" fmla="*/ 1542890 w 2085337"/>
              <a:gd name="connsiteY579" fmla="*/ 551383 h 2873593"/>
              <a:gd name="connsiteX580" fmla="*/ 1526753 w 2085337"/>
              <a:gd name="connsiteY580" fmla="*/ 573143 h 2873593"/>
              <a:gd name="connsiteX581" fmla="*/ 1515475 w 2085337"/>
              <a:gd name="connsiteY581" fmla="*/ 567313 h 2873593"/>
              <a:gd name="connsiteX582" fmla="*/ 1476813 w 2085337"/>
              <a:gd name="connsiteY582" fmla="*/ 652942 h 2873593"/>
              <a:gd name="connsiteX583" fmla="*/ 1477873 w 2085337"/>
              <a:gd name="connsiteY583" fmla="*/ 713749 h 2873593"/>
              <a:gd name="connsiteX584" fmla="*/ 1518449 w 2085337"/>
              <a:gd name="connsiteY584" fmla="*/ 754914 h 2873593"/>
              <a:gd name="connsiteX585" fmla="*/ 1551606 w 2085337"/>
              <a:gd name="connsiteY585" fmla="*/ 747582 h 2873593"/>
              <a:gd name="connsiteX586" fmla="*/ 1573514 w 2085337"/>
              <a:gd name="connsiteY586" fmla="*/ 720992 h 2873593"/>
              <a:gd name="connsiteX587" fmla="*/ 1604638 w 2085337"/>
              <a:gd name="connsiteY587" fmla="*/ 659067 h 2873593"/>
              <a:gd name="connsiteX588" fmla="*/ 1607171 w 2085337"/>
              <a:gd name="connsiteY588" fmla="*/ 603767 h 2873593"/>
              <a:gd name="connsiteX589" fmla="*/ 1599426 w 2085337"/>
              <a:gd name="connsiteY589" fmla="*/ 583979 h 2873593"/>
              <a:gd name="connsiteX590" fmla="*/ 1572041 w 2085337"/>
              <a:gd name="connsiteY590" fmla="*/ 566047 h 2873593"/>
              <a:gd name="connsiteX591" fmla="*/ 1565328 w 2085337"/>
              <a:gd name="connsiteY591" fmla="*/ 551265 h 2873593"/>
              <a:gd name="connsiteX592" fmla="*/ 1547984 w 2085337"/>
              <a:gd name="connsiteY592" fmla="*/ 561954 h 2873593"/>
              <a:gd name="connsiteX593" fmla="*/ 1542890 w 2085337"/>
              <a:gd name="connsiteY593" fmla="*/ 551383 h 2873593"/>
              <a:gd name="connsiteX594" fmla="*/ 1841385 w 2085337"/>
              <a:gd name="connsiteY594" fmla="*/ 1389302 h 2873593"/>
              <a:gd name="connsiteX595" fmla="*/ 1829754 w 2085337"/>
              <a:gd name="connsiteY595" fmla="*/ 1370545 h 2873593"/>
              <a:gd name="connsiteX596" fmla="*/ 1812263 w 2085337"/>
              <a:gd name="connsiteY596" fmla="*/ 1384119 h 2873593"/>
              <a:gd name="connsiteX597" fmla="*/ 1788088 w 2085337"/>
              <a:gd name="connsiteY597" fmla="*/ 1437064 h 2873593"/>
              <a:gd name="connsiteX598" fmla="*/ 1778724 w 2085337"/>
              <a:gd name="connsiteY598" fmla="*/ 1452140 h 2873593"/>
              <a:gd name="connsiteX599" fmla="*/ 1757375 w 2085337"/>
              <a:gd name="connsiteY599" fmla="*/ 1479436 h 2873593"/>
              <a:gd name="connsiteX600" fmla="*/ 1727605 w 2085337"/>
              <a:gd name="connsiteY600" fmla="*/ 1521486 h 2873593"/>
              <a:gd name="connsiteX601" fmla="*/ 1715120 w 2085337"/>
              <a:gd name="connsiteY601" fmla="*/ 1529878 h 2873593"/>
              <a:gd name="connsiteX602" fmla="*/ 1678813 w 2085337"/>
              <a:gd name="connsiteY602" fmla="*/ 1555643 h 2873593"/>
              <a:gd name="connsiteX603" fmla="*/ 1631935 w 2085337"/>
              <a:gd name="connsiteY603" fmla="*/ 1661855 h 2873593"/>
              <a:gd name="connsiteX604" fmla="*/ 1630109 w 2085337"/>
              <a:gd name="connsiteY604" fmla="*/ 1674988 h 2873593"/>
              <a:gd name="connsiteX605" fmla="*/ 1638060 w 2085337"/>
              <a:gd name="connsiteY605" fmla="*/ 1687032 h 2873593"/>
              <a:gd name="connsiteX606" fmla="*/ 1650515 w 2085337"/>
              <a:gd name="connsiteY606" fmla="*/ 1683410 h 2873593"/>
              <a:gd name="connsiteX607" fmla="*/ 1679284 w 2085337"/>
              <a:gd name="connsiteY607" fmla="*/ 1666125 h 2873593"/>
              <a:gd name="connsiteX608" fmla="*/ 1686057 w 2085337"/>
              <a:gd name="connsiteY608" fmla="*/ 1662503 h 2873593"/>
              <a:gd name="connsiteX609" fmla="*/ 1789913 w 2085337"/>
              <a:gd name="connsiteY609" fmla="*/ 1534412 h 2873593"/>
              <a:gd name="connsiteX610" fmla="*/ 1815237 w 2085337"/>
              <a:gd name="connsiteY610" fmla="*/ 1477081 h 2873593"/>
              <a:gd name="connsiteX611" fmla="*/ 1841385 w 2085337"/>
              <a:gd name="connsiteY611" fmla="*/ 1389302 h 2873593"/>
              <a:gd name="connsiteX612" fmla="*/ 1086710 w 2085337"/>
              <a:gd name="connsiteY612" fmla="*/ 830885 h 2873593"/>
              <a:gd name="connsiteX613" fmla="*/ 1076168 w 2085337"/>
              <a:gd name="connsiteY613" fmla="*/ 842134 h 2873593"/>
              <a:gd name="connsiteX614" fmla="*/ 1049637 w 2085337"/>
              <a:gd name="connsiteY614" fmla="*/ 872404 h 2873593"/>
              <a:gd name="connsiteX615" fmla="*/ 1051699 w 2085337"/>
              <a:gd name="connsiteY615" fmla="*/ 885861 h 2873593"/>
              <a:gd name="connsiteX616" fmla="*/ 1066333 w 2085337"/>
              <a:gd name="connsiteY616" fmla="*/ 901909 h 2873593"/>
              <a:gd name="connsiteX617" fmla="*/ 1074667 w 2085337"/>
              <a:gd name="connsiteY617" fmla="*/ 914983 h 2873593"/>
              <a:gd name="connsiteX618" fmla="*/ 1142746 w 2085337"/>
              <a:gd name="connsiteY618" fmla="*/ 947463 h 2873593"/>
              <a:gd name="connsiteX619" fmla="*/ 1162004 w 2085337"/>
              <a:gd name="connsiteY619" fmla="*/ 945549 h 2873593"/>
              <a:gd name="connsiteX620" fmla="*/ 1086710 w 2085337"/>
              <a:gd name="connsiteY620" fmla="*/ 830885 h 2873593"/>
              <a:gd name="connsiteX621" fmla="*/ 1756610 w 2085337"/>
              <a:gd name="connsiteY621" fmla="*/ 729679 h 2873593"/>
              <a:gd name="connsiteX622" fmla="*/ 1753930 w 2085337"/>
              <a:gd name="connsiteY622" fmla="*/ 727529 h 2873593"/>
              <a:gd name="connsiteX623" fmla="*/ 1701722 w 2085337"/>
              <a:gd name="connsiteY623" fmla="*/ 724703 h 2873593"/>
              <a:gd name="connsiteX624" fmla="*/ 1731846 w 2085337"/>
              <a:gd name="connsiteY624" fmla="*/ 791957 h 2873593"/>
              <a:gd name="connsiteX625" fmla="*/ 1656081 w 2085337"/>
              <a:gd name="connsiteY625" fmla="*/ 840838 h 2873593"/>
              <a:gd name="connsiteX626" fmla="*/ 1748659 w 2085337"/>
              <a:gd name="connsiteY626" fmla="*/ 770462 h 2873593"/>
              <a:gd name="connsiteX627" fmla="*/ 1752870 w 2085337"/>
              <a:gd name="connsiteY627" fmla="*/ 748642 h 2873593"/>
              <a:gd name="connsiteX628" fmla="*/ 1756610 w 2085337"/>
              <a:gd name="connsiteY628" fmla="*/ 729679 h 2873593"/>
              <a:gd name="connsiteX629" fmla="*/ 1159795 w 2085337"/>
              <a:gd name="connsiteY629" fmla="*/ 799525 h 2873593"/>
              <a:gd name="connsiteX630" fmla="*/ 1159383 w 2085337"/>
              <a:gd name="connsiteY630" fmla="*/ 801616 h 2873593"/>
              <a:gd name="connsiteX631" fmla="*/ 1199665 w 2085337"/>
              <a:gd name="connsiteY631" fmla="*/ 819961 h 2873593"/>
              <a:gd name="connsiteX632" fmla="*/ 1221397 w 2085337"/>
              <a:gd name="connsiteY632" fmla="*/ 866780 h 2873593"/>
              <a:gd name="connsiteX633" fmla="*/ 1208470 w 2085337"/>
              <a:gd name="connsiteY633" fmla="*/ 917163 h 2873593"/>
              <a:gd name="connsiteX634" fmla="*/ 1211208 w 2085337"/>
              <a:gd name="connsiteY634" fmla="*/ 918399 h 2873593"/>
              <a:gd name="connsiteX635" fmla="*/ 1227286 w 2085337"/>
              <a:gd name="connsiteY635" fmla="*/ 879089 h 2873593"/>
              <a:gd name="connsiteX636" fmla="*/ 1252227 w 2085337"/>
              <a:gd name="connsiteY636" fmla="*/ 839307 h 2873593"/>
              <a:gd name="connsiteX637" fmla="*/ 1227816 w 2085337"/>
              <a:gd name="connsiteY637" fmla="*/ 819460 h 2873593"/>
              <a:gd name="connsiteX638" fmla="*/ 1193099 w 2085337"/>
              <a:gd name="connsiteY638" fmla="*/ 807270 h 2873593"/>
              <a:gd name="connsiteX639" fmla="*/ 1159795 w 2085337"/>
              <a:gd name="connsiteY639" fmla="*/ 799525 h 2873593"/>
              <a:gd name="connsiteX640" fmla="*/ 1580846 w 2085337"/>
              <a:gd name="connsiteY640" fmla="*/ 1197725 h 2873593"/>
              <a:gd name="connsiteX641" fmla="*/ 1612677 w 2085337"/>
              <a:gd name="connsiteY641" fmla="*/ 1111713 h 2873593"/>
              <a:gd name="connsiteX642" fmla="*/ 1590710 w 2085337"/>
              <a:gd name="connsiteY642" fmla="*/ 1126642 h 2873593"/>
              <a:gd name="connsiteX643" fmla="*/ 1580846 w 2085337"/>
              <a:gd name="connsiteY643" fmla="*/ 1197725 h 2873593"/>
              <a:gd name="connsiteX644" fmla="*/ 1656522 w 2085337"/>
              <a:gd name="connsiteY644" fmla="*/ 712924 h 2873593"/>
              <a:gd name="connsiteX645" fmla="*/ 1595804 w 2085337"/>
              <a:gd name="connsiteY645" fmla="*/ 725998 h 2873593"/>
              <a:gd name="connsiteX646" fmla="*/ 1556935 w 2085337"/>
              <a:gd name="connsiteY646" fmla="*/ 785420 h 2873593"/>
              <a:gd name="connsiteX647" fmla="*/ 1586558 w 2085337"/>
              <a:gd name="connsiteY647" fmla="*/ 819961 h 2873593"/>
              <a:gd name="connsiteX648" fmla="*/ 1656522 w 2085337"/>
              <a:gd name="connsiteY648" fmla="*/ 712924 h 2873593"/>
              <a:gd name="connsiteX649" fmla="*/ 1647630 w 2085337"/>
              <a:gd name="connsiteY649" fmla="*/ 792281 h 2873593"/>
              <a:gd name="connsiteX650" fmla="*/ 1667388 w 2085337"/>
              <a:gd name="connsiteY650" fmla="*/ 774143 h 2873593"/>
              <a:gd name="connsiteX651" fmla="*/ 1642064 w 2085337"/>
              <a:gd name="connsiteY651" fmla="*/ 752146 h 2873593"/>
              <a:gd name="connsiteX652" fmla="*/ 1621658 w 2085337"/>
              <a:gd name="connsiteY652" fmla="*/ 771316 h 2873593"/>
              <a:gd name="connsiteX653" fmla="*/ 1647630 w 2085337"/>
              <a:gd name="connsiteY653" fmla="*/ 792281 h 2873593"/>
              <a:gd name="connsiteX654" fmla="*/ 1132999 w 2085337"/>
              <a:gd name="connsiteY654" fmla="*/ 867546 h 2873593"/>
              <a:gd name="connsiteX655" fmla="*/ 1151639 w 2085337"/>
              <a:gd name="connsiteY655" fmla="*/ 894960 h 2873593"/>
              <a:gd name="connsiteX656" fmla="*/ 1173488 w 2085337"/>
              <a:gd name="connsiteY656" fmla="*/ 872669 h 2873593"/>
              <a:gd name="connsiteX657" fmla="*/ 1154907 w 2085337"/>
              <a:gd name="connsiteY657" fmla="*/ 848317 h 2873593"/>
              <a:gd name="connsiteX658" fmla="*/ 1132999 w 2085337"/>
              <a:gd name="connsiteY658" fmla="*/ 867546 h 2873593"/>
              <a:gd name="connsiteX659" fmla="*/ 1440388 w 2085337"/>
              <a:gd name="connsiteY659" fmla="*/ 1156589 h 2873593"/>
              <a:gd name="connsiteX660" fmla="*/ 1454463 w 2085337"/>
              <a:gd name="connsiteY660" fmla="*/ 1169869 h 2873593"/>
              <a:gd name="connsiteX661" fmla="*/ 1492625 w 2085337"/>
              <a:gd name="connsiteY661" fmla="*/ 1202348 h 2873593"/>
              <a:gd name="connsiteX662" fmla="*/ 1513797 w 2085337"/>
              <a:gd name="connsiteY662" fmla="*/ 1216836 h 2873593"/>
              <a:gd name="connsiteX663" fmla="*/ 1521423 w 2085337"/>
              <a:gd name="connsiteY663" fmla="*/ 1215953 h 2873593"/>
              <a:gd name="connsiteX664" fmla="*/ 1518538 w 2085337"/>
              <a:gd name="connsiteY664" fmla="*/ 1209533 h 2873593"/>
              <a:gd name="connsiteX665" fmla="*/ 1497130 w 2085337"/>
              <a:gd name="connsiteY665" fmla="*/ 1184033 h 2873593"/>
              <a:gd name="connsiteX666" fmla="*/ 1440388 w 2085337"/>
              <a:gd name="connsiteY666" fmla="*/ 1156589 h 2873593"/>
              <a:gd name="connsiteX667" fmla="*/ 1506170 w 2085337"/>
              <a:gd name="connsiteY667" fmla="*/ 1054293 h 2873593"/>
              <a:gd name="connsiteX668" fmla="*/ 1488326 w 2085337"/>
              <a:gd name="connsiteY668" fmla="*/ 1073580 h 2873593"/>
              <a:gd name="connsiteX669" fmla="*/ 1516182 w 2085337"/>
              <a:gd name="connsiteY669" fmla="*/ 1065188 h 2873593"/>
              <a:gd name="connsiteX670" fmla="*/ 1506170 w 2085337"/>
              <a:gd name="connsiteY670" fmla="*/ 105429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</a:cxnLst>
            <a:rect l="l" t="t" r="r" b="b"/>
            <a:pathLst>
              <a:path w="2085337" h="2873593">
                <a:moveTo>
                  <a:pt x="0" y="1964267"/>
                </a:moveTo>
                <a:cubicBezTo>
                  <a:pt x="0" y="1953784"/>
                  <a:pt x="0" y="1943301"/>
                  <a:pt x="0" y="1932848"/>
                </a:cubicBezTo>
                <a:cubicBezTo>
                  <a:pt x="3975" y="1926193"/>
                  <a:pt x="10041" y="1919980"/>
                  <a:pt x="11572" y="1912795"/>
                </a:cubicBezTo>
                <a:cubicBezTo>
                  <a:pt x="20877" y="1869421"/>
                  <a:pt x="37603" y="1829404"/>
                  <a:pt x="63456" y="1793421"/>
                </a:cubicBezTo>
                <a:cubicBezTo>
                  <a:pt x="71672" y="1781966"/>
                  <a:pt x="82449" y="1772455"/>
                  <a:pt x="85541" y="1757673"/>
                </a:cubicBezTo>
                <a:cubicBezTo>
                  <a:pt x="87013" y="1750606"/>
                  <a:pt x="92844" y="1749340"/>
                  <a:pt x="96613" y="1755582"/>
                </a:cubicBezTo>
                <a:cubicBezTo>
                  <a:pt x="102502" y="1765359"/>
                  <a:pt x="106831" y="1776077"/>
                  <a:pt x="111925" y="1786324"/>
                </a:cubicBezTo>
                <a:cubicBezTo>
                  <a:pt x="117166" y="1796895"/>
                  <a:pt x="121936" y="1807761"/>
                  <a:pt x="128061" y="1817802"/>
                </a:cubicBezTo>
                <a:cubicBezTo>
                  <a:pt x="132979" y="1825870"/>
                  <a:pt x="138426" y="1825399"/>
                  <a:pt x="144021" y="1816919"/>
                </a:cubicBezTo>
                <a:cubicBezTo>
                  <a:pt x="146701" y="1812826"/>
                  <a:pt x="153679" y="1807408"/>
                  <a:pt x="156447" y="1808468"/>
                </a:cubicBezTo>
                <a:cubicBezTo>
                  <a:pt x="160835" y="1810117"/>
                  <a:pt x="164692" y="1816330"/>
                  <a:pt x="166312" y="1821395"/>
                </a:cubicBezTo>
                <a:cubicBezTo>
                  <a:pt x="170670" y="1834851"/>
                  <a:pt x="172378" y="1849280"/>
                  <a:pt x="177619" y="1862325"/>
                </a:cubicBezTo>
                <a:cubicBezTo>
                  <a:pt x="183008" y="1875723"/>
                  <a:pt x="191312" y="1887913"/>
                  <a:pt x="199498" y="1902695"/>
                </a:cubicBezTo>
                <a:cubicBezTo>
                  <a:pt x="204003" y="1895452"/>
                  <a:pt x="206329" y="1891653"/>
                  <a:pt x="208744" y="1887884"/>
                </a:cubicBezTo>
                <a:cubicBezTo>
                  <a:pt x="267754" y="1795217"/>
                  <a:pt x="325910" y="1701961"/>
                  <a:pt x="386245" y="1610148"/>
                </a:cubicBezTo>
                <a:cubicBezTo>
                  <a:pt x="410597" y="1573105"/>
                  <a:pt x="437835" y="1537504"/>
                  <a:pt x="467369" y="1504495"/>
                </a:cubicBezTo>
                <a:cubicBezTo>
                  <a:pt x="490779" y="1478318"/>
                  <a:pt x="514748" y="1453524"/>
                  <a:pt x="533034" y="1422870"/>
                </a:cubicBezTo>
                <a:cubicBezTo>
                  <a:pt x="553853" y="1387977"/>
                  <a:pt x="578646" y="1355380"/>
                  <a:pt x="602674" y="1322459"/>
                </a:cubicBezTo>
                <a:cubicBezTo>
                  <a:pt x="621520" y="1296605"/>
                  <a:pt x="634918" y="1268838"/>
                  <a:pt x="639983" y="1237095"/>
                </a:cubicBezTo>
                <a:cubicBezTo>
                  <a:pt x="642132" y="1223550"/>
                  <a:pt x="646755" y="1210240"/>
                  <a:pt x="658799" y="1202643"/>
                </a:cubicBezTo>
                <a:cubicBezTo>
                  <a:pt x="668987" y="1196224"/>
                  <a:pt x="669988" y="1189304"/>
                  <a:pt x="665306" y="1179587"/>
                </a:cubicBezTo>
                <a:cubicBezTo>
                  <a:pt x="664011" y="1176907"/>
                  <a:pt x="663657" y="1173815"/>
                  <a:pt x="662421" y="1171135"/>
                </a:cubicBezTo>
                <a:cubicBezTo>
                  <a:pt x="658916" y="1163479"/>
                  <a:pt x="660830" y="1157649"/>
                  <a:pt x="667338" y="1152555"/>
                </a:cubicBezTo>
                <a:cubicBezTo>
                  <a:pt x="675288" y="1146342"/>
                  <a:pt x="683003" y="1139805"/>
                  <a:pt x="690630" y="1133209"/>
                </a:cubicBezTo>
                <a:cubicBezTo>
                  <a:pt x="697314" y="1127437"/>
                  <a:pt x="703792" y="1121401"/>
                  <a:pt x="711448" y="1114481"/>
                </a:cubicBezTo>
                <a:cubicBezTo>
                  <a:pt x="700818" y="1111448"/>
                  <a:pt x="692043" y="1108945"/>
                  <a:pt x="684211" y="1106707"/>
                </a:cubicBezTo>
                <a:cubicBezTo>
                  <a:pt x="698934" y="1088569"/>
                  <a:pt x="714216" y="1071696"/>
                  <a:pt x="727290" y="1053233"/>
                </a:cubicBezTo>
                <a:cubicBezTo>
                  <a:pt x="746578" y="1026025"/>
                  <a:pt x="751996" y="996225"/>
                  <a:pt x="739599" y="964011"/>
                </a:cubicBezTo>
                <a:cubicBezTo>
                  <a:pt x="725965" y="928588"/>
                  <a:pt x="722284" y="891485"/>
                  <a:pt x="722962" y="853824"/>
                </a:cubicBezTo>
                <a:cubicBezTo>
                  <a:pt x="723256" y="837363"/>
                  <a:pt x="723138" y="820874"/>
                  <a:pt x="724257" y="804472"/>
                </a:cubicBezTo>
                <a:cubicBezTo>
                  <a:pt x="725730" y="783065"/>
                  <a:pt x="721902" y="763660"/>
                  <a:pt x="711684" y="744196"/>
                </a:cubicBezTo>
                <a:cubicBezTo>
                  <a:pt x="679676" y="683301"/>
                  <a:pt x="651643" y="620581"/>
                  <a:pt x="631826" y="554504"/>
                </a:cubicBezTo>
                <a:cubicBezTo>
                  <a:pt x="616455" y="503209"/>
                  <a:pt x="607621" y="451089"/>
                  <a:pt x="615218" y="397438"/>
                </a:cubicBezTo>
                <a:cubicBezTo>
                  <a:pt x="620460" y="360483"/>
                  <a:pt x="626643" y="323617"/>
                  <a:pt x="632827" y="286809"/>
                </a:cubicBezTo>
                <a:cubicBezTo>
                  <a:pt x="637391" y="259719"/>
                  <a:pt x="649818" y="236338"/>
                  <a:pt x="665807" y="214077"/>
                </a:cubicBezTo>
                <a:cubicBezTo>
                  <a:pt x="678498" y="196409"/>
                  <a:pt x="694340" y="192493"/>
                  <a:pt x="714364" y="194201"/>
                </a:cubicBezTo>
                <a:cubicBezTo>
                  <a:pt x="751642" y="197381"/>
                  <a:pt x="786271" y="208836"/>
                  <a:pt x="817749" y="228241"/>
                </a:cubicBezTo>
                <a:cubicBezTo>
                  <a:pt x="866924" y="258570"/>
                  <a:pt x="921164" y="280684"/>
                  <a:pt x="966393" y="320525"/>
                </a:cubicBezTo>
                <a:cubicBezTo>
                  <a:pt x="1010974" y="276915"/>
                  <a:pt x="1056881" y="235867"/>
                  <a:pt x="1117952" y="219024"/>
                </a:cubicBezTo>
                <a:cubicBezTo>
                  <a:pt x="1117952" y="222705"/>
                  <a:pt x="1117952" y="227858"/>
                  <a:pt x="1117952" y="235455"/>
                </a:cubicBezTo>
                <a:cubicBezTo>
                  <a:pt x="1160208" y="226945"/>
                  <a:pt x="1200814" y="218730"/>
                  <a:pt x="1241420" y="210602"/>
                </a:cubicBezTo>
                <a:cubicBezTo>
                  <a:pt x="1280201" y="202829"/>
                  <a:pt x="1318775" y="193259"/>
                  <a:pt x="1357880" y="187870"/>
                </a:cubicBezTo>
                <a:cubicBezTo>
                  <a:pt x="1408821" y="180862"/>
                  <a:pt x="1458703" y="187399"/>
                  <a:pt x="1505051" y="211397"/>
                </a:cubicBezTo>
                <a:cubicBezTo>
                  <a:pt x="1528844" y="223735"/>
                  <a:pt x="1549603" y="220496"/>
                  <a:pt x="1568567" y="202328"/>
                </a:cubicBezTo>
                <a:cubicBezTo>
                  <a:pt x="1574485" y="196645"/>
                  <a:pt x="1580375" y="190844"/>
                  <a:pt x="1585734" y="184631"/>
                </a:cubicBezTo>
                <a:cubicBezTo>
                  <a:pt x="1618743" y="146439"/>
                  <a:pt x="1651134" y="107718"/>
                  <a:pt x="1684673" y="70027"/>
                </a:cubicBezTo>
                <a:cubicBezTo>
                  <a:pt x="1704873" y="47324"/>
                  <a:pt x="1728371" y="28066"/>
                  <a:pt x="1755255" y="13461"/>
                </a:cubicBezTo>
                <a:cubicBezTo>
                  <a:pt x="1795243" y="-8271"/>
                  <a:pt x="1822451" y="-4502"/>
                  <a:pt x="1851161" y="30716"/>
                </a:cubicBezTo>
                <a:cubicBezTo>
                  <a:pt x="1866326" y="49326"/>
                  <a:pt x="1879076" y="70615"/>
                  <a:pt x="1889294" y="92376"/>
                </a:cubicBezTo>
                <a:cubicBezTo>
                  <a:pt x="1918593" y="154861"/>
                  <a:pt x="1934376" y="221497"/>
                  <a:pt x="1940442" y="289930"/>
                </a:cubicBezTo>
                <a:cubicBezTo>
                  <a:pt x="1943652" y="326179"/>
                  <a:pt x="1943563" y="363192"/>
                  <a:pt x="1940265" y="399441"/>
                </a:cubicBezTo>
                <a:cubicBezTo>
                  <a:pt x="1937910" y="425088"/>
                  <a:pt x="1927486" y="449941"/>
                  <a:pt x="1921125" y="475264"/>
                </a:cubicBezTo>
                <a:cubicBezTo>
                  <a:pt x="1920213" y="478886"/>
                  <a:pt x="1920448" y="484658"/>
                  <a:pt x="1922686" y="486896"/>
                </a:cubicBezTo>
                <a:cubicBezTo>
                  <a:pt x="1943769" y="508038"/>
                  <a:pt x="1956196" y="533862"/>
                  <a:pt x="1961732" y="562543"/>
                </a:cubicBezTo>
                <a:cubicBezTo>
                  <a:pt x="1968033" y="595140"/>
                  <a:pt x="1971949" y="628208"/>
                  <a:pt x="1977250" y="661011"/>
                </a:cubicBezTo>
                <a:cubicBezTo>
                  <a:pt x="1978310" y="667489"/>
                  <a:pt x="1979134" y="675527"/>
                  <a:pt x="1983257" y="679709"/>
                </a:cubicBezTo>
                <a:cubicBezTo>
                  <a:pt x="2000836" y="697465"/>
                  <a:pt x="2000925" y="717312"/>
                  <a:pt x="1995595" y="739956"/>
                </a:cubicBezTo>
                <a:cubicBezTo>
                  <a:pt x="1986790" y="777323"/>
                  <a:pt x="1979517" y="815102"/>
                  <a:pt x="1972421" y="852852"/>
                </a:cubicBezTo>
                <a:cubicBezTo>
                  <a:pt x="1967032" y="881444"/>
                  <a:pt x="1962703" y="910272"/>
                  <a:pt x="1958434" y="939041"/>
                </a:cubicBezTo>
                <a:cubicBezTo>
                  <a:pt x="1957845" y="942957"/>
                  <a:pt x="1959229" y="947993"/>
                  <a:pt x="1961437" y="951349"/>
                </a:cubicBezTo>
                <a:cubicBezTo>
                  <a:pt x="1972862" y="968575"/>
                  <a:pt x="1978751" y="987745"/>
                  <a:pt x="1981637" y="1007886"/>
                </a:cubicBezTo>
                <a:cubicBezTo>
                  <a:pt x="1985230" y="1033004"/>
                  <a:pt x="1987733" y="1058121"/>
                  <a:pt x="1997774" y="1082002"/>
                </a:cubicBezTo>
                <a:cubicBezTo>
                  <a:pt x="2020624" y="1136330"/>
                  <a:pt x="2035759" y="1192867"/>
                  <a:pt x="2042797" y="1251465"/>
                </a:cubicBezTo>
                <a:cubicBezTo>
                  <a:pt x="2047273" y="1288714"/>
                  <a:pt x="2055459" y="1324874"/>
                  <a:pt x="2070005" y="1359738"/>
                </a:cubicBezTo>
                <a:cubicBezTo>
                  <a:pt x="2076542" y="1375374"/>
                  <a:pt x="2079928" y="1392659"/>
                  <a:pt x="2082402" y="1409561"/>
                </a:cubicBezTo>
                <a:cubicBezTo>
                  <a:pt x="2089999" y="1461622"/>
                  <a:pt x="2082049" y="1512711"/>
                  <a:pt x="2067767" y="1562534"/>
                </a:cubicBezTo>
                <a:cubicBezTo>
                  <a:pt x="2049599" y="1626049"/>
                  <a:pt x="2035082" y="1689682"/>
                  <a:pt x="2036760" y="1756407"/>
                </a:cubicBezTo>
                <a:cubicBezTo>
                  <a:pt x="2037349" y="1780523"/>
                  <a:pt x="2033639" y="1804875"/>
                  <a:pt x="2030400" y="1828933"/>
                </a:cubicBezTo>
                <a:cubicBezTo>
                  <a:pt x="2029281" y="1837236"/>
                  <a:pt x="2025512" y="1847189"/>
                  <a:pt x="2019476" y="1852313"/>
                </a:cubicBezTo>
                <a:cubicBezTo>
                  <a:pt x="2010288" y="1860116"/>
                  <a:pt x="2004429" y="1868862"/>
                  <a:pt x="2001837" y="1879933"/>
                </a:cubicBezTo>
                <a:cubicBezTo>
                  <a:pt x="1997685" y="1897748"/>
                  <a:pt x="1993386" y="1915593"/>
                  <a:pt x="1990795" y="1933673"/>
                </a:cubicBezTo>
                <a:cubicBezTo>
                  <a:pt x="1980194" y="2007641"/>
                  <a:pt x="1969623" y="2081639"/>
                  <a:pt x="1960200" y="2155756"/>
                </a:cubicBezTo>
                <a:cubicBezTo>
                  <a:pt x="1953192" y="2211085"/>
                  <a:pt x="1948952" y="2266709"/>
                  <a:pt x="1954311" y="2322509"/>
                </a:cubicBezTo>
                <a:cubicBezTo>
                  <a:pt x="1957462" y="2355224"/>
                  <a:pt x="1961938" y="2387821"/>
                  <a:pt x="1965913" y="2420476"/>
                </a:cubicBezTo>
                <a:cubicBezTo>
                  <a:pt x="1971832" y="2469062"/>
                  <a:pt x="1977868" y="2517472"/>
                  <a:pt x="1994122" y="2564203"/>
                </a:cubicBezTo>
                <a:cubicBezTo>
                  <a:pt x="2007491" y="2602601"/>
                  <a:pt x="2018239" y="2641941"/>
                  <a:pt x="2029929" y="2680927"/>
                </a:cubicBezTo>
                <a:cubicBezTo>
                  <a:pt x="2035848" y="2700744"/>
                  <a:pt x="2024481" y="2730426"/>
                  <a:pt x="2007697" y="2735697"/>
                </a:cubicBezTo>
                <a:cubicBezTo>
                  <a:pt x="1997744" y="2738819"/>
                  <a:pt x="1990824" y="2744148"/>
                  <a:pt x="1984552" y="2751775"/>
                </a:cubicBezTo>
                <a:cubicBezTo>
                  <a:pt x="1980518" y="2756663"/>
                  <a:pt x="1975807" y="2761050"/>
                  <a:pt x="1971007" y="2765173"/>
                </a:cubicBezTo>
                <a:cubicBezTo>
                  <a:pt x="1937821" y="2793529"/>
                  <a:pt x="1907197" y="2793294"/>
                  <a:pt x="1875366" y="2763288"/>
                </a:cubicBezTo>
                <a:cubicBezTo>
                  <a:pt x="1867975" y="2756339"/>
                  <a:pt x="1862351" y="2755573"/>
                  <a:pt x="1853016" y="2758371"/>
                </a:cubicBezTo>
                <a:cubicBezTo>
                  <a:pt x="1812705" y="2770355"/>
                  <a:pt x="1788323" y="2762670"/>
                  <a:pt x="1771156" y="2731280"/>
                </a:cubicBezTo>
                <a:cubicBezTo>
                  <a:pt x="1762705" y="2715821"/>
                  <a:pt x="1753400" y="2703189"/>
                  <a:pt x="1737617" y="2694090"/>
                </a:cubicBezTo>
                <a:cubicBezTo>
                  <a:pt x="1716975" y="2682193"/>
                  <a:pt x="1707258" y="2665144"/>
                  <a:pt x="1713942" y="2638760"/>
                </a:cubicBezTo>
                <a:cubicBezTo>
                  <a:pt x="1719184" y="2618148"/>
                  <a:pt x="1719625" y="2595799"/>
                  <a:pt x="1718772" y="2574332"/>
                </a:cubicBezTo>
                <a:cubicBezTo>
                  <a:pt x="1717653" y="2546035"/>
                  <a:pt x="1713942" y="2517737"/>
                  <a:pt x="1710026" y="2489645"/>
                </a:cubicBezTo>
                <a:cubicBezTo>
                  <a:pt x="1701693" y="2429575"/>
                  <a:pt x="1681934" y="2372891"/>
                  <a:pt x="1656758" y="2317974"/>
                </a:cubicBezTo>
                <a:cubicBezTo>
                  <a:pt x="1653754" y="2311408"/>
                  <a:pt x="1642476" y="2308993"/>
                  <a:pt x="1637147" y="2312644"/>
                </a:cubicBezTo>
                <a:cubicBezTo>
                  <a:pt x="1625840" y="2320418"/>
                  <a:pt x="1614709" y="2328604"/>
                  <a:pt x="1602665" y="2335112"/>
                </a:cubicBezTo>
                <a:cubicBezTo>
                  <a:pt x="1588885" y="2342562"/>
                  <a:pt x="1579697" y="2352632"/>
                  <a:pt x="1576988" y="2368268"/>
                </a:cubicBezTo>
                <a:cubicBezTo>
                  <a:pt x="1576341" y="2372096"/>
                  <a:pt x="1575251" y="2375836"/>
                  <a:pt x="1574191" y="2380430"/>
                </a:cubicBezTo>
                <a:cubicBezTo>
                  <a:pt x="1570893" y="2376307"/>
                  <a:pt x="1568272" y="2373038"/>
                  <a:pt x="1564533" y="2368327"/>
                </a:cubicBezTo>
                <a:cubicBezTo>
                  <a:pt x="1561588" y="2373097"/>
                  <a:pt x="1558997" y="2376219"/>
                  <a:pt x="1557554" y="2379811"/>
                </a:cubicBezTo>
                <a:cubicBezTo>
                  <a:pt x="1551046" y="2395742"/>
                  <a:pt x="1545186" y="2410052"/>
                  <a:pt x="1527725" y="2419917"/>
                </a:cubicBezTo>
                <a:cubicBezTo>
                  <a:pt x="1509439" y="2430223"/>
                  <a:pt x="1495216" y="2447891"/>
                  <a:pt x="1479669" y="2462790"/>
                </a:cubicBezTo>
                <a:cubicBezTo>
                  <a:pt x="1476871" y="2465470"/>
                  <a:pt x="1474251" y="2470505"/>
                  <a:pt x="1474663" y="2474098"/>
                </a:cubicBezTo>
                <a:cubicBezTo>
                  <a:pt x="1478697" y="2509727"/>
                  <a:pt x="1483026" y="2545328"/>
                  <a:pt x="1488002" y="2580840"/>
                </a:cubicBezTo>
                <a:cubicBezTo>
                  <a:pt x="1490063" y="2595534"/>
                  <a:pt x="1493332" y="2609756"/>
                  <a:pt x="1503432" y="2622182"/>
                </a:cubicBezTo>
                <a:cubicBezTo>
                  <a:pt x="1518391" y="2640586"/>
                  <a:pt x="1535852" y="2655015"/>
                  <a:pt x="1557289" y="2665056"/>
                </a:cubicBezTo>
                <a:cubicBezTo>
                  <a:pt x="1565033" y="2668678"/>
                  <a:pt x="1572395" y="2673242"/>
                  <a:pt x="1579638" y="2677806"/>
                </a:cubicBezTo>
                <a:cubicBezTo>
                  <a:pt x="1590210" y="2684461"/>
                  <a:pt x="1595657" y="2693942"/>
                  <a:pt x="1595451" y="2706840"/>
                </a:cubicBezTo>
                <a:cubicBezTo>
                  <a:pt x="1595039" y="2732988"/>
                  <a:pt x="1595687" y="2759136"/>
                  <a:pt x="1594803" y="2785255"/>
                </a:cubicBezTo>
                <a:cubicBezTo>
                  <a:pt x="1593684" y="2818853"/>
                  <a:pt x="1569745" y="2843588"/>
                  <a:pt x="1541093" y="2841998"/>
                </a:cubicBezTo>
                <a:cubicBezTo>
                  <a:pt x="1539739" y="2846974"/>
                  <a:pt x="1539503" y="2852775"/>
                  <a:pt x="1536706" y="2856780"/>
                </a:cubicBezTo>
                <a:cubicBezTo>
                  <a:pt x="1534203" y="2860402"/>
                  <a:pt x="1528932" y="2864230"/>
                  <a:pt x="1524869" y="2864259"/>
                </a:cubicBezTo>
                <a:cubicBezTo>
                  <a:pt x="1505640" y="2864465"/>
                  <a:pt x="1486265" y="2861785"/>
                  <a:pt x="1467213" y="2863287"/>
                </a:cubicBezTo>
                <a:cubicBezTo>
                  <a:pt x="1446306" y="2864936"/>
                  <a:pt x="1425665" y="2870001"/>
                  <a:pt x="1404905" y="2873593"/>
                </a:cubicBezTo>
                <a:cubicBezTo>
                  <a:pt x="1396690" y="2873593"/>
                  <a:pt x="1388445" y="2873593"/>
                  <a:pt x="1380229" y="2873593"/>
                </a:cubicBezTo>
                <a:cubicBezTo>
                  <a:pt x="1303728" y="2800596"/>
                  <a:pt x="1252698" y="2711375"/>
                  <a:pt x="1214447" y="2613820"/>
                </a:cubicBezTo>
                <a:cubicBezTo>
                  <a:pt x="1215772" y="2621122"/>
                  <a:pt x="1218364" y="2628042"/>
                  <a:pt x="1219777" y="2635227"/>
                </a:cubicBezTo>
                <a:cubicBezTo>
                  <a:pt x="1222015" y="2646505"/>
                  <a:pt x="1224783" y="2657930"/>
                  <a:pt x="1224989" y="2669355"/>
                </a:cubicBezTo>
                <a:cubicBezTo>
                  <a:pt x="1225284" y="2686169"/>
                  <a:pt x="1208676" y="2707370"/>
                  <a:pt x="1195867" y="2709284"/>
                </a:cubicBezTo>
                <a:cubicBezTo>
                  <a:pt x="1183323" y="2711169"/>
                  <a:pt x="1170867" y="2714025"/>
                  <a:pt x="1158264" y="2715232"/>
                </a:cubicBezTo>
                <a:cubicBezTo>
                  <a:pt x="1147281" y="2716292"/>
                  <a:pt x="1135237" y="2718501"/>
                  <a:pt x="1125196" y="2715379"/>
                </a:cubicBezTo>
                <a:cubicBezTo>
                  <a:pt x="1074048" y="2699478"/>
                  <a:pt x="1022812" y="2701510"/>
                  <a:pt x="970987" y="2710609"/>
                </a:cubicBezTo>
                <a:cubicBezTo>
                  <a:pt x="924668" y="2718736"/>
                  <a:pt x="878261" y="2726745"/>
                  <a:pt x="831677" y="2732929"/>
                </a:cubicBezTo>
                <a:cubicBezTo>
                  <a:pt x="813833" y="2735285"/>
                  <a:pt x="793426" y="2737258"/>
                  <a:pt x="777408" y="2731045"/>
                </a:cubicBezTo>
                <a:cubicBezTo>
                  <a:pt x="733562" y="2714054"/>
                  <a:pt x="687155" y="2708695"/>
                  <a:pt x="642427" y="2696239"/>
                </a:cubicBezTo>
                <a:cubicBezTo>
                  <a:pt x="638186" y="2695061"/>
                  <a:pt x="633357" y="2694325"/>
                  <a:pt x="629117" y="2695120"/>
                </a:cubicBezTo>
                <a:cubicBezTo>
                  <a:pt x="608534" y="2698919"/>
                  <a:pt x="588893" y="2695297"/>
                  <a:pt x="568399" y="2691940"/>
                </a:cubicBezTo>
                <a:cubicBezTo>
                  <a:pt x="521609" y="2684255"/>
                  <a:pt x="474584" y="2687965"/>
                  <a:pt x="427970" y="2697034"/>
                </a:cubicBezTo>
                <a:cubicBezTo>
                  <a:pt x="410155" y="2700509"/>
                  <a:pt x="391722" y="2703954"/>
                  <a:pt x="373789" y="2702982"/>
                </a:cubicBezTo>
                <a:cubicBezTo>
                  <a:pt x="342164" y="2701275"/>
                  <a:pt x="315103" y="2684490"/>
                  <a:pt x="287100" y="2671240"/>
                </a:cubicBezTo>
                <a:cubicBezTo>
                  <a:pt x="263396" y="2660021"/>
                  <a:pt x="245581" y="2643060"/>
                  <a:pt x="230593" y="2621623"/>
                </a:cubicBezTo>
                <a:cubicBezTo>
                  <a:pt x="215870" y="2600539"/>
                  <a:pt x="198467" y="2581370"/>
                  <a:pt x="182566" y="2561111"/>
                </a:cubicBezTo>
                <a:cubicBezTo>
                  <a:pt x="166194" y="2540263"/>
                  <a:pt x="148732" y="2520063"/>
                  <a:pt x="134333" y="2497890"/>
                </a:cubicBezTo>
                <a:cubicBezTo>
                  <a:pt x="63427" y="2388615"/>
                  <a:pt x="42815" y="2266031"/>
                  <a:pt x="41342" y="2138618"/>
                </a:cubicBezTo>
                <a:cubicBezTo>
                  <a:pt x="41254" y="2131521"/>
                  <a:pt x="41607" y="2124395"/>
                  <a:pt x="41961" y="2117299"/>
                </a:cubicBezTo>
                <a:cubicBezTo>
                  <a:pt x="43139" y="2093683"/>
                  <a:pt x="39929" y="2071186"/>
                  <a:pt x="27267" y="2050486"/>
                </a:cubicBezTo>
                <a:cubicBezTo>
                  <a:pt x="23027" y="2043566"/>
                  <a:pt x="20230" y="2035586"/>
                  <a:pt x="17874" y="2027753"/>
                </a:cubicBezTo>
                <a:cubicBezTo>
                  <a:pt x="11661" y="2006552"/>
                  <a:pt x="5948" y="1985380"/>
                  <a:pt x="0" y="1964267"/>
                </a:cubicBezTo>
                <a:close/>
                <a:moveTo>
                  <a:pt x="1474103" y="2434934"/>
                </a:moveTo>
                <a:cubicBezTo>
                  <a:pt x="1476871" y="2432637"/>
                  <a:pt x="1479286" y="2431312"/>
                  <a:pt x="1480729" y="2429339"/>
                </a:cubicBezTo>
                <a:cubicBezTo>
                  <a:pt x="1502637" y="2399393"/>
                  <a:pt x="1532112" y="2377338"/>
                  <a:pt x="1559644" y="2353221"/>
                </a:cubicBezTo>
                <a:cubicBezTo>
                  <a:pt x="1575722" y="2339146"/>
                  <a:pt x="1586823" y="2321832"/>
                  <a:pt x="1593125" y="2301102"/>
                </a:cubicBezTo>
                <a:cubicBezTo>
                  <a:pt x="1596452" y="2290148"/>
                  <a:pt x="1601576" y="2279518"/>
                  <a:pt x="1607436" y="2269653"/>
                </a:cubicBezTo>
                <a:cubicBezTo>
                  <a:pt x="1610645" y="2264235"/>
                  <a:pt x="1617064" y="2260702"/>
                  <a:pt x="1622012" y="2256314"/>
                </a:cubicBezTo>
                <a:cubicBezTo>
                  <a:pt x="1622983" y="2256991"/>
                  <a:pt x="1623984" y="2257639"/>
                  <a:pt x="1624956" y="2258316"/>
                </a:cubicBezTo>
                <a:cubicBezTo>
                  <a:pt x="1625751" y="2268681"/>
                  <a:pt x="1626576" y="2279076"/>
                  <a:pt x="1627636" y="2292474"/>
                </a:cubicBezTo>
                <a:cubicBezTo>
                  <a:pt x="1635792" y="2276249"/>
                  <a:pt x="1642447" y="2263028"/>
                  <a:pt x="1649102" y="2249806"/>
                </a:cubicBezTo>
                <a:cubicBezTo>
                  <a:pt x="1650427" y="2250189"/>
                  <a:pt x="1651752" y="2250572"/>
                  <a:pt x="1653077" y="2250984"/>
                </a:cubicBezTo>
                <a:cubicBezTo>
                  <a:pt x="1654078" y="2257492"/>
                  <a:pt x="1654814" y="2264029"/>
                  <a:pt x="1656228" y="2270448"/>
                </a:cubicBezTo>
                <a:cubicBezTo>
                  <a:pt x="1656905" y="2273511"/>
                  <a:pt x="1658966" y="2276249"/>
                  <a:pt x="1660380" y="2279164"/>
                </a:cubicBezTo>
                <a:cubicBezTo>
                  <a:pt x="1663413" y="2277486"/>
                  <a:pt x="1666887" y="2276279"/>
                  <a:pt x="1669361" y="2274011"/>
                </a:cubicBezTo>
                <a:cubicBezTo>
                  <a:pt x="1672335" y="2271273"/>
                  <a:pt x="1674514" y="2267651"/>
                  <a:pt x="1676928" y="2264323"/>
                </a:cubicBezTo>
                <a:cubicBezTo>
                  <a:pt x="1683466" y="2255342"/>
                  <a:pt x="1689914" y="2246361"/>
                  <a:pt x="1696540" y="2237174"/>
                </a:cubicBezTo>
                <a:cubicBezTo>
                  <a:pt x="1708406" y="2249541"/>
                  <a:pt x="1709319" y="2253281"/>
                  <a:pt x="1698925" y="2261555"/>
                </a:cubicBezTo>
                <a:cubicBezTo>
                  <a:pt x="1679520" y="2277015"/>
                  <a:pt x="1678430" y="2296066"/>
                  <a:pt x="1683907" y="2318092"/>
                </a:cubicBezTo>
                <a:cubicBezTo>
                  <a:pt x="1700279" y="2384022"/>
                  <a:pt x="1716210" y="2450040"/>
                  <a:pt x="1731816" y="2516147"/>
                </a:cubicBezTo>
                <a:cubicBezTo>
                  <a:pt x="1736056" y="2534168"/>
                  <a:pt x="1741239" y="2551924"/>
                  <a:pt x="1737617" y="2571329"/>
                </a:cubicBezTo>
                <a:cubicBezTo>
                  <a:pt x="1733023" y="2595887"/>
                  <a:pt x="1730727" y="2620887"/>
                  <a:pt x="1728253" y="2645769"/>
                </a:cubicBezTo>
                <a:cubicBezTo>
                  <a:pt x="1727605" y="2652247"/>
                  <a:pt x="1728930" y="2659314"/>
                  <a:pt x="1730992" y="2665527"/>
                </a:cubicBezTo>
                <a:cubicBezTo>
                  <a:pt x="1734054" y="2674714"/>
                  <a:pt x="1741710" y="2678218"/>
                  <a:pt x="1751251" y="2678424"/>
                </a:cubicBezTo>
                <a:cubicBezTo>
                  <a:pt x="1759878" y="2678601"/>
                  <a:pt x="1764354" y="2675598"/>
                  <a:pt x="1769007" y="2667235"/>
                </a:cubicBezTo>
                <a:cubicBezTo>
                  <a:pt x="1775897" y="2654868"/>
                  <a:pt x="1785202" y="2642736"/>
                  <a:pt x="1796274" y="2634049"/>
                </a:cubicBezTo>
                <a:cubicBezTo>
                  <a:pt x="1818182" y="2616882"/>
                  <a:pt x="1843152" y="2629043"/>
                  <a:pt x="1846833" y="2657606"/>
                </a:cubicBezTo>
                <a:cubicBezTo>
                  <a:pt x="1835702" y="2645062"/>
                  <a:pt x="1822098" y="2643089"/>
                  <a:pt x="1807846" y="2649126"/>
                </a:cubicBezTo>
                <a:cubicBezTo>
                  <a:pt x="1792269" y="2655721"/>
                  <a:pt x="1784613" y="2668619"/>
                  <a:pt x="1784289" y="2685462"/>
                </a:cubicBezTo>
                <a:cubicBezTo>
                  <a:pt x="1783847" y="2708136"/>
                  <a:pt x="1804283" y="2732281"/>
                  <a:pt x="1829401" y="2739260"/>
                </a:cubicBezTo>
                <a:cubicBezTo>
                  <a:pt x="1843152" y="2743088"/>
                  <a:pt x="1851544" y="2738701"/>
                  <a:pt x="1854312" y="2724832"/>
                </a:cubicBezTo>
                <a:cubicBezTo>
                  <a:pt x="1856579" y="2713524"/>
                  <a:pt x="1856903" y="2701834"/>
                  <a:pt x="1858729" y="2690409"/>
                </a:cubicBezTo>
                <a:cubicBezTo>
                  <a:pt x="1864824" y="2652453"/>
                  <a:pt x="1877781" y="2644856"/>
                  <a:pt x="1916208" y="2644768"/>
                </a:cubicBezTo>
                <a:cubicBezTo>
                  <a:pt x="1921331" y="2644768"/>
                  <a:pt x="1926485" y="2649214"/>
                  <a:pt x="1931608" y="2651628"/>
                </a:cubicBezTo>
                <a:cubicBezTo>
                  <a:pt x="1922922" y="2657842"/>
                  <a:pt x="1914412" y="2659608"/>
                  <a:pt x="1908464" y="2664467"/>
                </a:cubicBezTo>
                <a:cubicBezTo>
                  <a:pt x="1894123" y="2676187"/>
                  <a:pt x="1892916" y="2694826"/>
                  <a:pt x="1888970" y="2711110"/>
                </a:cubicBezTo>
                <a:cubicBezTo>
                  <a:pt x="1887262" y="2718177"/>
                  <a:pt x="1893299" y="2728071"/>
                  <a:pt x="1897804" y="2735491"/>
                </a:cubicBezTo>
                <a:cubicBezTo>
                  <a:pt x="1911555" y="2758164"/>
                  <a:pt x="1934229" y="2758135"/>
                  <a:pt x="1949011" y="2735992"/>
                </a:cubicBezTo>
                <a:cubicBezTo>
                  <a:pt x="1959553" y="2720179"/>
                  <a:pt x="1960730" y="2702541"/>
                  <a:pt x="1959405" y="2684255"/>
                </a:cubicBezTo>
                <a:cubicBezTo>
                  <a:pt x="1959052" y="2679514"/>
                  <a:pt x="1960613" y="2674655"/>
                  <a:pt x="1961290" y="2669856"/>
                </a:cubicBezTo>
                <a:cubicBezTo>
                  <a:pt x="1962703" y="2669679"/>
                  <a:pt x="1964117" y="2669473"/>
                  <a:pt x="1965530" y="2669296"/>
                </a:cubicBezTo>
                <a:cubicBezTo>
                  <a:pt x="1967150" y="2674155"/>
                  <a:pt x="1969623" y="2678925"/>
                  <a:pt x="1970212" y="2683931"/>
                </a:cubicBezTo>
                <a:cubicBezTo>
                  <a:pt x="1971096" y="2691322"/>
                  <a:pt x="1969329" y="2699213"/>
                  <a:pt x="1971272" y="2706192"/>
                </a:cubicBezTo>
                <a:cubicBezTo>
                  <a:pt x="1972450" y="2710432"/>
                  <a:pt x="1978045" y="2715350"/>
                  <a:pt x="1982403" y="2716263"/>
                </a:cubicBezTo>
                <a:cubicBezTo>
                  <a:pt x="1985995" y="2716999"/>
                  <a:pt x="1992473" y="2713348"/>
                  <a:pt x="1994623" y="2709814"/>
                </a:cubicBezTo>
                <a:cubicBezTo>
                  <a:pt x="2002456" y="2696858"/>
                  <a:pt x="2008021" y="2682930"/>
                  <a:pt x="2002780" y="2667264"/>
                </a:cubicBezTo>
                <a:cubicBezTo>
                  <a:pt x="1992532" y="2636522"/>
                  <a:pt x="1982256" y="2605810"/>
                  <a:pt x="1972008" y="2575068"/>
                </a:cubicBezTo>
                <a:cubicBezTo>
                  <a:pt x="1969888" y="2568708"/>
                  <a:pt x="1966679" y="2562495"/>
                  <a:pt x="1965795" y="2555987"/>
                </a:cubicBezTo>
                <a:cubicBezTo>
                  <a:pt x="1962379" y="2531282"/>
                  <a:pt x="1961790" y="2505988"/>
                  <a:pt x="1956314" y="2481783"/>
                </a:cubicBezTo>
                <a:cubicBezTo>
                  <a:pt x="1939912" y="2409346"/>
                  <a:pt x="1926720" y="2336437"/>
                  <a:pt x="1918534" y="2262615"/>
                </a:cubicBezTo>
                <a:cubicBezTo>
                  <a:pt x="1917445" y="2252898"/>
                  <a:pt x="1913499" y="2244889"/>
                  <a:pt x="1902987" y="2243299"/>
                </a:cubicBezTo>
                <a:cubicBezTo>
                  <a:pt x="1886850" y="2240884"/>
                  <a:pt x="1871096" y="2241149"/>
                  <a:pt x="1856845" y="2251455"/>
                </a:cubicBezTo>
                <a:cubicBezTo>
                  <a:pt x="1848717" y="2257315"/>
                  <a:pt x="1839913" y="2262586"/>
                  <a:pt x="1830696" y="2266502"/>
                </a:cubicBezTo>
                <a:cubicBezTo>
                  <a:pt x="1813794" y="2273687"/>
                  <a:pt x="1802958" y="2267356"/>
                  <a:pt x="1800485" y="2249070"/>
                </a:cubicBezTo>
                <a:cubicBezTo>
                  <a:pt x="1798983" y="2237999"/>
                  <a:pt x="1798718" y="2226721"/>
                  <a:pt x="1798512" y="2215502"/>
                </a:cubicBezTo>
                <a:cubicBezTo>
                  <a:pt x="1797569" y="2166444"/>
                  <a:pt x="1801574" y="2179931"/>
                  <a:pt x="1768594" y="2150396"/>
                </a:cubicBezTo>
                <a:cubicBezTo>
                  <a:pt x="1757258" y="2140237"/>
                  <a:pt x="1746392" y="2129166"/>
                  <a:pt x="1737382" y="2116975"/>
                </a:cubicBezTo>
                <a:cubicBezTo>
                  <a:pt x="1728636" y="2105167"/>
                  <a:pt x="1730432" y="2093418"/>
                  <a:pt x="1741828" y="2085291"/>
                </a:cubicBezTo>
                <a:cubicBezTo>
                  <a:pt x="1775308" y="2061439"/>
                  <a:pt x="1786556" y="2027782"/>
                  <a:pt x="1786674" y="1988766"/>
                </a:cubicBezTo>
                <a:cubicBezTo>
                  <a:pt x="1786733" y="1969450"/>
                  <a:pt x="1791386" y="1952518"/>
                  <a:pt x="1805137" y="1937589"/>
                </a:cubicBezTo>
                <a:cubicBezTo>
                  <a:pt x="1812911" y="1929167"/>
                  <a:pt x="1820950" y="1917418"/>
                  <a:pt x="1821568" y="1906759"/>
                </a:cubicBezTo>
                <a:cubicBezTo>
                  <a:pt x="1822599" y="1889209"/>
                  <a:pt x="1831256" y="1878255"/>
                  <a:pt x="1842916" y="1868126"/>
                </a:cubicBezTo>
                <a:cubicBezTo>
                  <a:pt x="1853311" y="1859086"/>
                  <a:pt x="1864471" y="1850900"/>
                  <a:pt x="1876632" y="1841271"/>
                </a:cubicBezTo>
                <a:cubicBezTo>
                  <a:pt x="1870861" y="1841918"/>
                  <a:pt x="1866856" y="1842360"/>
                  <a:pt x="1860967" y="1843008"/>
                </a:cubicBezTo>
                <a:cubicBezTo>
                  <a:pt x="1888087" y="1812296"/>
                  <a:pt x="1911055" y="1781348"/>
                  <a:pt x="1929841" y="1744805"/>
                </a:cubicBezTo>
                <a:cubicBezTo>
                  <a:pt x="1921067" y="1748074"/>
                  <a:pt x="1914470" y="1750547"/>
                  <a:pt x="1906049" y="1753668"/>
                </a:cubicBezTo>
                <a:cubicBezTo>
                  <a:pt x="1907021" y="1749193"/>
                  <a:pt x="1906785" y="1746513"/>
                  <a:pt x="1907992" y="1745306"/>
                </a:cubicBezTo>
                <a:cubicBezTo>
                  <a:pt x="1928281" y="1725106"/>
                  <a:pt x="1948775" y="1705112"/>
                  <a:pt x="1969711" y="1684588"/>
                </a:cubicBezTo>
                <a:cubicBezTo>
                  <a:pt x="1959494" y="1674812"/>
                  <a:pt x="1963410" y="1661531"/>
                  <a:pt x="1967120" y="1648575"/>
                </a:cubicBezTo>
                <a:cubicBezTo>
                  <a:pt x="1971360" y="1633881"/>
                  <a:pt x="1976867" y="1619512"/>
                  <a:pt x="1980695" y="1604730"/>
                </a:cubicBezTo>
                <a:cubicBezTo>
                  <a:pt x="1983610" y="1593422"/>
                  <a:pt x="1986496" y="1581615"/>
                  <a:pt x="1981254" y="1569954"/>
                </a:cubicBezTo>
                <a:cubicBezTo>
                  <a:pt x="1967120" y="1571014"/>
                  <a:pt x="1957756" y="1578552"/>
                  <a:pt x="1949394" y="1588122"/>
                </a:cubicBezTo>
                <a:cubicBezTo>
                  <a:pt x="1946007" y="1591980"/>
                  <a:pt x="1941973" y="1597810"/>
                  <a:pt x="1937939" y="1598075"/>
                </a:cubicBezTo>
                <a:cubicBezTo>
                  <a:pt x="1923982" y="1598988"/>
                  <a:pt x="1919948" y="1608882"/>
                  <a:pt x="1916591" y="1619129"/>
                </a:cubicBezTo>
                <a:cubicBezTo>
                  <a:pt x="1907138" y="1648192"/>
                  <a:pt x="1883464" y="1664388"/>
                  <a:pt x="1860908" y="1681584"/>
                </a:cubicBezTo>
                <a:cubicBezTo>
                  <a:pt x="1857639" y="1684087"/>
                  <a:pt x="1853075" y="1684853"/>
                  <a:pt x="1847716" y="1686973"/>
                </a:cubicBezTo>
                <a:cubicBezTo>
                  <a:pt x="1848099" y="1680524"/>
                  <a:pt x="1848393" y="1675990"/>
                  <a:pt x="1848747" y="1670365"/>
                </a:cubicBezTo>
                <a:cubicBezTo>
                  <a:pt x="1807287" y="1689122"/>
                  <a:pt x="1776515" y="1721189"/>
                  <a:pt x="1740679" y="1746219"/>
                </a:cubicBezTo>
                <a:cubicBezTo>
                  <a:pt x="1739413" y="1743303"/>
                  <a:pt x="1738324" y="1740830"/>
                  <a:pt x="1737382" y="1738651"/>
                </a:cubicBezTo>
                <a:cubicBezTo>
                  <a:pt x="1721569" y="1751254"/>
                  <a:pt x="1706816" y="1763975"/>
                  <a:pt x="1691092" y="1775370"/>
                </a:cubicBezTo>
                <a:cubicBezTo>
                  <a:pt x="1664384" y="1794746"/>
                  <a:pt x="1636499" y="1812266"/>
                  <a:pt x="1603490" y="1818980"/>
                </a:cubicBezTo>
                <a:cubicBezTo>
                  <a:pt x="1596982" y="1820305"/>
                  <a:pt x="1590121" y="1819834"/>
                  <a:pt x="1581935" y="1820276"/>
                </a:cubicBezTo>
                <a:cubicBezTo>
                  <a:pt x="1585027" y="1814504"/>
                  <a:pt x="1586853" y="1811147"/>
                  <a:pt x="1588708" y="1807702"/>
                </a:cubicBezTo>
                <a:cubicBezTo>
                  <a:pt x="1567624" y="1806848"/>
                  <a:pt x="1559644" y="1825929"/>
                  <a:pt x="1545304" y="1836412"/>
                </a:cubicBezTo>
                <a:cubicBezTo>
                  <a:pt x="1544244" y="1832761"/>
                  <a:pt x="1543714" y="1831377"/>
                  <a:pt x="1543449" y="1829934"/>
                </a:cubicBezTo>
                <a:cubicBezTo>
                  <a:pt x="1542684" y="1825546"/>
                  <a:pt x="1542065" y="1821130"/>
                  <a:pt x="1541064" y="1814828"/>
                </a:cubicBezTo>
                <a:cubicBezTo>
                  <a:pt x="1538591" y="1821130"/>
                  <a:pt x="1537030" y="1825988"/>
                  <a:pt x="1534821" y="1830523"/>
                </a:cubicBezTo>
                <a:cubicBezTo>
                  <a:pt x="1529227" y="1842066"/>
                  <a:pt x="1523956" y="1844245"/>
                  <a:pt x="1513031" y="1837943"/>
                </a:cubicBezTo>
                <a:cubicBezTo>
                  <a:pt x="1491712" y="1825605"/>
                  <a:pt x="1471247" y="1811736"/>
                  <a:pt x="1449575" y="1800046"/>
                </a:cubicBezTo>
                <a:cubicBezTo>
                  <a:pt x="1434822" y="1792096"/>
                  <a:pt x="1418627" y="1786766"/>
                  <a:pt x="1403227" y="1780347"/>
                </a:cubicBezTo>
                <a:cubicBezTo>
                  <a:pt x="1407467" y="1792979"/>
                  <a:pt x="1411678" y="1803638"/>
                  <a:pt x="1414328" y="1814651"/>
                </a:cubicBezTo>
                <a:cubicBezTo>
                  <a:pt x="1415123" y="1818038"/>
                  <a:pt x="1412590" y="1823838"/>
                  <a:pt x="1409705" y="1825929"/>
                </a:cubicBezTo>
                <a:cubicBezTo>
                  <a:pt x="1407673" y="1827402"/>
                  <a:pt x="1401754" y="1825370"/>
                  <a:pt x="1398810" y="1823220"/>
                </a:cubicBezTo>
                <a:cubicBezTo>
                  <a:pt x="1393745" y="1819510"/>
                  <a:pt x="1389475" y="1814651"/>
                  <a:pt x="1385147" y="1809999"/>
                </a:cubicBezTo>
                <a:cubicBezTo>
                  <a:pt x="1359558" y="1782408"/>
                  <a:pt x="1328551" y="1762443"/>
                  <a:pt x="1294335" y="1747750"/>
                </a:cubicBezTo>
                <a:cubicBezTo>
                  <a:pt x="1279258" y="1741272"/>
                  <a:pt x="1262768" y="1738062"/>
                  <a:pt x="1246926" y="1733380"/>
                </a:cubicBezTo>
                <a:cubicBezTo>
                  <a:pt x="1246367" y="1734470"/>
                  <a:pt x="1245778" y="1735589"/>
                  <a:pt x="1245219" y="1736678"/>
                </a:cubicBezTo>
                <a:cubicBezTo>
                  <a:pt x="1248752" y="1740800"/>
                  <a:pt x="1252551" y="1744746"/>
                  <a:pt x="1255701" y="1749163"/>
                </a:cubicBezTo>
                <a:cubicBezTo>
                  <a:pt x="1257527" y="1751666"/>
                  <a:pt x="1258322" y="1754935"/>
                  <a:pt x="1259588" y="1757850"/>
                </a:cubicBezTo>
                <a:cubicBezTo>
                  <a:pt x="1256320" y="1759234"/>
                  <a:pt x="1252904" y="1762090"/>
                  <a:pt x="1249842" y="1761737"/>
                </a:cubicBezTo>
                <a:cubicBezTo>
                  <a:pt x="1242539" y="1760883"/>
                  <a:pt x="1235148" y="1759175"/>
                  <a:pt x="1228258" y="1756613"/>
                </a:cubicBezTo>
                <a:cubicBezTo>
                  <a:pt x="1219306" y="1753286"/>
                  <a:pt x="1210767" y="1748780"/>
                  <a:pt x="1201226" y="1744422"/>
                </a:cubicBezTo>
                <a:cubicBezTo>
                  <a:pt x="1200637" y="1749958"/>
                  <a:pt x="1200225" y="1754169"/>
                  <a:pt x="1199459" y="1761265"/>
                </a:cubicBezTo>
                <a:cubicBezTo>
                  <a:pt x="1190184" y="1751107"/>
                  <a:pt x="1182675" y="1742891"/>
                  <a:pt x="1173282" y="1732555"/>
                </a:cubicBezTo>
                <a:cubicBezTo>
                  <a:pt x="1173282" y="1739564"/>
                  <a:pt x="1173282" y="1743068"/>
                  <a:pt x="1173282" y="1747514"/>
                </a:cubicBezTo>
                <a:cubicBezTo>
                  <a:pt x="1168865" y="1742744"/>
                  <a:pt x="1165155" y="1738739"/>
                  <a:pt x="1161327" y="1734617"/>
                </a:cubicBezTo>
                <a:cubicBezTo>
                  <a:pt x="1148812" y="1753256"/>
                  <a:pt x="1148488" y="1753551"/>
                  <a:pt x="1131733" y="1739034"/>
                </a:cubicBezTo>
                <a:cubicBezTo>
                  <a:pt x="1119660" y="1728551"/>
                  <a:pt x="1108324" y="1717243"/>
                  <a:pt x="1096309" y="1705995"/>
                </a:cubicBezTo>
                <a:cubicBezTo>
                  <a:pt x="1096692" y="1711354"/>
                  <a:pt x="1097046" y="1716537"/>
                  <a:pt x="1097664" y="1725076"/>
                </a:cubicBezTo>
                <a:cubicBezTo>
                  <a:pt x="1062034" y="1704081"/>
                  <a:pt x="1029054" y="1684676"/>
                  <a:pt x="994279" y="1664211"/>
                </a:cubicBezTo>
                <a:cubicBezTo>
                  <a:pt x="994985" y="1672839"/>
                  <a:pt x="995515" y="1679229"/>
                  <a:pt x="996163" y="1687120"/>
                </a:cubicBezTo>
                <a:cubicBezTo>
                  <a:pt x="965274" y="1672161"/>
                  <a:pt x="935681" y="1657821"/>
                  <a:pt x="906087" y="1643481"/>
                </a:cubicBezTo>
                <a:cubicBezTo>
                  <a:pt x="905351" y="1644600"/>
                  <a:pt x="904615" y="1645748"/>
                  <a:pt x="903908" y="1646867"/>
                </a:cubicBezTo>
                <a:cubicBezTo>
                  <a:pt x="906382" y="1650460"/>
                  <a:pt x="908531" y="1654376"/>
                  <a:pt x="911417" y="1657615"/>
                </a:cubicBezTo>
                <a:cubicBezTo>
                  <a:pt x="926346" y="1674370"/>
                  <a:pt x="941776" y="1690683"/>
                  <a:pt x="956381" y="1707703"/>
                </a:cubicBezTo>
                <a:cubicBezTo>
                  <a:pt x="962123" y="1714387"/>
                  <a:pt x="966099" y="1722603"/>
                  <a:pt x="971163" y="1729935"/>
                </a:cubicBezTo>
                <a:cubicBezTo>
                  <a:pt x="973578" y="1733439"/>
                  <a:pt x="976022" y="1737885"/>
                  <a:pt x="979555" y="1739446"/>
                </a:cubicBezTo>
                <a:cubicBezTo>
                  <a:pt x="992688" y="1745365"/>
                  <a:pt x="1001346" y="1755111"/>
                  <a:pt x="1006145" y="1768244"/>
                </a:cubicBezTo>
                <a:cubicBezTo>
                  <a:pt x="1009856" y="1778433"/>
                  <a:pt x="1005468" y="1784175"/>
                  <a:pt x="994809" y="1784351"/>
                </a:cubicBezTo>
                <a:cubicBezTo>
                  <a:pt x="992630" y="1784381"/>
                  <a:pt x="990450" y="1784351"/>
                  <a:pt x="986888" y="1784351"/>
                </a:cubicBezTo>
                <a:cubicBezTo>
                  <a:pt x="1002170" y="1809969"/>
                  <a:pt x="1033354" y="1807849"/>
                  <a:pt x="1053554" y="1824987"/>
                </a:cubicBezTo>
                <a:cubicBezTo>
                  <a:pt x="1047075" y="1830287"/>
                  <a:pt x="1041716" y="1834645"/>
                  <a:pt x="1036151" y="1839209"/>
                </a:cubicBezTo>
                <a:cubicBezTo>
                  <a:pt x="1045721" y="1842360"/>
                  <a:pt x="1054732" y="1844510"/>
                  <a:pt x="1063065" y="1848220"/>
                </a:cubicBezTo>
                <a:cubicBezTo>
                  <a:pt x="1078730" y="1855199"/>
                  <a:pt x="1093453" y="1864504"/>
                  <a:pt x="1109501" y="1870305"/>
                </a:cubicBezTo>
                <a:cubicBezTo>
                  <a:pt x="1162210" y="1889297"/>
                  <a:pt x="1206409" y="1919627"/>
                  <a:pt x="1241391" y="1963590"/>
                </a:cubicBezTo>
                <a:cubicBezTo>
                  <a:pt x="1275313" y="2006257"/>
                  <a:pt x="1308734" y="2049602"/>
                  <a:pt x="1357850" y="2076663"/>
                </a:cubicBezTo>
                <a:cubicBezTo>
                  <a:pt x="1358145" y="2076840"/>
                  <a:pt x="1358468" y="2077164"/>
                  <a:pt x="1358557" y="2077488"/>
                </a:cubicBezTo>
                <a:cubicBezTo>
                  <a:pt x="1358645" y="2077782"/>
                  <a:pt x="1358380" y="2078135"/>
                  <a:pt x="1358203" y="2078813"/>
                </a:cubicBezTo>
                <a:cubicBezTo>
                  <a:pt x="1355759" y="2079696"/>
                  <a:pt x="1353109" y="2080668"/>
                  <a:pt x="1348633" y="2082287"/>
                </a:cubicBezTo>
                <a:cubicBezTo>
                  <a:pt x="1367656" y="2090326"/>
                  <a:pt x="1383969" y="2101192"/>
                  <a:pt x="1404139" y="2089207"/>
                </a:cubicBezTo>
                <a:cubicBezTo>
                  <a:pt x="1407437" y="2087264"/>
                  <a:pt x="1416418" y="2090356"/>
                  <a:pt x="1419569" y="2093948"/>
                </a:cubicBezTo>
                <a:cubicBezTo>
                  <a:pt x="1422661" y="2097452"/>
                  <a:pt x="1423839" y="2105491"/>
                  <a:pt x="1421954" y="2109849"/>
                </a:cubicBezTo>
                <a:cubicBezTo>
                  <a:pt x="1418980" y="2116828"/>
                  <a:pt x="1413150" y="2122746"/>
                  <a:pt x="1407850" y="2128488"/>
                </a:cubicBezTo>
                <a:cubicBezTo>
                  <a:pt x="1396071" y="2141356"/>
                  <a:pt x="1386943" y="2155638"/>
                  <a:pt x="1381878" y="2172481"/>
                </a:cubicBezTo>
                <a:cubicBezTo>
                  <a:pt x="1377049" y="2188559"/>
                  <a:pt x="1369687" y="2204224"/>
                  <a:pt x="1367302" y="2220655"/>
                </a:cubicBezTo>
                <a:cubicBezTo>
                  <a:pt x="1362738" y="2251956"/>
                  <a:pt x="1361737" y="2283787"/>
                  <a:pt x="1357703" y="2315206"/>
                </a:cubicBezTo>
                <a:cubicBezTo>
                  <a:pt x="1354346" y="2341413"/>
                  <a:pt x="1349900" y="2367591"/>
                  <a:pt x="1343716" y="2393239"/>
                </a:cubicBezTo>
                <a:cubicBezTo>
                  <a:pt x="1339446" y="2410936"/>
                  <a:pt x="1326873" y="2422243"/>
                  <a:pt x="1307232" y="2422361"/>
                </a:cubicBezTo>
                <a:cubicBezTo>
                  <a:pt x="1290095" y="2422478"/>
                  <a:pt x="1272692" y="2424010"/>
                  <a:pt x="1255908" y="2421507"/>
                </a:cubicBezTo>
                <a:cubicBezTo>
                  <a:pt x="1213063" y="2415146"/>
                  <a:pt x="1177728" y="2396566"/>
                  <a:pt x="1159589" y="2354164"/>
                </a:cubicBezTo>
                <a:cubicBezTo>
                  <a:pt x="1159000" y="2352780"/>
                  <a:pt x="1158352" y="2351425"/>
                  <a:pt x="1157528" y="2350188"/>
                </a:cubicBezTo>
                <a:cubicBezTo>
                  <a:pt x="1156733" y="2349011"/>
                  <a:pt x="1155673" y="2348009"/>
                  <a:pt x="1156262" y="2348686"/>
                </a:cubicBezTo>
                <a:cubicBezTo>
                  <a:pt x="1156704" y="2360671"/>
                  <a:pt x="1159707" y="2374334"/>
                  <a:pt x="1157057" y="2386819"/>
                </a:cubicBezTo>
                <a:cubicBezTo>
                  <a:pt x="1153788" y="2402337"/>
                  <a:pt x="1137299" y="2403604"/>
                  <a:pt x="1123577" y="2407549"/>
                </a:cubicBezTo>
                <a:cubicBezTo>
                  <a:pt x="1126963" y="2413291"/>
                  <a:pt x="1129377" y="2418356"/>
                  <a:pt x="1132646" y="2422803"/>
                </a:cubicBezTo>
                <a:cubicBezTo>
                  <a:pt x="1153700" y="2451395"/>
                  <a:pt x="1174872" y="2479898"/>
                  <a:pt x="1196102" y="2508344"/>
                </a:cubicBezTo>
                <a:cubicBezTo>
                  <a:pt x="1213063" y="2531076"/>
                  <a:pt x="1225107" y="2555781"/>
                  <a:pt x="1232115" y="2583578"/>
                </a:cubicBezTo>
                <a:cubicBezTo>
                  <a:pt x="1237474" y="2604809"/>
                  <a:pt x="1246131" y="2625245"/>
                  <a:pt x="1254200" y="2645680"/>
                </a:cubicBezTo>
                <a:cubicBezTo>
                  <a:pt x="1260884" y="2662671"/>
                  <a:pt x="1269306" y="2678984"/>
                  <a:pt x="1276137" y="2695915"/>
                </a:cubicBezTo>
                <a:cubicBezTo>
                  <a:pt x="1291743" y="2734608"/>
                  <a:pt x="1312915" y="2769325"/>
                  <a:pt x="1344923" y="2796857"/>
                </a:cubicBezTo>
                <a:cubicBezTo>
                  <a:pt x="1348310" y="2799772"/>
                  <a:pt x="1350400" y="2804660"/>
                  <a:pt x="1352079" y="2809047"/>
                </a:cubicBezTo>
                <a:cubicBezTo>
                  <a:pt x="1360942" y="2832222"/>
                  <a:pt x="1376313" y="2848387"/>
                  <a:pt x="1400871" y="2854306"/>
                </a:cubicBezTo>
                <a:cubicBezTo>
                  <a:pt x="1410500" y="2856632"/>
                  <a:pt x="1420453" y="2857634"/>
                  <a:pt x="1430111" y="2850832"/>
                </a:cubicBezTo>
                <a:cubicBezTo>
                  <a:pt x="1426253" y="2847180"/>
                  <a:pt x="1422720" y="2844383"/>
                  <a:pt x="1419864" y="2840996"/>
                </a:cubicBezTo>
                <a:cubicBezTo>
                  <a:pt x="1409293" y="2828482"/>
                  <a:pt x="1398250" y="2816262"/>
                  <a:pt x="1388827" y="2802923"/>
                </a:cubicBezTo>
                <a:cubicBezTo>
                  <a:pt x="1383321" y="2795178"/>
                  <a:pt x="1380376" y="2785520"/>
                  <a:pt x="1388533" y="2773182"/>
                </a:cubicBezTo>
                <a:cubicBezTo>
                  <a:pt x="1403992" y="2790967"/>
                  <a:pt x="1419157" y="2807281"/>
                  <a:pt x="1433026" y="2824624"/>
                </a:cubicBezTo>
                <a:cubicBezTo>
                  <a:pt x="1454463" y="2851421"/>
                  <a:pt x="1476400" y="2858694"/>
                  <a:pt x="1509940" y="2849242"/>
                </a:cubicBezTo>
                <a:cubicBezTo>
                  <a:pt x="1520157" y="2846356"/>
                  <a:pt x="1523750" y="2839848"/>
                  <a:pt x="1520834" y="2830838"/>
                </a:cubicBezTo>
                <a:cubicBezTo>
                  <a:pt x="1517890" y="2821739"/>
                  <a:pt x="1513797" y="2812611"/>
                  <a:pt x="1508379" y="2804748"/>
                </a:cubicBezTo>
                <a:cubicBezTo>
                  <a:pt x="1491447" y="2780249"/>
                  <a:pt x="1470923" y="2759578"/>
                  <a:pt x="1441271" y="2749655"/>
                </a:cubicBezTo>
                <a:cubicBezTo>
                  <a:pt x="1450664" y="2740526"/>
                  <a:pt x="1460293" y="2742853"/>
                  <a:pt x="1469863" y="2747004"/>
                </a:cubicBezTo>
                <a:cubicBezTo>
                  <a:pt x="1492713" y="2756928"/>
                  <a:pt x="1510470" y="2773535"/>
                  <a:pt x="1526665" y="2791792"/>
                </a:cubicBezTo>
                <a:cubicBezTo>
                  <a:pt x="1535734" y="2802010"/>
                  <a:pt x="1543567" y="2813317"/>
                  <a:pt x="1551959" y="2824124"/>
                </a:cubicBezTo>
                <a:cubicBezTo>
                  <a:pt x="1570245" y="2807899"/>
                  <a:pt x="1574603" y="2786845"/>
                  <a:pt x="1563885" y="2763053"/>
                </a:cubicBezTo>
                <a:cubicBezTo>
                  <a:pt x="1552077" y="2736934"/>
                  <a:pt x="1531700" y="2718442"/>
                  <a:pt x="1508438" y="2702747"/>
                </a:cubicBezTo>
                <a:cubicBezTo>
                  <a:pt x="1505346" y="2700656"/>
                  <a:pt x="1502342" y="2698477"/>
                  <a:pt x="1499280" y="2696357"/>
                </a:cubicBezTo>
                <a:cubicBezTo>
                  <a:pt x="1500016" y="2695327"/>
                  <a:pt x="1500723" y="2694296"/>
                  <a:pt x="1501459" y="2693236"/>
                </a:cubicBezTo>
                <a:cubicBezTo>
                  <a:pt x="1532289" y="2696887"/>
                  <a:pt x="1552106" y="2718824"/>
                  <a:pt x="1573455" y="2740173"/>
                </a:cubicBezTo>
                <a:cubicBezTo>
                  <a:pt x="1579050" y="2722034"/>
                  <a:pt x="1576930" y="2706192"/>
                  <a:pt x="1567860" y="2691528"/>
                </a:cubicBezTo>
                <a:cubicBezTo>
                  <a:pt x="1553225" y="2667853"/>
                  <a:pt x="1532260" y="2652041"/>
                  <a:pt x="1504993" y="2646417"/>
                </a:cubicBezTo>
                <a:cubicBezTo>
                  <a:pt x="1488827" y="2643089"/>
                  <a:pt x="1478962" y="2633931"/>
                  <a:pt x="1473515" y="2619414"/>
                </a:cubicBezTo>
                <a:cubicBezTo>
                  <a:pt x="1470128" y="2610374"/>
                  <a:pt x="1467419" y="2600893"/>
                  <a:pt x="1465947" y="2591352"/>
                </a:cubicBezTo>
                <a:cubicBezTo>
                  <a:pt x="1460970" y="2559256"/>
                  <a:pt x="1457731" y="2526836"/>
                  <a:pt x="1451813" y="2494916"/>
                </a:cubicBezTo>
                <a:cubicBezTo>
                  <a:pt x="1445717" y="2462054"/>
                  <a:pt x="1441094" y="2429222"/>
                  <a:pt x="1443362" y="2395771"/>
                </a:cubicBezTo>
                <a:cubicBezTo>
                  <a:pt x="1446306" y="2352485"/>
                  <a:pt x="1449015" y="2309199"/>
                  <a:pt x="1453138" y="2266031"/>
                </a:cubicBezTo>
                <a:cubicBezTo>
                  <a:pt x="1455317" y="2243063"/>
                  <a:pt x="1459852" y="2220272"/>
                  <a:pt x="1464416" y="2197628"/>
                </a:cubicBezTo>
                <a:cubicBezTo>
                  <a:pt x="1465270" y="2193417"/>
                  <a:pt x="1471483" y="2187027"/>
                  <a:pt x="1474840" y="2187263"/>
                </a:cubicBezTo>
                <a:cubicBezTo>
                  <a:pt x="1482172" y="2187763"/>
                  <a:pt x="1482437" y="2194978"/>
                  <a:pt x="1481671" y="2201338"/>
                </a:cubicBezTo>
                <a:cubicBezTo>
                  <a:pt x="1478138" y="2231020"/>
                  <a:pt x="1474398" y="2260702"/>
                  <a:pt x="1471247" y="2290413"/>
                </a:cubicBezTo>
                <a:cubicBezTo>
                  <a:pt x="1467508" y="2325689"/>
                  <a:pt x="1463827" y="2360995"/>
                  <a:pt x="1461147" y="2396330"/>
                </a:cubicBezTo>
                <a:cubicBezTo>
                  <a:pt x="1459999" y="2410023"/>
                  <a:pt x="1464003" y="2423097"/>
                  <a:pt x="1474103" y="2434934"/>
                </a:cubicBezTo>
                <a:close/>
                <a:moveTo>
                  <a:pt x="1300577" y="934330"/>
                </a:moveTo>
                <a:cubicBezTo>
                  <a:pt x="1299076" y="935625"/>
                  <a:pt x="1297721" y="936332"/>
                  <a:pt x="1297014" y="937451"/>
                </a:cubicBezTo>
                <a:cubicBezTo>
                  <a:pt x="1287091" y="953587"/>
                  <a:pt x="1271426" y="965307"/>
                  <a:pt x="1266008" y="985419"/>
                </a:cubicBezTo>
                <a:cubicBezTo>
                  <a:pt x="1262533" y="998345"/>
                  <a:pt x="1251579" y="1009682"/>
                  <a:pt x="1242627" y="1020636"/>
                </a:cubicBezTo>
                <a:cubicBezTo>
                  <a:pt x="1231379" y="1034417"/>
                  <a:pt x="1224106" y="1049906"/>
                  <a:pt x="1221573" y="1067014"/>
                </a:cubicBezTo>
                <a:cubicBezTo>
                  <a:pt x="1218982" y="1084652"/>
                  <a:pt x="1217628" y="1102703"/>
                  <a:pt x="1217893" y="1120518"/>
                </a:cubicBezTo>
                <a:cubicBezTo>
                  <a:pt x="1218364" y="1152967"/>
                  <a:pt x="1226667" y="1184003"/>
                  <a:pt x="1237592" y="1214451"/>
                </a:cubicBezTo>
                <a:cubicBezTo>
                  <a:pt x="1238740" y="1217660"/>
                  <a:pt x="1237033" y="1221930"/>
                  <a:pt x="1236650" y="1225699"/>
                </a:cubicBezTo>
                <a:cubicBezTo>
                  <a:pt x="1233205" y="1224345"/>
                  <a:pt x="1228994" y="1223874"/>
                  <a:pt x="1226461" y="1221547"/>
                </a:cubicBezTo>
                <a:cubicBezTo>
                  <a:pt x="1205025" y="1201671"/>
                  <a:pt x="1193541" y="1176671"/>
                  <a:pt x="1194689" y="1147667"/>
                </a:cubicBezTo>
                <a:cubicBezTo>
                  <a:pt x="1195985" y="1114952"/>
                  <a:pt x="1199989" y="1082355"/>
                  <a:pt x="1202728" y="1050583"/>
                </a:cubicBezTo>
                <a:cubicBezTo>
                  <a:pt x="1203317" y="1050200"/>
                  <a:pt x="1202051" y="1050789"/>
                  <a:pt x="1201079" y="1051731"/>
                </a:cubicBezTo>
                <a:cubicBezTo>
                  <a:pt x="1145514" y="1106295"/>
                  <a:pt x="1077699" y="1131324"/>
                  <a:pt x="1000963" y="1135270"/>
                </a:cubicBezTo>
                <a:cubicBezTo>
                  <a:pt x="979614" y="1136360"/>
                  <a:pt x="972488" y="1130765"/>
                  <a:pt x="970133" y="1109446"/>
                </a:cubicBezTo>
                <a:cubicBezTo>
                  <a:pt x="969691" y="1105382"/>
                  <a:pt x="969485" y="1101171"/>
                  <a:pt x="970044" y="1097137"/>
                </a:cubicBezTo>
                <a:cubicBezTo>
                  <a:pt x="974196" y="1066719"/>
                  <a:pt x="969691" y="1036891"/>
                  <a:pt x="966040" y="1006738"/>
                </a:cubicBezTo>
                <a:cubicBezTo>
                  <a:pt x="963007" y="981591"/>
                  <a:pt x="949609" y="964983"/>
                  <a:pt x="930881" y="950849"/>
                </a:cubicBezTo>
                <a:cubicBezTo>
                  <a:pt x="906264" y="932239"/>
                  <a:pt x="877642" y="926703"/>
                  <a:pt x="847607" y="925201"/>
                </a:cubicBezTo>
                <a:cubicBezTo>
                  <a:pt x="821253" y="923876"/>
                  <a:pt x="817189" y="927469"/>
                  <a:pt x="818132" y="953558"/>
                </a:cubicBezTo>
                <a:cubicBezTo>
                  <a:pt x="818426" y="961832"/>
                  <a:pt x="818191" y="970107"/>
                  <a:pt x="818191" y="979264"/>
                </a:cubicBezTo>
                <a:cubicBezTo>
                  <a:pt x="813803" y="975966"/>
                  <a:pt x="810328" y="973375"/>
                  <a:pt x="805912" y="970077"/>
                </a:cubicBezTo>
                <a:cubicBezTo>
                  <a:pt x="806913" y="975171"/>
                  <a:pt x="807914" y="979088"/>
                  <a:pt x="808414" y="983092"/>
                </a:cubicBezTo>
                <a:cubicBezTo>
                  <a:pt x="812331" y="1015542"/>
                  <a:pt x="827643" y="1041484"/>
                  <a:pt x="852672" y="1062126"/>
                </a:cubicBezTo>
                <a:cubicBezTo>
                  <a:pt x="856647" y="1065394"/>
                  <a:pt x="861594" y="1069311"/>
                  <a:pt x="862802" y="1073816"/>
                </a:cubicBezTo>
                <a:cubicBezTo>
                  <a:pt x="868779" y="1095930"/>
                  <a:pt x="887948" y="1107267"/>
                  <a:pt x="901906" y="1125641"/>
                </a:cubicBezTo>
                <a:cubicBezTo>
                  <a:pt x="901553" y="1117956"/>
                  <a:pt x="901288" y="1112714"/>
                  <a:pt x="901052" y="1107502"/>
                </a:cubicBezTo>
                <a:cubicBezTo>
                  <a:pt x="902024" y="1107208"/>
                  <a:pt x="903025" y="1106913"/>
                  <a:pt x="903997" y="1106619"/>
                </a:cubicBezTo>
                <a:cubicBezTo>
                  <a:pt x="907030" y="1111507"/>
                  <a:pt x="910858" y="1116071"/>
                  <a:pt x="912948" y="1121342"/>
                </a:cubicBezTo>
                <a:cubicBezTo>
                  <a:pt x="917189" y="1132090"/>
                  <a:pt x="921782" y="1142956"/>
                  <a:pt x="923843" y="1154233"/>
                </a:cubicBezTo>
                <a:cubicBezTo>
                  <a:pt x="927082" y="1171754"/>
                  <a:pt x="935798" y="1185682"/>
                  <a:pt x="948549" y="1197078"/>
                </a:cubicBezTo>
                <a:cubicBezTo>
                  <a:pt x="970015" y="1216247"/>
                  <a:pt x="991746" y="1235151"/>
                  <a:pt x="1014155" y="1253202"/>
                </a:cubicBezTo>
                <a:cubicBezTo>
                  <a:pt x="1021752" y="1259327"/>
                  <a:pt x="1031263" y="1264421"/>
                  <a:pt x="1040656" y="1266629"/>
                </a:cubicBezTo>
                <a:cubicBezTo>
                  <a:pt x="1052994" y="1269515"/>
                  <a:pt x="1062711" y="1274698"/>
                  <a:pt x="1070632" y="1284356"/>
                </a:cubicBezTo>
                <a:cubicBezTo>
                  <a:pt x="1082853" y="1299285"/>
                  <a:pt x="1098165" y="1307677"/>
                  <a:pt x="1116775" y="1315068"/>
                </a:cubicBezTo>
                <a:cubicBezTo>
                  <a:pt x="1166421" y="1334797"/>
                  <a:pt x="1218423" y="1350345"/>
                  <a:pt x="1260825" y="1385768"/>
                </a:cubicBezTo>
                <a:cubicBezTo>
                  <a:pt x="1278993" y="1400963"/>
                  <a:pt x="1301166" y="1410591"/>
                  <a:pt x="1325607" y="1410945"/>
                </a:cubicBezTo>
                <a:cubicBezTo>
                  <a:pt x="1402108" y="1412123"/>
                  <a:pt x="1478933" y="1418748"/>
                  <a:pt x="1554285" y="1398577"/>
                </a:cubicBezTo>
                <a:cubicBezTo>
                  <a:pt x="1578019" y="1392217"/>
                  <a:pt x="1603490" y="1389626"/>
                  <a:pt x="1625192" y="1379143"/>
                </a:cubicBezTo>
                <a:cubicBezTo>
                  <a:pt x="1663796" y="1360474"/>
                  <a:pt x="1690915" y="1326317"/>
                  <a:pt x="1724926" y="1296723"/>
                </a:cubicBezTo>
                <a:cubicBezTo>
                  <a:pt x="1709820" y="1299638"/>
                  <a:pt x="1697835" y="1302230"/>
                  <a:pt x="1685792" y="1304261"/>
                </a:cubicBezTo>
                <a:cubicBezTo>
                  <a:pt x="1650191" y="1310239"/>
                  <a:pt x="1615887" y="1301935"/>
                  <a:pt x="1581641" y="1293985"/>
                </a:cubicBezTo>
                <a:cubicBezTo>
                  <a:pt x="1574073" y="1292218"/>
                  <a:pt x="1568243" y="1293042"/>
                  <a:pt x="1561941" y="1297783"/>
                </a:cubicBezTo>
                <a:cubicBezTo>
                  <a:pt x="1539503" y="1314715"/>
                  <a:pt x="1516153" y="1329850"/>
                  <a:pt x="1488679" y="1337948"/>
                </a:cubicBezTo>
                <a:cubicBezTo>
                  <a:pt x="1437001" y="1353201"/>
                  <a:pt x="1386501" y="1346723"/>
                  <a:pt x="1336678" y="1330439"/>
                </a:cubicBezTo>
                <a:cubicBezTo>
                  <a:pt x="1325577" y="1326817"/>
                  <a:pt x="1315595" y="1319456"/>
                  <a:pt x="1305524" y="1313154"/>
                </a:cubicBezTo>
                <a:cubicBezTo>
                  <a:pt x="1302904" y="1311505"/>
                  <a:pt x="1301902" y="1307324"/>
                  <a:pt x="1300165" y="1304291"/>
                </a:cubicBezTo>
                <a:cubicBezTo>
                  <a:pt x="1303522" y="1303260"/>
                  <a:pt x="1307144" y="1300875"/>
                  <a:pt x="1310177" y="1301464"/>
                </a:cubicBezTo>
                <a:cubicBezTo>
                  <a:pt x="1321101" y="1303614"/>
                  <a:pt x="1332173" y="1305822"/>
                  <a:pt x="1342538" y="1309738"/>
                </a:cubicBezTo>
                <a:cubicBezTo>
                  <a:pt x="1408350" y="1334503"/>
                  <a:pt x="1471483" y="1337418"/>
                  <a:pt x="1529403" y="1289391"/>
                </a:cubicBezTo>
                <a:cubicBezTo>
                  <a:pt x="1543420" y="1277760"/>
                  <a:pt x="1548043" y="1258002"/>
                  <a:pt x="1539415" y="1241541"/>
                </a:cubicBezTo>
                <a:cubicBezTo>
                  <a:pt x="1533379" y="1243544"/>
                  <a:pt x="1527283" y="1247489"/>
                  <a:pt x="1521453" y="1247165"/>
                </a:cubicBezTo>
                <a:cubicBezTo>
                  <a:pt x="1501812" y="1246017"/>
                  <a:pt x="1482201" y="1243514"/>
                  <a:pt x="1462678" y="1241011"/>
                </a:cubicBezTo>
                <a:cubicBezTo>
                  <a:pt x="1459822" y="1240658"/>
                  <a:pt x="1456936" y="1237713"/>
                  <a:pt x="1454757" y="1235299"/>
                </a:cubicBezTo>
                <a:cubicBezTo>
                  <a:pt x="1444775" y="1224197"/>
                  <a:pt x="1434381" y="1213361"/>
                  <a:pt x="1425400" y="1201465"/>
                </a:cubicBezTo>
                <a:cubicBezTo>
                  <a:pt x="1417832" y="1191453"/>
                  <a:pt x="1410294" y="1180823"/>
                  <a:pt x="1405641" y="1169310"/>
                </a:cubicBezTo>
                <a:cubicBezTo>
                  <a:pt x="1393333" y="1138951"/>
                  <a:pt x="1395188" y="1131884"/>
                  <a:pt x="1420924" y="1111831"/>
                </a:cubicBezTo>
                <a:cubicBezTo>
                  <a:pt x="1436884" y="1099375"/>
                  <a:pt x="1454404" y="1088951"/>
                  <a:pt x="1470688" y="1077997"/>
                </a:cubicBezTo>
                <a:cubicBezTo>
                  <a:pt x="1454080" y="1077673"/>
                  <a:pt x="1435735" y="1074052"/>
                  <a:pt x="1423603" y="1093486"/>
                </a:cubicBezTo>
                <a:cubicBezTo>
                  <a:pt x="1418951" y="1100936"/>
                  <a:pt x="1411236" y="1101378"/>
                  <a:pt x="1402726" y="1097255"/>
                </a:cubicBezTo>
                <a:cubicBezTo>
                  <a:pt x="1399075" y="1095459"/>
                  <a:pt x="1392979" y="1096166"/>
                  <a:pt x="1389004" y="1097962"/>
                </a:cubicBezTo>
                <a:cubicBezTo>
                  <a:pt x="1374782" y="1104381"/>
                  <a:pt x="1361472" y="1113068"/>
                  <a:pt x="1346867" y="1118191"/>
                </a:cubicBezTo>
                <a:cubicBezTo>
                  <a:pt x="1341036" y="1120223"/>
                  <a:pt x="1330789" y="1117337"/>
                  <a:pt x="1325960" y="1112950"/>
                </a:cubicBezTo>
                <a:cubicBezTo>
                  <a:pt x="1318216" y="1105883"/>
                  <a:pt x="1313210" y="1095753"/>
                  <a:pt x="1307262" y="1086772"/>
                </a:cubicBezTo>
                <a:cubicBezTo>
                  <a:pt x="1302050" y="1078910"/>
                  <a:pt x="1301372" y="1070871"/>
                  <a:pt x="1303669" y="1061331"/>
                </a:cubicBezTo>
                <a:cubicBezTo>
                  <a:pt x="1313887" y="1019076"/>
                  <a:pt x="1311413" y="976997"/>
                  <a:pt x="1300577" y="934330"/>
                </a:cubicBezTo>
                <a:close/>
                <a:moveTo>
                  <a:pt x="844957" y="2418916"/>
                </a:moveTo>
                <a:cubicBezTo>
                  <a:pt x="832973" y="2416383"/>
                  <a:pt x="821724" y="2413851"/>
                  <a:pt x="810417" y="2411642"/>
                </a:cubicBezTo>
                <a:cubicBezTo>
                  <a:pt x="800906" y="2409787"/>
                  <a:pt x="792337" y="2410111"/>
                  <a:pt x="785270" y="2418916"/>
                </a:cubicBezTo>
                <a:cubicBezTo>
                  <a:pt x="782767" y="2422066"/>
                  <a:pt x="776465" y="2423156"/>
                  <a:pt x="771813" y="2423333"/>
                </a:cubicBezTo>
                <a:cubicBezTo>
                  <a:pt x="766719" y="2423539"/>
                  <a:pt x="761536" y="2421742"/>
                  <a:pt x="756442" y="2420535"/>
                </a:cubicBezTo>
                <a:cubicBezTo>
                  <a:pt x="744870" y="2417797"/>
                  <a:pt x="734946" y="2420211"/>
                  <a:pt x="727231" y="2429634"/>
                </a:cubicBezTo>
                <a:cubicBezTo>
                  <a:pt x="718250" y="2440617"/>
                  <a:pt x="709682" y="2451984"/>
                  <a:pt x="700259" y="2462614"/>
                </a:cubicBezTo>
                <a:cubicBezTo>
                  <a:pt x="681796" y="2483462"/>
                  <a:pt x="673669" y="2506341"/>
                  <a:pt x="684122" y="2533697"/>
                </a:cubicBezTo>
                <a:cubicBezTo>
                  <a:pt x="685565" y="2537466"/>
                  <a:pt x="686007" y="2541735"/>
                  <a:pt x="686301" y="2545799"/>
                </a:cubicBezTo>
                <a:cubicBezTo>
                  <a:pt x="686655" y="2550893"/>
                  <a:pt x="686390" y="2556046"/>
                  <a:pt x="686390" y="2561170"/>
                </a:cubicBezTo>
                <a:cubicBezTo>
                  <a:pt x="682149" y="2559609"/>
                  <a:pt x="681207" y="2557401"/>
                  <a:pt x="679558" y="2556135"/>
                </a:cubicBezTo>
                <a:cubicBezTo>
                  <a:pt x="676614" y="2553867"/>
                  <a:pt x="673227" y="2552189"/>
                  <a:pt x="670047" y="2550245"/>
                </a:cubicBezTo>
                <a:cubicBezTo>
                  <a:pt x="668810" y="2554250"/>
                  <a:pt x="666190" y="2558461"/>
                  <a:pt x="666690" y="2562259"/>
                </a:cubicBezTo>
                <a:cubicBezTo>
                  <a:pt x="667426" y="2568060"/>
                  <a:pt x="671313" y="2573449"/>
                  <a:pt x="671961" y="2579220"/>
                </a:cubicBezTo>
                <a:cubicBezTo>
                  <a:pt x="672373" y="2582960"/>
                  <a:pt x="670548" y="2588879"/>
                  <a:pt x="667691" y="2590763"/>
                </a:cubicBezTo>
                <a:cubicBezTo>
                  <a:pt x="643811" y="2606576"/>
                  <a:pt x="634152" y="2629308"/>
                  <a:pt x="633033" y="2657753"/>
                </a:cubicBezTo>
                <a:cubicBezTo>
                  <a:pt x="639865" y="2657753"/>
                  <a:pt x="646225" y="2658254"/>
                  <a:pt x="652438" y="2657635"/>
                </a:cubicBezTo>
                <a:cubicBezTo>
                  <a:pt x="662097" y="2656693"/>
                  <a:pt x="670194" y="2659284"/>
                  <a:pt x="676643" y="2666469"/>
                </a:cubicBezTo>
                <a:cubicBezTo>
                  <a:pt x="689275" y="2680544"/>
                  <a:pt x="705677" y="2687258"/>
                  <a:pt x="723816" y="2689967"/>
                </a:cubicBezTo>
                <a:cubicBezTo>
                  <a:pt x="761095" y="2695533"/>
                  <a:pt x="798521" y="2700156"/>
                  <a:pt x="835741" y="2706192"/>
                </a:cubicBezTo>
                <a:cubicBezTo>
                  <a:pt x="860475" y="2710197"/>
                  <a:pt x="884739" y="2711080"/>
                  <a:pt x="908944" y="2703630"/>
                </a:cubicBezTo>
                <a:cubicBezTo>
                  <a:pt x="921429" y="2699802"/>
                  <a:pt x="934002" y="2696298"/>
                  <a:pt x="946546" y="2692559"/>
                </a:cubicBezTo>
                <a:cubicBezTo>
                  <a:pt x="969455" y="2685727"/>
                  <a:pt x="992188" y="2678689"/>
                  <a:pt x="1016775" y="2680751"/>
                </a:cubicBezTo>
                <a:cubicBezTo>
                  <a:pt x="1038359" y="2682547"/>
                  <a:pt x="1060091" y="2682694"/>
                  <a:pt x="1081763" y="2683460"/>
                </a:cubicBezTo>
                <a:cubicBezTo>
                  <a:pt x="1084531" y="2683548"/>
                  <a:pt x="1087299" y="2683048"/>
                  <a:pt x="1093836" y="2682547"/>
                </a:cubicBezTo>
                <a:cubicBezTo>
                  <a:pt x="1086887" y="2671799"/>
                  <a:pt x="1082764" y="2661728"/>
                  <a:pt x="1075520" y="2655103"/>
                </a:cubicBezTo>
                <a:cubicBezTo>
                  <a:pt x="1065155" y="2645651"/>
                  <a:pt x="1052759" y="2638319"/>
                  <a:pt x="1040745" y="2630869"/>
                </a:cubicBezTo>
                <a:cubicBezTo>
                  <a:pt x="1027759" y="2622801"/>
                  <a:pt x="1014007" y="2615940"/>
                  <a:pt x="1000992" y="2607901"/>
                </a:cubicBezTo>
                <a:cubicBezTo>
                  <a:pt x="996340" y="2605015"/>
                  <a:pt x="992865" y="2600245"/>
                  <a:pt x="988301" y="2595857"/>
                </a:cubicBezTo>
                <a:cubicBezTo>
                  <a:pt x="1003112" y="2588967"/>
                  <a:pt x="1012889" y="2589556"/>
                  <a:pt x="1029643" y="2598861"/>
                </a:cubicBezTo>
                <a:cubicBezTo>
                  <a:pt x="1062711" y="2617235"/>
                  <a:pt x="1088212" y="2643825"/>
                  <a:pt x="1108971" y="2675009"/>
                </a:cubicBezTo>
                <a:cubicBezTo>
                  <a:pt x="1120308" y="2692029"/>
                  <a:pt x="1140655" y="2692029"/>
                  <a:pt x="1150932" y="2674125"/>
                </a:cubicBezTo>
                <a:cubicBezTo>
                  <a:pt x="1157292" y="2663024"/>
                  <a:pt x="1158941" y="2651658"/>
                  <a:pt x="1150991" y="2640409"/>
                </a:cubicBezTo>
                <a:cubicBezTo>
                  <a:pt x="1142393" y="2628189"/>
                  <a:pt x="1133588" y="2616087"/>
                  <a:pt x="1125402" y="2603602"/>
                </a:cubicBezTo>
                <a:cubicBezTo>
                  <a:pt x="1123724" y="2601069"/>
                  <a:pt x="1124401" y="2596976"/>
                  <a:pt x="1123989" y="2593620"/>
                </a:cubicBezTo>
                <a:cubicBezTo>
                  <a:pt x="1127758" y="2593384"/>
                  <a:pt x="1132204" y="2591764"/>
                  <a:pt x="1135119" y="2593207"/>
                </a:cubicBezTo>
                <a:cubicBezTo>
                  <a:pt x="1139978" y="2595622"/>
                  <a:pt x="1144454" y="2599450"/>
                  <a:pt x="1148076" y="2603602"/>
                </a:cubicBezTo>
                <a:cubicBezTo>
                  <a:pt x="1164742" y="2622712"/>
                  <a:pt x="1176904" y="2643972"/>
                  <a:pt x="1176226" y="2671298"/>
                </a:cubicBezTo>
                <a:cubicBezTo>
                  <a:pt x="1204877" y="2645003"/>
                  <a:pt x="1206232" y="2615145"/>
                  <a:pt x="1179642" y="2589762"/>
                </a:cubicBezTo>
                <a:cubicBezTo>
                  <a:pt x="1168953" y="2579574"/>
                  <a:pt x="1156497" y="2570651"/>
                  <a:pt x="1143541" y="2563496"/>
                </a:cubicBezTo>
                <a:cubicBezTo>
                  <a:pt x="1102199" y="2540587"/>
                  <a:pt x="1058265" y="2524009"/>
                  <a:pt x="1011946" y="2513968"/>
                </a:cubicBezTo>
                <a:cubicBezTo>
                  <a:pt x="983943" y="2507872"/>
                  <a:pt x="956322" y="2499186"/>
                  <a:pt x="926906" y="2505222"/>
                </a:cubicBezTo>
                <a:cubicBezTo>
                  <a:pt x="911123" y="2508432"/>
                  <a:pt x="894986" y="2509786"/>
                  <a:pt x="878997" y="2511965"/>
                </a:cubicBezTo>
                <a:cubicBezTo>
                  <a:pt x="881441" y="2509345"/>
                  <a:pt x="884179" y="2508344"/>
                  <a:pt x="887006" y="2507696"/>
                </a:cubicBezTo>
                <a:cubicBezTo>
                  <a:pt x="906647" y="2503132"/>
                  <a:pt x="926258" y="2498420"/>
                  <a:pt x="945957" y="2494209"/>
                </a:cubicBezTo>
                <a:cubicBezTo>
                  <a:pt x="982235" y="2486465"/>
                  <a:pt x="1006499" y="2465647"/>
                  <a:pt x="1018778" y="2430282"/>
                </a:cubicBezTo>
                <a:cubicBezTo>
                  <a:pt x="1045368" y="2353751"/>
                  <a:pt x="1037535" y="2281903"/>
                  <a:pt x="991275" y="2214736"/>
                </a:cubicBezTo>
                <a:cubicBezTo>
                  <a:pt x="986681" y="2208052"/>
                  <a:pt x="983266" y="2200514"/>
                  <a:pt x="979732" y="2193181"/>
                </a:cubicBezTo>
                <a:cubicBezTo>
                  <a:pt x="971517" y="2176162"/>
                  <a:pt x="966746" y="2156286"/>
                  <a:pt x="954850" y="2142475"/>
                </a:cubicBezTo>
                <a:cubicBezTo>
                  <a:pt x="922018" y="2104284"/>
                  <a:pt x="886535" y="2068330"/>
                  <a:pt x="851494" y="2032082"/>
                </a:cubicBezTo>
                <a:cubicBezTo>
                  <a:pt x="838862" y="2019008"/>
                  <a:pt x="821695" y="2016416"/>
                  <a:pt x="802672" y="2016446"/>
                </a:cubicBezTo>
                <a:cubicBezTo>
                  <a:pt x="805117" y="2020038"/>
                  <a:pt x="806883" y="2022747"/>
                  <a:pt x="808768" y="2025368"/>
                </a:cubicBezTo>
                <a:cubicBezTo>
                  <a:pt x="819928" y="2040827"/>
                  <a:pt x="831382" y="2056051"/>
                  <a:pt x="842219" y="2071716"/>
                </a:cubicBezTo>
                <a:cubicBezTo>
                  <a:pt x="857855" y="2094272"/>
                  <a:pt x="868278" y="2118418"/>
                  <a:pt x="867071" y="2146922"/>
                </a:cubicBezTo>
                <a:cubicBezTo>
                  <a:pt x="866777" y="2154107"/>
                  <a:pt x="870840" y="2162852"/>
                  <a:pt x="875581" y="2168682"/>
                </a:cubicBezTo>
                <a:cubicBezTo>
                  <a:pt x="897460" y="2195626"/>
                  <a:pt x="913272" y="2225248"/>
                  <a:pt x="919044" y="2259641"/>
                </a:cubicBezTo>
                <a:cubicBezTo>
                  <a:pt x="922724" y="2281549"/>
                  <a:pt x="922371" y="2303281"/>
                  <a:pt x="914303" y="2322538"/>
                </a:cubicBezTo>
                <a:cubicBezTo>
                  <a:pt x="909003" y="2321361"/>
                  <a:pt x="904586" y="2318946"/>
                  <a:pt x="901759" y="2320183"/>
                </a:cubicBezTo>
                <a:cubicBezTo>
                  <a:pt x="899403" y="2321213"/>
                  <a:pt x="897754" y="2326543"/>
                  <a:pt x="897784" y="2329929"/>
                </a:cubicBezTo>
                <a:cubicBezTo>
                  <a:pt x="898107" y="2354988"/>
                  <a:pt x="899020" y="2380017"/>
                  <a:pt x="899550" y="2405046"/>
                </a:cubicBezTo>
                <a:cubicBezTo>
                  <a:pt x="899639" y="2409257"/>
                  <a:pt x="898608" y="2413497"/>
                  <a:pt x="897960" y="2418857"/>
                </a:cubicBezTo>
                <a:cubicBezTo>
                  <a:pt x="878496" y="2413174"/>
                  <a:pt x="860534" y="2407932"/>
                  <a:pt x="839303" y="2401748"/>
                </a:cubicBezTo>
                <a:cubicBezTo>
                  <a:pt x="842042" y="2409846"/>
                  <a:pt x="843426" y="2414175"/>
                  <a:pt x="844957" y="2418916"/>
                </a:cubicBezTo>
                <a:close/>
                <a:moveTo>
                  <a:pt x="1565622" y="1057827"/>
                </a:moveTo>
                <a:cubicBezTo>
                  <a:pt x="1575575" y="1057827"/>
                  <a:pt x="1583820" y="1057326"/>
                  <a:pt x="1591976" y="1057974"/>
                </a:cubicBezTo>
                <a:cubicBezTo>
                  <a:pt x="1600516" y="1058651"/>
                  <a:pt x="1609055" y="1060094"/>
                  <a:pt x="1617447" y="1061802"/>
                </a:cubicBezTo>
                <a:cubicBezTo>
                  <a:pt x="1637323" y="1065836"/>
                  <a:pt x="1650957" y="1081354"/>
                  <a:pt x="1652253" y="1101701"/>
                </a:cubicBezTo>
                <a:cubicBezTo>
                  <a:pt x="1653107" y="1115129"/>
                  <a:pt x="1653283" y="1128615"/>
                  <a:pt x="1653578" y="1142072"/>
                </a:cubicBezTo>
                <a:cubicBezTo>
                  <a:pt x="1654432" y="1182973"/>
                  <a:pt x="1636322" y="1208179"/>
                  <a:pt x="1597483" y="1220605"/>
                </a:cubicBezTo>
                <a:cubicBezTo>
                  <a:pt x="1591093" y="1222637"/>
                  <a:pt x="1582289" y="1223226"/>
                  <a:pt x="1579197" y="1227672"/>
                </a:cubicBezTo>
                <a:cubicBezTo>
                  <a:pt x="1576282" y="1231883"/>
                  <a:pt x="1579933" y="1240334"/>
                  <a:pt x="1579668" y="1246871"/>
                </a:cubicBezTo>
                <a:cubicBezTo>
                  <a:pt x="1579373" y="1253967"/>
                  <a:pt x="1582141" y="1257619"/>
                  <a:pt x="1588737" y="1260033"/>
                </a:cubicBezTo>
                <a:cubicBezTo>
                  <a:pt x="1602754" y="1265157"/>
                  <a:pt x="1616270" y="1271694"/>
                  <a:pt x="1630404" y="1276464"/>
                </a:cubicBezTo>
                <a:cubicBezTo>
                  <a:pt x="1651870" y="1283679"/>
                  <a:pt x="1674278" y="1288449"/>
                  <a:pt x="1696481" y="1282354"/>
                </a:cubicBezTo>
                <a:cubicBezTo>
                  <a:pt x="1713913" y="1277554"/>
                  <a:pt x="1729961" y="1267748"/>
                  <a:pt x="1747364" y="1262654"/>
                </a:cubicBezTo>
                <a:cubicBezTo>
                  <a:pt x="1765797" y="1257236"/>
                  <a:pt x="1772570" y="1239009"/>
                  <a:pt x="1788471" y="1229998"/>
                </a:cubicBezTo>
                <a:cubicBezTo>
                  <a:pt x="1811056" y="1217189"/>
                  <a:pt x="1822334" y="1192984"/>
                  <a:pt x="1833140" y="1168986"/>
                </a:cubicBezTo>
                <a:cubicBezTo>
                  <a:pt x="1845508" y="1141483"/>
                  <a:pt x="1862969" y="1116336"/>
                  <a:pt x="1876573" y="1089334"/>
                </a:cubicBezTo>
                <a:cubicBezTo>
                  <a:pt x="1885908" y="1070842"/>
                  <a:pt x="1893328" y="1051231"/>
                  <a:pt x="1899983" y="1031590"/>
                </a:cubicBezTo>
                <a:cubicBezTo>
                  <a:pt x="1905725" y="1014659"/>
                  <a:pt x="1909906" y="997109"/>
                  <a:pt x="1913322" y="979559"/>
                </a:cubicBezTo>
                <a:cubicBezTo>
                  <a:pt x="1915442" y="968811"/>
                  <a:pt x="1917415" y="956885"/>
                  <a:pt x="1914853" y="946638"/>
                </a:cubicBezTo>
                <a:cubicBezTo>
                  <a:pt x="1911231" y="932209"/>
                  <a:pt x="1912704" y="919842"/>
                  <a:pt x="1918181" y="906503"/>
                </a:cubicBezTo>
                <a:cubicBezTo>
                  <a:pt x="1923246" y="894224"/>
                  <a:pt x="1929105" y="881032"/>
                  <a:pt x="1929194" y="868194"/>
                </a:cubicBezTo>
                <a:cubicBezTo>
                  <a:pt x="1929400" y="840573"/>
                  <a:pt x="1935819" y="815014"/>
                  <a:pt x="1946449" y="790014"/>
                </a:cubicBezTo>
                <a:cubicBezTo>
                  <a:pt x="1952750" y="775144"/>
                  <a:pt x="1955548" y="759567"/>
                  <a:pt x="1950365" y="744049"/>
                </a:cubicBezTo>
                <a:cubicBezTo>
                  <a:pt x="1941973" y="718961"/>
                  <a:pt x="1933522" y="693784"/>
                  <a:pt x="1923039" y="669520"/>
                </a:cubicBezTo>
                <a:cubicBezTo>
                  <a:pt x="1914500" y="649733"/>
                  <a:pt x="1909111" y="649527"/>
                  <a:pt x="1895625" y="666281"/>
                </a:cubicBezTo>
                <a:cubicBezTo>
                  <a:pt x="1871715" y="695934"/>
                  <a:pt x="1852958" y="728324"/>
                  <a:pt x="1846362" y="768518"/>
                </a:cubicBezTo>
                <a:cubicBezTo>
                  <a:pt x="1841209" y="761834"/>
                  <a:pt x="1837086" y="756475"/>
                  <a:pt x="1831403" y="749084"/>
                </a:cubicBezTo>
                <a:cubicBezTo>
                  <a:pt x="1837675" y="807564"/>
                  <a:pt x="1836527" y="864483"/>
                  <a:pt x="1862263" y="916544"/>
                </a:cubicBezTo>
                <a:cubicBezTo>
                  <a:pt x="1850131" y="920225"/>
                  <a:pt x="1848040" y="923876"/>
                  <a:pt x="1852163" y="935831"/>
                </a:cubicBezTo>
                <a:cubicBezTo>
                  <a:pt x="1855107" y="944400"/>
                  <a:pt x="1859288" y="952557"/>
                  <a:pt x="1863440" y="962097"/>
                </a:cubicBezTo>
                <a:cubicBezTo>
                  <a:pt x="1854283" y="962097"/>
                  <a:pt x="1846450" y="963746"/>
                  <a:pt x="1839648" y="961803"/>
                </a:cubicBezTo>
                <a:cubicBezTo>
                  <a:pt x="1811497" y="953823"/>
                  <a:pt x="1782817" y="953970"/>
                  <a:pt x="1754018" y="953676"/>
                </a:cubicBezTo>
                <a:cubicBezTo>
                  <a:pt x="1726310" y="953411"/>
                  <a:pt x="1698719" y="951703"/>
                  <a:pt x="1672747" y="940219"/>
                </a:cubicBezTo>
                <a:cubicBezTo>
                  <a:pt x="1668595" y="938393"/>
                  <a:pt x="1663825" y="937893"/>
                  <a:pt x="1659349" y="936803"/>
                </a:cubicBezTo>
                <a:cubicBezTo>
                  <a:pt x="1661204" y="942928"/>
                  <a:pt x="1664208" y="947021"/>
                  <a:pt x="1667417" y="950967"/>
                </a:cubicBezTo>
                <a:cubicBezTo>
                  <a:pt x="1681640" y="968340"/>
                  <a:pt x="1695980" y="985566"/>
                  <a:pt x="1710144" y="1002969"/>
                </a:cubicBezTo>
                <a:cubicBezTo>
                  <a:pt x="1736469" y="1035300"/>
                  <a:pt x="1743565" y="1073198"/>
                  <a:pt x="1741268" y="1113568"/>
                </a:cubicBezTo>
                <a:cubicBezTo>
                  <a:pt x="1740679" y="1124022"/>
                  <a:pt x="1738353" y="1134298"/>
                  <a:pt x="1724808" y="1141601"/>
                </a:cubicBezTo>
                <a:cubicBezTo>
                  <a:pt x="1724425" y="1135447"/>
                  <a:pt x="1723424" y="1130941"/>
                  <a:pt x="1724013" y="1126642"/>
                </a:cubicBezTo>
                <a:cubicBezTo>
                  <a:pt x="1724926" y="1120046"/>
                  <a:pt x="1728813" y="1113421"/>
                  <a:pt x="1728106" y="1107178"/>
                </a:cubicBezTo>
                <a:cubicBezTo>
                  <a:pt x="1725927" y="1088038"/>
                  <a:pt x="1724778" y="1068162"/>
                  <a:pt x="1718506" y="1050200"/>
                </a:cubicBezTo>
                <a:cubicBezTo>
                  <a:pt x="1702900" y="1005354"/>
                  <a:pt x="1677429" y="966779"/>
                  <a:pt x="1634202" y="943723"/>
                </a:cubicBezTo>
                <a:cubicBezTo>
                  <a:pt x="1612559" y="932180"/>
                  <a:pt x="1589415" y="923493"/>
                  <a:pt x="1566829" y="913747"/>
                </a:cubicBezTo>
                <a:cubicBezTo>
                  <a:pt x="1559144" y="910419"/>
                  <a:pt x="1551164" y="907681"/>
                  <a:pt x="1544333" y="905060"/>
                </a:cubicBezTo>
                <a:cubicBezTo>
                  <a:pt x="1553696" y="935184"/>
                  <a:pt x="1563296" y="964806"/>
                  <a:pt x="1572041" y="994665"/>
                </a:cubicBezTo>
                <a:cubicBezTo>
                  <a:pt x="1578313" y="1015630"/>
                  <a:pt x="1579315" y="1036596"/>
                  <a:pt x="1565622" y="1057827"/>
                </a:cubicBezTo>
                <a:close/>
                <a:moveTo>
                  <a:pt x="762655" y="673025"/>
                </a:moveTo>
                <a:cubicBezTo>
                  <a:pt x="778762" y="654974"/>
                  <a:pt x="791689" y="636246"/>
                  <a:pt x="792337" y="612395"/>
                </a:cubicBezTo>
                <a:cubicBezTo>
                  <a:pt x="792808" y="594551"/>
                  <a:pt x="791218" y="576441"/>
                  <a:pt x="788421" y="558774"/>
                </a:cubicBezTo>
                <a:cubicBezTo>
                  <a:pt x="786124" y="544257"/>
                  <a:pt x="780706" y="530211"/>
                  <a:pt x="776524" y="515370"/>
                </a:cubicBezTo>
                <a:cubicBezTo>
                  <a:pt x="782237" y="513456"/>
                  <a:pt x="787891" y="511571"/>
                  <a:pt x="794781" y="509245"/>
                </a:cubicBezTo>
                <a:cubicBezTo>
                  <a:pt x="785653" y="502502"/>
                  <a:pt x="778173" y="496966"/>
                  <a:pt x="768486" y="489811"/>
                </a:cubicBezTo>
                <a:cubicBezTo>
                  <a:pt x="782119" y="489811"/>
                  <a:pt x="792307" y="489811"/>
                  <a:pt x="803320" y="489811"/>
                </a:cubicBezTo>
                <a:cubicBezTo>
                  <a:pt x="795164" y="471495"/>
                  <a:pt x="787449" y="454181"/>
                  <a:pt x="779734" y="436867"/>
                </a:cubicBezTo>
                <a:cubicBezTo>
                  <a:pt x="780323" y="436543"/>
                  <a:pt x="780912" y="436189"/>
                  <a:pt x="781501" y="435865"/>
                </a:cubicBezTo>
                <a:cubicBezTo>
                  <a:pt x="799492" y="451619"/>
                  <a:pt x="817513" y="467373"/>
                  <a:pt x="836506" y="483980"/>
                </a:cubicBezTo>
                <a:cubicBezTo>
                  <a:pt x="837654" y="471112"/>
                  <a:pt x="838567" y="460659"/>
                  <a:pt x="839510" y="450206"/>
                </a:cubicBezTo>
                <a:cubicBezTo>
                  <a:pt x="840246" y="450117"/>
                  <a:pt x="840982" y="450029"/>
                  <a:pt x="841718" y="449941"/>
                </a:cubicBezTo>
                <a:cubicBezTo>
                  <a:pt x="849875" y="463810"/>
                  <a:pt x="858031" y="477679"/>
                  <a:pt x="866953" y="492873"/>
                </a:cubicBezTo>
                <a:cubicBezTo>
                  <a:pt x="872165" y="479063"/>
                  <a:pt x="876523" y="467549"/>
                  <a:pt x="882000" y="453032"/>
                </a:cubicBezTo>
                <a:cubicBezTo>
                  <a:pt x="886388" y="469522"/>
                  <a:pt x="889892" y="482655"/>
                  <a:pt x="893985" y="498056"/>
                </a:cubicBezTo>
                <a:cubicBezTo>
                  <a:pt x="895899" y="489840"/>
                  <a:pt x="897224" y="484216"/>
                  <a:pt x="899197" y="475824"/>
                </a:cubicBezTo>
                <a:cubicBezTo>
                  <a:pt x="906558" y="484923"/>
                  <a:pt x="912242" y="491931"/>
                  <a:pt x="916040" y="496613"/>
                </a:cubicBezTo>
                <a:cubicBezTo>
                  <a:pt x="916040" y="481154"/>
                  <a:pt x="915009" y="463721"/>
                  <a:pt x="916335" y="446495"/>
                </a:cubicBezTo>
                <a:cubicBezTo>
                  <a:pt x="917748" y="427856"/>
                  <a:pt x="922283" y="410012"/>
                  <a:pt x="945663" y="405978"/>
                </a:cubicBezTo>
                <a:cubicBezTo>
                  <a:pt x="944279" y="403946"/>
                  <a:pt x="943572" y="402621"/>
                  <a:pt x="942630" y="401561"/>
                </a:cubicBezTo>
                <a:cubicBezTo>
                  <a:pt x="940657" y="399323"/>
                  <a:pt x="938684" y="397026"/>
                  <a:pt x="936505" y="395024"/>
                </a:cubicBezTo>
                <a:cubicBezTo>
                  <a:pt x="888272" y="350648"/>
                  <a:pt x="834828" y="314017"/>
                  <a:pt x="774964" y="287133"/>
                </a:cubicBezTo>
                <a:cubicBezTo>
                  <a:pt x="753380" y="277445"/>
                  <a:pt x="730912" y="270437"/>
                  <a:pt x="706914" y="270231"/>
                </a:cubicBezTo>
                <a:cubicBezTo>
                  <a:pt x="699847" y="270172"/>
                  <a:pt x="693457" y="270143"/>
                  <a:pt x="690630" y="279683"/>
                </a:cubicBezTo>
                <a:cubicBezTo>
                  <a:pt x="661743" y="376561"/>
                  <a:pt x="659417" y="472437"/>
                  <a:pt x="700141" y="566930"/>
                </a:cubicBezTo>
                <a:cubicBezTo>
                  <a:pt x="716219" y="604445"/>
                  <a:pt x="736890" y="639338"/>
                  <a:pt x="762655" y="673025"/>
                </a:cubicBezTo>
                <a:close/>
                <a:moveTo>
                  <a:pt x="1829459" y="327297"/>
                </a:moveTo>
                <a:cubicBezTo>
                  <a:pt x="1824365" y="339459"/>
                  <a:pt x="1818241" y="351679"/>
                  <a:pt x="1814295" y="364547"/>
                </a:cubicBezTo>
                <a:cubicBezTo>
                  <a:pt x="1812381" y="370789"/>
                  <a:pt x="1812027" y="380036"/>
                  <a:pt x="1815355" y="384953"/>
                </a:cubicBezTo>
                <a:cubicBezTo>
                  <a:pt x="1827958" y="403445"/>
                  <a:pt x="1841856" y="421142"/>
                  <a:pt x="1856256" y="438309"/>
                </a:cubicBezTo>
                <a:cubicBezTo>
                  <a:pt x="1864618" y="448292"/>
                  <a:pt x="1869065" y="447349"/>
                  <a:pt x="1875719" y="436160"/>
                </a:cubicBezTo>
                <a:cubicBezTo>
                  <a:pt x="1887145" y="417020"/>
                  <a:pt x="1890119" y="395465"/>
                  <a:pt x="1892180" y="373852"/>
                </a:cubicBezTo>
                <a:cubicBezTo>
                  <a:pt x="1896715" y="326208"/>
                  <a:pt x="1892533" y="278917"/>
                  <a:pt x="1884730" y="231951"/>
                </a:cubicBezTo>
                <a:cubicBezTo>
                  <a:pt x="1877869" y="190579"/>
                  <a:pt x="1868800" y="149561"/>
                  <a:pt x="1848982" y="112193"/>
                </a:cubicBezTo>
                <a:cubicBezTo>
                  <a:pt x="1841768" y="98619"/>
                  <a:pt x="1831197" y="86516"/>
                  <a:pt x="1820655" y="75150"/>
                </a:cubicBezTo>
                <a:cubicBezTo>
                  <a:pt x="1812027" y="65875"/>
                  <a:pt x="1800367" y="64903"/>
                  <a:pt x="1788618" y="70704"/>
                </a:cubicBezTo>
                <a:cubicBezTo>
                  <a:pt x="1778901" y="75504"/>
                  <a:pt x="1769448" y="81128"/>
                  <a:pt x="1759260" y="84514"/>
                </a:cubicBezTo>
                <a:cubicBezTo>
                  <a:pt x="1733171" y="93201"/>
                  <a:pt x="1711646" y="108483"/>
                  <a:pt x="1695215" y="129920"/>
                </a:cubicBezTo>
                <a:cubicBezTo>
                  <a:pt x="1673837" y="157776"/>
                  <a:pt x="1654432" y="187134"/>
                  <a:pt x="1633495" y="215314"/>
                </a:cubicBezTo>
                <a:cubicBezTo>
                  <a:pt x="1622718" y="229801"/>
                  <a:pt x="1619832" y="245614"/>
                  <a:pt x="1621275" y="262899"/>
                </a:cubicBezTo>
                <a:cubicBezTo>
                  <a:pt x="1621687" y="267757"/>
                  <a:pt x="1622748" y="272675"/>
                  <a:pt x="1622218" y="277416"/>
                </a:cubicBezTo>
                <a:cubicBezTo>
                  <a:pt x="1621275" y="286161"/>
                  <a:pt x="1625987" y="290195"/>
                  <a:pt x="1633024" y="293376"/>
                </a:cubicBezTo>
                <a:cubicBezTo>
                  <a:pt x="1656110" y="303799"/>
                  <a:pt x="1679755" y="302092"/>
                  <a:pt x="1703283" y="296114"/>
                </a:cubicBezTo>
                <a:cubicBezTo>
                  <a:pt x="1707670" y="294995"/>
                  <a:pt x="1712529" y="290401"/>
                  <a:pt x="1714502" y="286161"/>
                </a:cubicBezTo>
                <a:cubicBezTo>
                  <a:pt x="1719890" y="274589"/>
                  <a:pt x="1723866" y="262339"/>
                  <a:pt x="1729490" y="247469"/>
                </a:cubicBezTo>
                <a:cubicBezTo>
                  <a:pt x="1732994" y="263193"/>
                  <a:pt x="1735762" y="275590"/>
                  <a:pt x="1739237" y="291108"/>
                </a:cubicBezTo>
                <a:cubicBezTo>
                  <a:pt x="1747187" y="271379"/>
                  <a:pt x="1753812" y="254948"/>
                  <a:pt x="1760438" y="238517"/>
                </a:cubicBezTo>
                <a:cubicBezTo>
                  <a:pt x="1761115" y="238576"/>
                  <a:pt x="1761763" y="238635"/>
                  <a:pt x="1762440" y="238665"/>
                </a:cubicBezTo>
                <a:cubicBezTo>
                  <a:pt x="1764590" y="252504"/>
                  <a:pt x="1766710" y="266344"/>
                  <a:pt x="1768859" y="280184"/>
                </a:cubicBezTo>
                <a:cubicBezTo>
                  <a:pt x="1769448" y="280154"/>
                  <a:pt x="1770067" y="280154"/>
                  <a:pt x="1770656" y="280125"/>
                </a:cubicBezTo>
                <a:cubicBezTo>
                  <a:pt x="1778223" y="258070"/>
                  <a:pt x="1785791" y="235985"/>
                  <a:pt x="1793359" y="213930"/>
                </a:cubicBezTo>
                <a:cubicBezTo>
                  <a:pt x="1794006" y="214077"/>
                  <a:pt x="1794625" y="214224"/>
                  <a:pt x="1795273" y="214401"/>
                </a:cubicBezTo>
                <a:cubicBezTo>
                  <a:pt x="1791945" y="245319"/>
                  <a:pt x="1788647" y="276208"/>
                  <a:pt x="1785025" y="309895"/>
                </a:cubicBezTo>
                <a:cubicBezTo>
                  <a:pt x="1799159" y="298087"/>
                  <a:pt x="1811262" y="287957"/>
                  <a:pt x="1823364" y="277857"/>
                </a:cubicBezTo>
                <a:cubicBezTo>
                  <a:pt x="1823983" y="278535"/>
                  <a:pt x="1824601" y="279241"/>
                  <a:pt x="1825249" y="279919"/>
                </a:cubicBezTo>
                <a:cubicBezTo>
                  <a:pt x="1814383" y="298322"/>
                  <a:pt x="1803517" y="316726"/>
                  <a:pt x="1791504" y="337074"/>
                </a:cubicBezTo>
                <a:cubicBezTo>
                  <a:pt x="1806462" y="333246"/>
                  <a:pt x="1818859" y="330036"/>
                  <a:pt x="1829459" y="327297"/>
                </a:cubicBezTo>
                <a:close/>
                <a:moveTo>
                  <a:pt x="1218305" y="1621396"/>
                </a:moveTo>
                <a:cubicBezTo>
                  <a:pt x="1227963" y="1628846"/>
                  <a:pt x="1236768" y="1637238"/>
                  <a:pt x="1247044" y="1643098"/>
                </a:cubicBezTo>
                <a:cubicBezTo>
                  <a:pt x="1259529" y="1650195"/>
                  <a:pt x="1272721" y="1657232"/>
                  <a:pt x="1286532" y="1660530"/>
                </a:cubicBezTo>
                <a:cubicBezTo>
                  <a:pt x="1308469" y="1665801"/>
                  <a:pt x="1331142" y="1667951"/>
                  <a:pt x="1353522" y="1671425"/>
                </a:cubicBezTo>
                <a:cubicBezTo>
                  <a:pt x="1369452" y="1673899"/>
                  <a:pt x="1383468" y="1680406"/>
                  <a:pt x="1395512" y="1691125"/>
                </a:cubicBezTo>
                <a:cubicBezTo>
                  <a:pt x="1402697" y="1697515"/>
                  <a:pt x="1410294" y="1696131"/>
                  <a:pt x="1416949" y="1691036"/>
                </a:cubicBezTo>
                <a:cubicBezTo>
                  <a:pt x="1419805" y="1688858"/>
                  <a:pt x="1422926" y="1683380"/>
                  <a:pt x="1422102" y="1680554"/>
                </a:cubicBezTo>
                <a:cubicBezTo>
                  <a:pt x="1415476" y="1658381"/>
                  <a:pt x="1408704" y="1636208"/>
                  <a:pt x="1393097" y="1618069"/>
                </a:cubicBezTo>
                <a:cubicBezTo>
                  <a:pt x="1377785" y="1600283"/>
                  <a:pt x="1362797" y="1582204"/>
                  <a:pt x="1347809" y="1564124"/>
                </a:cubicBezTo>
                <a:cubicBezTo>
                  <a:pt x="1341537" y="1556527"/>
                  <a:pt x="1333940" y="1552640"/>
                  <a:pt x="1324017" y="1551108"/>
                </a:cubicBezTo>
                <a:cubicBezTo>
                  <a:pt x="1310883" y="1549077"/>
                  <a:pt x="1298074" y="1545101"/>
                  <a:pt x="1285148" y="1541803"/>
                </a:cubicBezTo>
                <a:cubicBezTo>
                  <a:pt x="1277963" y="1539978"/>
                  <a:pt x="1270601" y="1535590"/>
                  <a:pt x="1263711" y="1536268"/>
                </a:cubicBezTo>
                <a:cubicBezTo>
                  <a:pt x="1245395" y="1538123"/>
                  <a:pt x="1234883" y="1530967"/>
                  <a:pt x="1227934" y="1514183"/>
                </a:cubicBezTo>
                <a:cubicBezTo>
                  <a:pt x="1223635" y="1503818"/>
                  <a:pt x="1216361" y="1503170"/>
                  <a:pt x="1207351" y="1510944"/>
                </a:cubicBezTo>
                <a:cubicBezTo>
                  <a:pt x="1200814" y="1516568"/>
                  <a:pt x="1196897" y="1515184"/>
                  <a:pt x="1191656" y="1509324"/>
                </a:cubicBezTo>
                <a:cubicBezTo>
                  <a:pt x="1178170" y="1494248"/>
                  <a:pt x="1177964" y="1494454"/>
                  <a:pt x="1160708" y="1503847"/>
                </a:cubicBezTo>
                <a:cubicBezTo>
                  <a:pt x="1157116" y="1498812"/>
                  <a:pt x="1154201" y="1492835"/>
                  <a:pt x="1149607" y="1488771"/>
                </a:cubicBezTo>
                <a:cubicBezTo>
                  <a:pt x="1144130" y="1483912"/>
                  <a:pt x="1137475" y="1478553"/>
                  <a:pt x="1130791" y="1477758"/>
                </a:cubicBezTo>
                <a:cubicBezTo>
                  <a:pt x="1127846" y="1477405"/>
                  <a:pt x="1123635" y="1487740"/>
                  <a:pt x="1118512" y="1495485"/>
                </a:cubicBezTo>
                <a:cubicBezTo>
                  <a:pt x="1111239" y="1488241"/>
                  <a:pt x="1101728" y="1480938"/>
                  <a:pt x="1094984" y="1471633"/>
                </a:cubicBezTo>
                <a:cubicBezTo>
                  <a:pt x="1079201" y="1449902"/>
                  <a:pt x="1057558" y="1436534"/>
                  <a:pt x="1034001" y="1425638"/>
                </a:cubicBezTo>
                <a:cubicBezTo>
                  <a:pt x="1030144" y="1423842"/>
                  <a:pt x="1024903" y="1425020"/>
                  <a:pt x="1020309" y="1424814"/>
                </a:cubicBezTo>
                <a:cubicBezTo>
                  <a:pt x="1020810" y="1429290"/>
                  <a:pt x="1019897" y="1434649"/>
                  <a:pt x="1022017" y="1438094"/>
                </a:cubicBezTo>
                <a:cubicBezTo>
                  <a:pt x="1037741" y="1463447"/>
                  <a:pt x="1052788" y="1489419"/>
                  <a:pt x="1070515" y="1513329"/>
                </a:cubicBezTo>
                <a:cubicBezTo>
                  <a:pt x="1102228" y="1556144"/>
                  <a:pt x="1137593" y="1595719"/>
                  <a:pt x="1183735" y="1623988"/>
                </a:cubicBezTo>
                <a:cubicBezTo>
                  <a:pt x="1201226" y="1634706"/>
                  <a:pt x="1201727" y="1634559"/>
                  <a:pt x="1218305" y="1621396"/>
                </a:cubicBezTo>
                <a:close/>
                <a:moveTo>
                  <a:pt x="1099814" y="654061"/>
                </a:moveTo>
                <a:cubicBezTo>
                  <a:pt x="1096898" y="672671"/>
                  <a:pt x="1093865" y="690604"/>
                  <a:pt x="1091480" y="708625"/>
                </a:cubicBezTo>
                <a:cubicBezTo>
                  <a:pt x="1090980" y="712394"/>
                  <a:pt x="1092040" y="717076"/>
                  <a:pt x="1093983" y="720374"/>
                </a:cubicBezTo>
                <a:cubicBezTo>
                  <a:pt x="1124077" y="771227"/>
                  <a:pt x="1171338" y="791781"/>
                  <a:pt x="1227875" y="793901"/>
                </a:cubicBezTo>
                <a:cubicBezTo>
                  <a:pt x="1250725" y="794755"/>
                  <a:pt x="1260766" y="785008"/>
                  <a:pt x="1266214" y="762600"/>
                </a:cubicBezTo>
                <a:cubicBezTo>
                  <a:pt x="1272603" y="736363"/>
                  <a:pt x="1272044" y="710097"/>
                  <a:pt x="1266273" y="683831"/>
                </a:cubicBezTo>
                <a:cubicBezTo>
                  <a:pt x="1260531" y="657742"/>
                  <a:pt x="1218481" y="625116"/>
                  <a:pt x="1191951" y="628885"/>
                </a:cubicBezTo>
                <a:cubicBezTo>
                  <a:pt x="1180172" y="630563"/>
                  <a:pt x="1170337" y="630239"/>
                  <a:pt x="1159442" y="623349"/>
                </a:cubicBezTo>
                <a:cubicBezTo>
                  <a:pt x="1154348" y="642371"/>
                  <a:pt x="1142864" y="628767"/>
                  <a:pt x="1134000" y="629621"/>
                </a:cubicBezTo>
                <a:cubicBezTo>
                  <a:pt x="1131468" y="635392"/>
                  <a:pt x="1131468" y="635392"/>
                  <a:pt x="1115391" y="638602"/>
                </a:cubicBezTo>
                <a:cubicBezTo>
                  <a:pt x="1114419" y="644020"/>
                  <a:pt x="1113447" y="649497"/>
                  <a:pt x="1112387" y="655327"/>
                </a:cubicBezTo>
                <a:cubicBezTo>
                  <a:pt x="1108854" y="654974"/>
                  <a:pt x="1105585" y="654650"/>
                  <a:pt x="1099814" y="654061"/>
                </a:cubicBezTo>
                <a:close/>
                <a:moveTo>
                  <a:pt x="1542890" y="551383"/>
                </a:moveTo>
                <a:cubicBezTo>
                  <a:pt x="1536794" y="559598"/>
                  <a:pt x="1531759" y="566371"/>
                  <a:pt x="1526753" y="573143"/>
                </a:cubicBezTo>
                <a:cubicBezTo>
                  <a:pt x="1522513" y="570964"/>
                  <a:pt x="1519333" y="569315"/>
                  <a:pt x="1515475" y="567313"/>
                </a:cubicBezTo>
                <a:cubicBezTo>
                  <a:pt x="1498014" y="594256"/>
                  <a:pt x="1484439" y="622230"/>
                  <a:pt x="1476813" y="652942"/>
                </a:cubicBezTo>
                <a:cubicBezTo>
                  <a:pt x="1471748" y="673319"/>
                  <a:pt x="1472131" y="693519"/>
                  <a:pt x="1477873" y="713749"/>
                </a:cubicBezTo>
                <a:cubicBezTo>
                  <a:pt x="1483880" y="734979"/>
                  <a:pt x="1500399" y="746228"/>
                  <a:pt x="1518449" y="754914"/>
                </a:cubicBezTo>
                <a:cubicBezTo>
                  <a:pt x="1530110" y="760539"/>
                  <a:pt x="1542477" y="756269"/>
                  <a:pt x="1551606" y="747582"/>
                </a:cubicBezTo>
                <a:cubicBezTo>
                  <a:pt x="1559880" y="739691"/>
                  <a:pt x="1567978" y="730886"/>
                  <a:pt x="1573514" y="720992"/>
                </a:cubicBezTo>
                <a:cubicBezTo>
                  <a:pt x="1584762" y="700851"/>
                  <a:pt x="1593743" y="679444"/>
                  <a:pt x="1604638" y="659067"/>
                </a:cubicBezTo>
                <a:cubicBezTo>
                  <a:pt x="1614444" y="640752"/>
                  <a:pt x="1612559" y="622407"/>
                  <a:pt x="1607171" y="603767"/>
                </a:cubicBezTo>
                <a:cubicBezTo>
                  <a:pt x="1605198" y="596995"/>
                  <a:pt x="1602194" y="590517"/>
                  <a:pt x="1599426" y="583979"/>
                </a:cubicBezTo>
                <a:cubicBezTo>
                  <a:pt x="1591594" y="565311"/>
                  <a:pt x="1591535" y="565340"/>
                  <a:pt x="1572041" y="566047"/>
                </a:cubicBezTo>
                <a:cubicBezTo>
                  <a:pt x="1569921" y="561394"/>
                  <a:pt x="1567713" y="556565"/>
                  <a:pt x="1565328" y="551265"/>
                </a:cubicBezTo>
                <a:cubicBezTo>
                  <a:pt x="1559114" y="555093"/>
                  <a:pt x="1553785" y="558361"/>
                  <a:pt x="1547984" y="561954"/>
                </a:cubicBezTo>
                <a:cubicBezTo>
                  <a:pt x="1546217" y="558391"/>
                  <a:pt x="1544833" y="555446"/>
                  <a:pt x="1542890" y="551383"/>
                </a:cubicBezTo>
                <a:close/>
                <a:moveTo>
                  <a:pt x="1841385" y="1389302"/>
                </a:moveTo>
                <a:cubicBezTo>
                  <a:pt x="1837616" y="1382794"/>
                  <a:pt x="1835260" y="1372783"/>
                  <a:pt x="1829754" y="1370545"/>
                </a:cubicBezTo>
                <a:cubicBezTo>
                  <a:pt x="1820331" y="1366717"/>
                  <a:pt x="1815708" y="1376993"/>
                  <a:pt x="1812263" y="1384119"/>
                </a:cubicBezTo>
                <a:cubicBezTo>
                  <a:pt x="1803753" y="1401552"/>
                  <a:pt x="1796303" y="1419484"/>
                  <a:pt x="1788088" y="1437064"/>
                </a:cubicBezTo>
                <a:cubicBezTo>
                  <a:pt x="1785585" y="1442393"/>
                  <a:pt x="1782257" y="1447399"/>
                  <a:pt x="1778724" y="1452140"/>
                </a:cubicBezTo>
                <a:cubicBezTo>
                  <a:pt x="1771804" y="1461386"/>
                  <a:pt x="1764177" y="1470102"/>
                  <a:pt x="1757375" y="1479436"/>
                </a:cubicBezTo>
                <a:cubicBezTo>
                  <a:pt x="1747275" y="1493335"/>
                  <a:pt x="1737941" y="1507793"/>
                  <a:pt x="1727605" y="1521486"/>
                </a:cubicBezTo>
                <a:cubicBezTo>
                  <a:pt x="1724720" y="1525314"/>
                  <a:pt x="1719714" y="1528906"/>
                  <a:pt x="1715120" y="1529878"/>
                </a:cubicBezTo>
                <a:cubicBezTo>
                  <a:pt x="1699072" y="1533264"/>
                  <a:pt x="1686793" y="1541951"/>
                  <a:pt x="1678813" y="1555643"/>
                </a:cubicBezTo>
                <a:cubicBezTo>
                  <a:pt x="1659231" y="1589241"/>
                  <a:pt x="1641888" y="1623958"/>
                  <a:pt x="1631935" y="1661855"/>
                </a:cubicBezTo>
                <a:cubicBezTo>
                  <a:pt x="1630816" y="1666154"/>
                  <a:pt x="1629108" y="1671013"/>
                  <a:pt x="1630109" y="1674988"/>
                </a:cubicBezTo>
                <a:cubicBezTo>
                  <a:pt x="1631257" y="1679552"/>
                  <a:pt x="1634261" y="1685177"/>
                  <a:pt x="1638060" y="1687032"/>
                </a:cubicBezTo>
                <a:cubicBezTo>
                  <a:pt x="1641063" y="1688504"/>
                  <a:pt x="1648366" y="1686354"/>
                  <a:pt x="1650515" y="1683410"/>
                </a:cubicBezTo>
                <a:cubicBezTo>
                  <a:pt x="1657906" y="1673398"/>
                  <a:pt x="1667241" y="1667951"/>
                  <a:pt x="1679284" y="1666125"/>
                </a:cubicBezTo>
                <a:cubicBezTo>
                  <a:pt x="1681699" y="1665772"/>
                  <a:pt x="1684320" y="1664270"/>
                  <a:pt x="1686057" y="1662503"/>
                </a:cubicBezTo>
                <a:cubicBezTo>
                  <a:pt x="1724808" y="1623163"/>
                  <a:pt x="1766622" y="1586267"/>
                  <a:pt x="1789913" y="1534412"/>
                </a:cubicBezTo>
                <a:cubicBezTo>
                  <a:pt x="1798482" y="1515361"/>
                  <a:pt x="1807640" y="1496515"/>
                  <a:pt x="1815237" y="1477081"/>
                </a:cubicBezTo>
                <a:cubicBezTo>
                  <a:pt x="1826103" y="1449313"/>
                  <a:pt x="1836203" y="1421163"/>
                  <a:pt x="1841385" y="1389302"/>
                </a:cubicBezTo>
                <a:close/>
                <a:moveTo>
                  <a:pt x="1086710" y="830885"/>
                </a:moveTo>
                <a:cubicBezTo>
                  <a:pt x="1081999" y="835891"/>
                  <a:pt x="1078995" y="838924"/>
                  <a:pt x="1076168" y="842134"/>
                </a:cubicBezTo>
                <a:cubicBezTo>
                  <a:pt x="1067334" y="852234"/>
                  <a:pt x="1059090" y="862923"/>
                  <a:pt x="1049637" y="872404"/>
                </a:cubicBezTo>
                <a:cubicBezTo>
                  <a:pt x="1043189" y="878883"/>
                  <a:pt x="1044926" y="883447"/>
                  <a:pt x="1051699" y="885861"/>
                </a:cubicBezTo>
                <a:cubicBezTo>
                  <a:pt x="1059914" y="888806"/>
                  <a:pt x="1064007" y="893723"/>
                  <a:pt x="1066333" y="901909"/>
                </a:cubicBezTo>
                <a:cubicBezTo>
                  <a:pt x="1067688" y="906680"/>
                  <a:pt x="1071192" y="911214"/>
                  <a:pt x="1074667" y="914983"/>
                </a:cubicBezTo>
                <a:cubicBezTo>
                  <a:pt x="1093041" y="934742"/>
                  <a:pt x="1116274" y="944842"/>
                  <a:pt x="1142746" y="947463"/>
                </a:cubicBezTo>
                <a:cubicBezTo>
                  <a:pt x="1149047" y="948081"/>
                  <a:pt x="1155555" y="946255"/>
                  <a:pt x="1162004" y="945549"/>
                </a:cubicBezTo>
                <a:cubicBezTo>
                  <a:pt x="1101286" y="940543"/>
                  <a:pt x="1060208" y="908829"/>
                  <a:pt x="1086710" y="830885"/>
                </a:cubicBezTo>
                <a:close/>
                <a:moveTo>
                  <a:pt x="1756610" y="729679"/>
                </a:moveTo>
                <a:cubicBezTo>
                  <a:pt x="1755726" y="728972"/>
                  <a:pt x="1754814" y="728266"/>
                  <a:pt x="1753930" y="727529"/>
                </a:cubicBezTo>
                <a:cubicBezTo>
                  <a:pt x="1736557" y="740545"/>
                  <a:pt x="1720833" y="726764"/>
                  <a:pt x="1701722" y="724703"/>
                </a:cubicBezTo>
                <a:cubicBezTo>
                  <a:pt x="1725250" y="743165"/>
                  <a:pt x="1739884" y="764043"/>
                  <a:pt x="1731846" y="791957"/>
                </a:cubicBezTo>
                <a:cubicBezTo>
                  <a:pt x="1721539" y="827793"/>
                  <a:pt x="1690915" y="836627"/>
                  <a:pt x="1656081" y="840838"/>
                </a:cubicBezTo>
                <a:cubicBezTo>
                  <a:pt x="1702900" y="846933"/>
                  <a:pt x="1741062" y="816987"/>
                  <a:pt x="1748659" y="770462"/>
                </a:cubicBezTo>
                <a:cubicBezTo>
                  <a:pt x="1749867" y="763159"/>
                  <a:pt x="1751427" y="755915"/>
                  <a:pt x="1752870" y="748642"/>
                </a:cubicBezTo>
                <a:cubicBezTo>
                  <a:pt x="1754077" y="742311"/>
                  <a:pt x="1755344" y="736010"/>
                  <a:pt x="1756610" y="729679"/>
                </a:cubicBezTo>
                <a:close/>
                <a:moveTo>
                  <a:pt x="1159795" y="799525"/>
                </a:moveTo>
                <a:cubicBezTo>
                  <a:pt x="1159648" y="800232"/>
                  <a:pt x="1159530" y="800939"/>
                  <a:pt x="1159383" y="801616"/>
                </a:cubicBezTo>
                <a:cubicBezTo>
                  <a:pt x="1172840" y="807682"/>
                  <a:pt x="1186797" y="812864"/>
                  <a:pt x="1199665" y="819961"/>
                </a:cubicBezTo>
                <a:cubicBezTo>
                  <a:pt x="1221956" y="832240"/>
                  <a:pt x="1226255" y="841398"/>
                  <a:pt x="1221397" y="866780"/>
                </a:cubicBezTo>
                <a:cubicBezTo>
                  <a:pt x="1218128" y="883771"/>
                  <a:pt x="1212857" y="900378"/>
                  <a:pt x="1208470" y="917163"/>
                </a:cubicBezTo>
                <a:cubicBezTo>
                  <a:pt x="1209383" y="917575"/>
                  <a:pt x="1210295" y="917987"/>
                  <a:pt x="1211208" y="918399"/>
                </a:cubicBezTo>
                <a:cubicBezTo>
                  <a:pt x="1216685" y="905325"/>
                  <a:pt x="1223517" y="892634"/>
                  <a:pt x="1227286" y="879089"/>
                </a:cubicBezTo>
                <a:cubicBezTo>
                  <a:pt x="1231408" y="864218"/>
                  <a:pt x="1233263" y="848877"/>
                  <a:pt x="1252227" y="839307"/>
                </a:cubicBezTo>
                <a:cubicBezTo>
                  <a:pt x="1242833" y="831445"/>
                  <a:pt x="1236179" y="823730"/>
                  <a:pt x="1227816" y="819460"/>
                </a:cubicBezTo>
                <a:cubicBezTo>
                  <a:pt x="1216980" y="813924"/>
                  <a:pt x="1204877" y="810685"/>
                  <a:pt x="1193099" y="807270"/>
                </a:cubicBezTo>
                <a:cubicBezTo>
                  <a:pt x="1182145" y="804148"/>
                  <a:pt x="1170897" y="802087"/>
                  <a:pt x="1159795" y="799525"/>
                </a:cubicBezTo>
                <a:close/>
                <a:moveTo>
                  <a:pt x="1580846" y="1197725"/>
                </a:moveTo>
                <a:cubicBezTo>
                  <a:pt x="1593832" y="1189893"/>
                  <a:pt x="1615887" y="1128439"/>
                  <a:pt x="1612677" y="1111713"/>
                </a:cubicBezTo>
                <a:cubicBezTo>
                  <a:pt x="1602430" y="1112420"/>
                  <a:pt x="1594774" y="1117632"/>
                  <a:pt x="1590710" y="1126642"/>
                </a:cubicBezTo>
                <a:cubicBezTo>
                  <a:pt x="1580669" y="1148963"/>
                  <a:pt x="1573896" y="1171931"/>
                  <a:pt x="1580846" y="1197725"/>
                </a:cubicBezTo>
                <a:close/>
                <a:moveTo>
                  <a:pt x="1656522" y="712924"/>
                </a:moveTo>
                <a:cubicBezTo>
                  <a:pt x="1635792" y="704296"/>
                  <a:pt x="1608496" y="709214"/>
                  <a:pt x="1595804" y="725998"/>
                </a:cubicBezTo>
                <a:cubicBezTo>
                  <a:pt x="1581081" y="745492"/>
                  <a:pt x="1568891" y="766899"/>
                  <a:pt x="1556935" y="785420"/>
                </a:cubicBezTo>
                <a:cubicBezTo>
                  <a:pt x="1568066" y="798377"/>
                  <a:pt x="1577312" y="809184"/>
                  <a:pt x="1586558" y="819961"/>
                </a:cubicBezTo>
                <a:cubicBezTo>
                  <a:pt x="1561500" y="770197"/>
                  <a:pt x="1594185" y="718666"/>
                  <a:pt x="1656522" y="712924"/>
                </a:cubicBezTo>
                <a:close/>
                <a:moveTo>
                  <a:pt x="1647630" y="792281"/>
                </a:moveTo>
                <a:cubicBezTo>
                  <a:pt x="1656670" y="792870"/>
                  <a:pt x="1667182" y="783212"/>
                  <a:pt x="1667388" y="774143"/>
                </a:cubicBezTo>
                <a:cubicBezTo>
                  <a:pt x="1667565" y="766192"/>
                  <a:pt x="1652253" y="752912"/>
                  <a:pt x="1642064" y="752146"/>
                </a:cubicBezTo>
                <a:cubicBezTo>
                  <a:pt x="1631316" y="751351"/>
                  <a:pt x="1622571" y="759567"/>
                  <a:pt x="1621658" y="771316"/>
                </a:cubicBezTo>
                <a:cubicBezTo>
                  <a:pt x="1620716" y="783742"/>
                  <a:pt x="1629903" y="791162"/>
                  <a:pt x="1647630" y="792281"/>
                </a:cubicBezTo>
                <a:close/>
                <a:moveTo>
                  <a:pt x="1132999" y="867546"/>
                </a:moveTo>
                <a:cubicBezTo>
                  <a:pt x="1133088" y="880031"/>
                  <a:pt x="1143247" y="894990"/>
                  <a:pt x="1151639" y="894960"/>
                </a:cubicBezTo>
                <a:cubicBezTo>
                  <a:pt x="1160590" y="894931"/>
                  <a:pt x="1173282" y="881974"/>
                  <a:pt x="1173488" y="872669"/>
                </a:cubicBezTo>
                <a:cubicBezTo>
                  <a:pt x="1173723" y="860891"/>
                  <a:pt x="1164301" y="848494"/>
                  <a:pt x="1154907" y="848317"/>
                </a:cubicBezTo>
                <a:cubicBezTo>
                  <a:pt x="1143865" y="848111"/>
                  <a:pt x="1132940" y="857681"/>
                  <a:pt x="1132999" y="867546"/>
                </a:cubicBezTo>
                <a:close/>
                <a:moveTo>
                  <a:pt x="1440388" y="1156589"/>
                </a:moveTo>
                <a:cubicBezTo>
                  <a:pt x="1445070" y="1161035"/>
                  <a:pt x="1449575" y="1165629"/>
                  <a:pt x="1454463" y="1169869"/>
                </a:cubicBezTo>
                <a:cubicBezTo>
                  <a:pt x="1467095" y="1180823"/>
                  <a:pt x="1479669" y="1191807"/>
                  <a:pt x="1492625" y="1202348"/>
                </a:cubicBezTo>
                <a:cubicBezTo>
                  <a:pt x="1499250" y="1207737"/>
                  <a:pt x="1506465" y="1212448"/>
                  <a:pt x="1513797" y="1216836"/>
                </a:cubicBezTo>
                <a:cubicBezTo>
                  <a:pt x="1515534" y="1217867"/>
                  <a:pt x="1518832" y="1216306"/>
                  <a:pt x="1521423" y="1215953"/>
                </a:cubicBezTo>
                <a:cubicBezTo>
                  <a:pt x="1520481" y="1213803"/>
                  <a:pt x="1519981" y="1211300"/>
                  <a:pt x="1518538" y="1209533"/>
                </a:cubicBezTo>
                <a:cubicBezTo>
                  <a:pt x="1511530" y="1200935"/>
                  <a:pt x="1503991" y="1192749"/>
                  <a:pt x="1497130" y="1184033"/>
                </a:cubicBezTo>
                <a:cubicBezTo>
                  <a:pt x="1482967" y="1166100"/>
                  <a:pt x="1465064" y="1155676"/>
                  <a:pt x="1440388" y="1156589"/>
                </a:cubicBezTo>
                <a:close/>
                <a:moveTo>
                  <a:pt x="1506170" y="1054293"/>
                </a:moveTo>
                <a:cubicBezTo>
                  <a:pt x="1500782" y="1060124"/>
                  <a:pt x="1495069" y="1066278"/>
                  <a:pt x="1488326" y="1073580"/>
                </a:cubicBezTo>
                <a:cubicBezTo>
                  <a:pt x="1498838" y="1070400"/>
                  <a:pt x="1508114" y="1067603"/>
                  <a:pt x="1516182" y="1065188"/>
                </a:cubicBezTo>
                <a:cubicBezTo>
                  <a:pt x="1512590" y="1061301"/>
                  <a:pt x="1509351" y="1057768"/>
                  <a:pt x="1506170" y="1054293"/>
                </a:cubicBezTo>
                <a:close/>
              </a:path>
            </a:pathLst>
          </a:custGeom>
          <a:solidFill>
            <a:schemeClr val="accent2"/>
          </a:solidFill>
          <a:ln w="29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20614863-C836-4FF7-A40C-9F5B8090C0A6}"/>
              </a:ext>
            </a:extLst>
          </p:cNvPr>
          <p:cNvSpPr/>
          <p:nvPr/>
        </p:nvSpPr>
        <p:spPr>
          <a:xfrm>
            <a:off x="4798020" y="5153784"/>
            <a:ext cx="5857955" cy="1704216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F502ACF8-ED5C-4664-AF86-84A240B50919}"/>
              </a:ext>
            </a:extLst>
          </p:cNvPr>
          <p:cNvSpPr/>
          <p:nvPr/>
        </p:nvSpPr>
        <p:spPr>
          <a:xfrm rot="10800000">
            <a:off x="1536025" y="1240530"/>
            <a:ext cx="5857955" cy="1704216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2C31EA-7DEC-4B45-81A8-692CDF121CE5}"/>
              </a:ext>
            </a:extLst>
          </p:cNvPr>
          <p:cNvGrpSpPr/>
          <p:nvPr/>
        </p:nvGrpSpPr>
        <p:grpSpPr>
          <a:xfrm>
            <a:off x="656574" y="2723685"/>
            <a:ext cx="3095999" cy="923331"/>
            <a:chOff x="2571742" y="4283314"/>
            <a:chExt cx="2205963" cy="9233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C1BFE7-BFC7-478A-B9F0-3CD3AC555976}"/>
                </a:ext>
              </a:extLst>
            </p:cNvPr>
            <p:cNvSpPr txBox="1"/>
            <p:nvPr/>
          </p:nvSpPr>
          <p:spPr>
            <a:xfrm>
              <a:off x="2571742" y="4560313"/>
              <a:ext cx="2205963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1EE08A-2188-46C8-B31D-B39CE918B46E}"/>
                </a:ext>
              </a:extLst>
            </p:cNvPr>
            <p:cNvSpPr txBox="1"/>
            <p:nvPr/>
          </p:nvSpPr>
          <p:spPr>
            <a:xfrm>
              <a:off x="2571742" y="4283314"/>
              <a:ext cx="22059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DAD3E1-E2DA-4890-BC11-D400E183A8A4}"/>
              </a:ext>
            </a:extLst>
          </p:cNvPr>
          <p:cNvGrpSpPr/>
          <p:nvPr/>
        </p:nvGrpSpPr>
        <p:grpSpPr>
          <a:xfrm>
            <a:off x="656568" y="5054682"/>
            <a:ext cx="3096002" cy="923331"/>
            <a:chOff x="2551706" y="4283314"/>
            <a:chExt cx="2205964" cy="92332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0AFF6E-CA38-4863-9FCF-A408C6F6BA59}"/>
                </a:ext>
              </a:extLst>
            </p:cNvPr>
            <p:cNvSpPr txBox="1"/>
            <p:nvPr/>
          </p:nvSpPr>
          <p:spPr>
            <a:xfrm>
              <a:off x="2551706" y="4560313"/>
              <a:ext cx="22059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2CAD2E-40D5-45A9-957C-88BB7A462DAC}"/>
                </a:ext>
              </a:extLst>
            </p:cNvPr>
            <p:cNvSpPr txBox="1"/>
            <p:nvPr/>
          </p:nvSpPr>
          <p:spPr>
            <a:xfrm>
              <a:off x="2551706" y="4283314"/>
              <a:ext cx="220596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96FAB5-C3AE-412D-9C1F-F3468C5F2285}"/>
              </a:ext>
            </a:extLst>
          </p:cNvPr>
          <p:cNvGrpSpPr/>
          <p:nvPr/>
        </p:nvGrpSpPr>
        <p:grpSpPr>
          <a:xfrm>
            <a:off x="656568" y="3886718"/>
            <a:ext cx="3096002" cy="923331"/>
            <a:chOff x="2551705" y="4283314"/>
            <a:chExt cx="2205965" cy="9233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1BFD53-86B1-4DA2-B3EA-C30A94774AD3}"/>
                </a:ext>
              </a:extLst>
            </p:cNvPr>
            <p:cNvSpPr txBox="1"/>
            <p:nvPr/>
          </p:nvSpPr>
          <p:spPr>
            <a:xfrm>
              <a:off x="2551705" y="4560313"/>
              <a:ext cx="22059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54B3DC-CA95-4B22-8DB7-CE534CBEF9E7}"/>
                </a:ext>
              </a:extLst>
            </p:cNvPr>
            <p:cNvSpPr txBox="1"/>
            <p:nvPr/>
          </p:nvSpPr>
          <p:spPr>
            <a:xfrm>
              <a:off x="2551706" y="4283314"/>
              <a:ext cx="220596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19B347-0C87-4AEB-904F-DD980C63D093}"/>
              </a:ext>
            </a:extLst>
          </p:cNvPr>
          <p:cNvGrpSpPr/>
          <p:nvPr/>
        </p:nvGrpSpPr>
        <p:grpSpPr>
          <a:xfrm>
            <a:off x="8439429" y="3886718"/>
            <a:ext cx="3096000" cy="923331"/>
            <a:chOff x="2551705" y="4283314"/>
            <a:chExt cx="2319429" cy="92332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307163-7B5A-4A8B-B4D0-01F446EF4E23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5049E2-7A33-4341-BFA3-4CD0A909CC16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671761-1B72-4A4C-8E76-F92A82804EB1}"/>
              </a:ext>
            </a:extLst>
          </p:cNvPr>
          <p:cNvGrpSpPr/>
          <p:nvPr/>
        </p:nvGrpSpPr>
        <p:grpSpPr>
          <a:xfrm>
            <a:off x="8439431" y="2723685"/>
            <a:ext cx="3096000" cy="923331"/>
            <a:chOff x="2551705" y="4283314"/>
            <a:chExt cx="2319429" cy="92332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200A82-A01A-4FFC-A4A0-31B57C67CBDA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1B0D1B-7C12-4D89-94B2-CD9573AF6A54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76935C-B62F-45FB-9AB8-15C3BCB2974E}"/>
              </a:ext>
            </a:extLst>
          </p:cNvPr>
          <p:cNvGrpSpPr/>
          <p:nvPr/>
        </p:nvGrpSpPr>
        <p:grpSpPr>
          <a:xfrm>
            <a:off x="8439429" y="1560652"/>
            <a:ext cx="3096003" cy="923331"/>
            <a:chOff x="2551703" y="4283314"/>
            <a:chExt cx="2339318" cy="92332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C6C020-A104-41FF-BFC4-8C53158B34FC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2628CE9-317B-4976-9700-03A498C58AE6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97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A0489F-3BC4-45A9-B327-88C3D4E05B62}"/>
              </a:ext>
            </a:extLst>
          </p:cNvPr>
          <p:cNvSpPr/>
          <p:nvPr/>
        </p:nvSpPr>
        <p:spPr>
          <a:xfrm flipH="1">
            <a:off x="5874020" y="2432169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8DE3FA-1169-47B7-A3E9-1C4EBC7BB88D}"/>
              </a:ext>
            </a:extLst>
          </p:cNvPr>
          <p:cNvSpPr txBox="1"/>
          <p:nvPr/>
        </p:nvSpPr>
        <p:spPr>
          <a:xfrm>
            <a:off x="838930" y="2930713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48A2D2-3A88-41C4-8D7E-8D58B6EDCD5F}"/>
              </a:ext>
            </a:extLst>
          </p:cNvPr>
          <p:cNvSpPr txBox="1"/>
          <p:nvPr/>
        </p:nvSpPr>
        <p:spPr>
          <a:xfrm>
            <a:off x="838930" y="3757637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9F9284-2606-498F-AE3A-3AC582BC983F}"/>
              </a:ext>
            </a:extLst>
          </p:cNvPr>
          <p:cNvSpPr/>
          <p:nvPr/>
        </p:nvSpPr>
        <p:spPr>
          <a:xfrm>
            <a:off x="2269135" y="511343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016400-641D-4073-B283-49CEF8F7F7B8}"/>
              </a:ext>
            </a:extLst>
          </p:cNvPr>
          <p:cNvSpPr/>
          <p:nvPr/>
        </p:nvSpPr>
        <p:spPr>
          <a:xfrm>
            <a:off x="4198387" y="5102148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C57E8E-9554-4696-A433-5042F14E7ED6}"/>
              </a:ext>
            </a:extLst>
          </p:cNvPr>
          <p:cNvSpPr txBox="1"/>
          <p:nvPr/>
        </p:nvSpPr>
        <p:spPr>
          <a:xfrm>
            <a:off x="585348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7894DC-A4A7-4715-A9E3-D7A2227866F6}"/>
              </a:ext>
            </a:extLst>
          </p:cNvPr>
          <p:cNvSpPr txBox="1"/>
          <p:nvPr/>
        </p:nvSpPr>
        <p:spPr>
          <a:xfrm>
            <a:off x="2514600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2E80C1-0742-4803-968A-1566C7E975C6}"/>
              </a:ext>
            </a:extLst>
          </p:cNvPr>
          <p:cNvSpPr txBox="1"/>
          <p:nvPr/>
        </p:nvSpPr>
        <p:spPr>
          <a:xfrm>
            <a:off x="4443852" y="5543956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0E4C25-8672-4CCA-AF2C-15F62AAEE6B3}"/>
              </a:ext>
            </a:extLst>
          </p:cNvPr>
          <p:cNvSpPr txBox="1"/>
          <p:nvPr/>
        </p:nvSpPr>
        <p:spPr>
          <a:xfrm>
            <a:off x="828507" y="63192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488C3EA-89C8-42A0-93FC-9F7AE9E28C71}"/>
              </a:ext>
            </a:extLst>
          </p:cNvPr>
          <p:cNvSpPr/>
          <p:nvPr/>
        </p:nvSpPr>
        <p:spPr>
          <a:xfrm>
            <a:off x="1005871" y="4989917"/>
            <a:ext cx="693161" cy="537200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AADA176D-C7DA-4DAB-9110-1C251D37B6EE}"/>
              </a:ext>
            </a:extLst>
          </p:cNvPr>
          <p:cNvSpPr>
            <a:spLocks/>
          </p:cNvSpPr>
          <p:nvPr/>
        </p:nvSpPr>
        <p:spPr>
          <a:xfrm>
            <a:off x="4903594" y="4981608"/>
            <a:ext cx="514033" cy="514033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0F9A6F9-1C42-4FF2-8251-77F6F733A560}"/>
              </a:ext>
            </a:extLst>
          </p:cNvPr>
          <p:cNvSpPr/>
          <p:nvPr/>
        </p:nvSpPr>
        <p:spPr>
          <a:xfrm flipH="1">
            <a:off x="6401967" y="2976931"/>
            <a:ext cx="994713" cy="850636"/>
          </a:xfrm>
          <a:custGeom>
            <a:avLst/>
            <a:gdLst>
              <a:gd name="connsiteX0" fmla="*/ 718085 w 1636096"/>
              <a:gd name="connsiteY0" fmla="*/ 304316 h 1399119"/>
              <a:gd name="connsiteX1" fmla="*/ 766379 w 1636096"/>
              <a:gd name="connsiteY1" fmla="*/ 335029 h 1399119"/>
              <a:gd name="connsiteX2" fmla="*/ 862312 w 1636096"/>
              <a:gd name="connsiteY2" fmla="*/ 425937 h 1399119"/>
              <a:gd name="connsiteX3" fmla="*/ 880837 w 1636096"/>
              <a:gd name="connsiteY3" fmla="*/ 440324 h 1399119"/>
              <a:gd name="connsiteX4" fmla="*/ 974229 w 1636096"/>
              <a:gd name="connsiteY4" fmla="*/ 535458 h 1399119"/>
              <a:gd name="connsiteX5" fmla="*/ 1034141 w 1636096"/>
              <a:gd name="connsiteY5" fmla="*/ 687050 h 1399119"/>
              <a:gd name="connsiteX6" fmla="*/ 1078269 w 1636096"/>
              <a:gd name="connsiteY6" fmla="*/ 756951 h 1399119"/>
              <a:gd name="connsiteX7" fmla="*/ 1152081 w 1636096"/>
              <a:gd name="connsiteY7" fmla="*/ 858593 h 1399119"/>
              <a:gd name="connsiteX8" fmla="*/ 1177598 w 1636096"/>
              <a:gd name="connsiteY8" fmla="*/ 923557 h 1399119"/>
              <a:gd name="connsiteX9" fmla="*/ 1261858 w 1636096"/>
              <a:gd name="connsiteY9" fmla="*/ 1024343 h 1399119"/>
              <a:gd name="connsiteX10" fmla="*/ 1482372 w 1636096"/>
              <a:gd name="connsiteY10" fmla="*/ 1385654 h 1399119"/>
              <a:gd name="connsiteX11" fmla="*/ 1487549 w 1636096"/>
              <a:gd name="connsiteY11" fmla="*/ 1399119 h 1399119"/>
              <a:gd name="connsiteX12" fmla="*/ 802734 w 1636096"/>
              <a:gd name="connsiteY12" fmla="*/ 1399119 h 1399119"/>
              <a:gd name="connsiteX13" fmla="*/ 779604 w 1636096"/>
              <a:gd name="connsiteY13" fmla="*/ 1362296 h 1399119"/>
              <a:gd name="connsiteX14" fmla="*/ 735889 w 1636096"/>
              <a:gd name="connsiteY14" fmla="*/ 1285019 h 1399119"/>
              <a:gd name="connsiteX15" fmla="*/ 721081 w 1636096"/>
              <a:gd name="connsiteY15" fmla="*/ 1162405 h 1399119"/>
              <a:gd name="connsiteX16" fmla="*/ 735324 w 1636096"/>
              <a:gd name="connsiteY16" fmla="*/ 1046292 h 1399119"/>
              <a:gd name="connsiteX17" fmla="*/ 765380 w 1636096"/>
              <a:gd name="connsiteY17" fmla="*/ 855339 h 1399119"/>
              <a:gd name="connsiteX18" fmla="*/ 750109 w 1636096"/>
              <a:gd name="connsiteY18" fmla="*/ 820403 h 1399119"/>
              <a:gd name="connsiteX19" fmla="*/ 722709 w 1636096"/>
              <a:gd name="connsiteY19" fmla="*/ 806502 h 1399119"/>
              <a:gd name="connsiteX20" fmla="*/ 627888 w 1636096"/>
              <a:gd name="connsiteY20" fmla="*/ 799966 h 1399119"/>
              <a:gd name="connsiteX21" fmla="*/ 561412 w 1636096"/>
              <a:gd name="connsiteY21" fmla="*/ 770196 h 1399119"/>
              <a:gd name="connsiteX22" fmla="*/ 546141 w 1636096"/>
              <a:gd name="connsiteY22" fmla="*/ 748160 h 1399119"/>
              <a:gd name="connsiteX23" fmla="*/ 555104 w 1636096"/>
              <a:gd name="connsiteY23" fmla="*/ 661305 h 1399119"/>
              <a:gd name="connsiteX24" fmla="*/ 589869 w 1636096"/>
              <a:gd name="connsiteY24" fmla="*/ 600565 h 1399119"/>
              <a:gd name="connsiteX25" fmla="*/ 607394 w 1636096"/>
              <a:gd name="connsiteY25" fmla="*/ 546419 h 1399119"/>
              <a:gd name="connsiteX26" fmla="*/ 654034 w 1636096"/>
              <a:gd name="connsiteY26" fmla="*/ 474147 h 1399119"/>
              <a:gd name="connsiteX27" fmla="*/ 710292 w 1636096"/>
              <a:gd name="connsiteY27" fmla="*/ 431105 h 1399119"/>
              <a:gd name="connsiteX28" fmla="*/ 716314 w 1636096"/>
              <a:gd name="connsiteY28" fmla="*/ 415207 h 1399119"/>
              <a:gd name="connsiteX29" fmla="*/ 709293 w 1636096"/>
              <a:gd name="connsiteY29" fmla="*/ 376130 h 1399119"/>
              <a:gd name="connsiteX30" fmla="*/ 718085 w 1636096"/>
              <a:gd name="connsiteY30" fmla="*/ 304316 h 1399119"/>
              <a:gd name="connsiteX31" fmla="*/ 620091 w 1636096"/>
              <a:gd name="connsiteY31" fmla="*/ 188 h 1399119"/>
              <a:gd name="connsiteX32" fmla="*/ 871855 w 1636096"/>
              <a:gd name="connsiteY32" fmla="*/ 59283 h 1399119"/>
              <a:gd name="connsiteX33" fmla="*/ 943567 w 1636096"/>
              <a:gd name="connsiteY33" fmla="*/ 113399 h 1399119"/>
              <a:gd name="connsiteX34" fmla="*/ 964851 w 1636096"/>
              <a:gd name="connsiteY34" fmla="*/ 203664 h 1399119"/>
              <a:gd name="connsiteX35" fmla="*/ 943418 w 1636096"/>
              <a:gd name="connsiteY35" fmla="*/ 257633 h 1399119"/>
              <a:gd name="connsiteX36" fmla="*/ 940910 w 1636096"/>
              <a:gd name="connsiteY36" fmla="*/ 275707 h 1399119"/>
              <a:gd name="connsiteX37" fmla="*/ 1012879 w 1636096"/>
              <a:gd name="connsiteY37" fmla="*/ 466310 h 1399119"/>
              <a:gd name="connsiteX38" fmla="*/ 1125536 w 1636096"/>
              <a:gd name="connsiteY38" fmla="*/ 628580 h 1399119"/>
              <a:gd name="connsiteX39" fmla="*/ 1635535 w 1636096"/>
              <a:gd name="connsiteY39" fmla="*/ 1383006 h 1399119"/>
              <a:gd name="connsiteX40" fmla="*/ 1630376 w 1636096"/>
              <a:gd name="connsiteY40" fmla="*/ 1399119 h 1399119"/>
              <a:gd name="connsiteX41" fmla="*/ 1516983 w 1636096"/>
              <a:gd name="connsiteY41" fmla="*/ 1399119 h 1399119"/>
              <a:gd name="connsiteX42" fmla="*/ 1504261 w 1636096"/>
              <a:gd name="connsiteY42" fmla="*/ 1364742 h 1399119"/>
              <a:gd name="connsiteX43" fmla="*/ 1297684 w 1636096"/>
              <a:gd name="connsiteY43" fmla="*/ 1014689 h 1399119"/>
              <a:gd name="connsiteX44" fmla="*/ 1208231 w 1636096"/>
              <a:gd name="connsiteY44" fmla="*/ 907691 h 1399119"/>
              <a:gd name="connsiteX45" fmla="*/ 1181142 w 1636096"/>
              <a:gd name="connsiteY45" fmla="*/ 838723 h 1399119"/>
              <a:gd name="connsiteX46" fmla="*/ 1102780 w 1636096"/>
              <a:gd name="connsiteY46" fmla="*/ 730816 h 1399119"/>
              <a:gd name="connsiteX47" fmla="*/ 1055932 w 1636096"/>
              <a:gd name="connsiteY47" fmla="*/ 656606 h 1399119"/>
              <a:gd name="connsiteX48" fmla="*/ 992328 w 1636096"/>
              <a:gd name="connsiteY48" fmla="*/ 495671 h 1399119"/>
              <a:gd name="connsiteX49" fmla="*/ 893179 w 1636096"/>
              <a:gd name="connsiteY49" fmla="*/ 394674 h 1399119"/>
              <a:gd name="connsiteX50" fmla="*/ 873513 w 1636096"/>
              <a:gd name="connsiteY50" fmla="*/ 379401 h 1399119"/>
              <a:gd name="connsiteX51" fmla="*/ 771667 w 1636096"/>
              <a:gd name="connsiteY51" fmla="*/ 282889 h 1399119"/>
              <a:gd name="connsiteX52" fmla="*/ 714970 w 1636096"/>
              <a:gd name="connsiteY52" fmla="*/ 255710 h 1399119"/>
              <a:gd name="connsiteX53" fmla="*/ 685587 w 1636096"/>
              <a:gd name="connsiteY53" fmla="*/ 304315 h 1399119"/>
              <a:gd name="connsiteX54" fmla="*/ 676254 w 1636096"/>
              <a:gd name="connsiteY54" fmla="*/ 380556 h 1399119"/>
              <a:gd name="connsiteX55" fmla="*/ 681273 w 1636096"/>
              <a:gd name="connsiteY55" fmla="*/ 408490 h 1399119"/>
              <a:gd name="connsiteX56" fmla="*/ 652397 w 1636096"/>
              <a:gd name="connsiteY56" fmla="*/ 430582 h 1399119"/>
              <a:gd name="connsiteX57" fmla="*/ 622311 w 1636096"/>
              <a:gd name="connsiteY57" fmla="*/ 465422 h 1399119"/>
              <a:gd name="connsiteX58" fmla="*/ 608560 w 1636096"/>
              <a:gd name="connsiteY58" fmla="*/ 495068 h 1399119"/>
              <a:gd name="connsiteX59" fmla="*/ 587502 w 1636096"/>
              <a:gd name="connsiteY59" fmla="*/ 519454 h 1399119"/>
              <a:gd name="connsiteX60" fmla="*/ 568074 w 1636096"/>
              <a:gd name="connsiteY60" fmla="*/ 561340 h 1399119"/>
              <a:gd name="connsiteX61" fmla="*/ 549469 w 1636096"/>
              <a:gd name="connsiteY61" fmla="*/ 618823 h 1399119"/>
              <a:gd name="connsiteX62" fmla="*/ 542737 w 1636096"/>
              <a:gd name="connsiteY62" fmla="*/ 635402 h 1399119"/>
              <a:gd name="connsiteX63" fmla="*/ 530359 w 1636096"/>
              <a:gd name="connsiteY63" fmla="*/ 651774 h 1399119"/>
              <a:gd name="connsiteX64" fmla="*/ 526973 w 1636096"/>
              <a:gd name="connsiteY64" fmla="*/ 664538 h 1399119"/>
              <a:gd name="connsiteX65" fmla="*/ 512561 w 1636096"/>
              <a:gd name="connsiteY65" fmla="*/ 683307 h 1399119"/>
              <a:gd name="connsiteX66" fmla="*/ 503046 w 1636096"/>
              <a:gd name="connsiteY66" fmla="*/ 775515 h 1399119"/>
              <a:gd name="connsiteX67" fmla="*/ 519257 w 1636096"/>
              <a:gd name="connsiteY67" fmla="*/ 798910 h 1399119"/>
              <a:gd name="connsiteX68" fmla="*/ 589831 w 1636096"/>
              <a:gd name="connsiteY68" fmla="*/ 830514 h 1399119"/>
              <a:gd name="connsiteX69" fmla="*/ 690496 w 1636096"/>
              <a:gd name="connsiteY69" fmla="*/ 837453 h 1399119"/>
              <a:gd name="connsiteX70" fmla="*/ 719586 w 1636096"/>
              <a:gd name="connsiteY70" fmla="*/ 852212 h 1399119"/>
              <a:gd name="connsiteX71" fmla="*/ 735797 w 1636096"/>
              <a:gd name="connsiteY71" fmla="*/ 889300 h 1399119"/>
              <a:gd name="connsiteX72" fmla="*/ 703889 w 1636096"/>
              <a:gd name="connsiteY72" fmla="*/ 1092023 h 1399119"/>
              <a:gd name="connsiteX73" fmla="*/ 688768 w 1636096"/>
              <a:gd name="connsiteY73" fmla="*/ 1215293 h 1399119"/>
              <a:gd name="connsiteX74" fmla="*/ 716010 w 1636096"/>
              <a:gd name="connsiteY74" fmla="*/ 1310897 h 1399119"/>
              <a:gd name="connsiteX75" fmla="*/ 761039 w 1636096"/>
              <a:gd name="connsiteY75" fmla="*/ 1382229 h 1399119"/>
              <a:gd name="connsiteX76" fmla="*/ 768517 w 1636096"/>
              <a:gd name="connsiteY76" fmla="*/ 1399119 h 1399119"/>
              <a:gd name="connsiteX77" fmla="*/ 617459 w 1636096"/>
              <a:gd name="connsiteY77" fmla="*/ 1399119 h 1399119"/>
              <a:gd name="connsiteX78" fmla="*/ 606864 w 1636096"/>
              <a:gd name="connsiteY78" fmla="*/ 1376934 h 1399119"/>
              <a:gd name="connsiteX79" fmla="*/ 586746 w 1636096"/>
              <a:gd name="connsiteY79" fmla="*/ 1318096 h 1399119"/>
              <a:gd name="connsiteX80" fmla="*/ 547460 w 1636096"/>
              <a:gd name="connsiteY80" fmla="*/ 1092931 h 1399119"/>
              <a:gd name="connsiteX81" fmla="*/ 557493 w 1636096"/>
              <a:gd name="connsiteY81" fmla="*/ 1069912 h 1399119"/>
              <a:gd name="connsiteX82" fmla="*/ 561145 w 1636096"/>
              <a:gd name="connsiteY82" fmla="*/ 1063494 h 1399119"/>
              <a:gd name="connsiteX83" fmla="*/ 546869 w 1636096"/>
              <a:gd name="connsiteY83" fmla="*/ 998092 h 1399119"/>
              <a:gd name="connsiteX84" fmla="*/ 511530 w 1636096"/>
              <a:gd name="connsiteY84" fmla="*/ 982082 h 1399119"/>
              <a:gd name="connsiteX85" fmla="*/ 510571 w 1636096"/>
              <a:gd name="connsiteY85" fmla="*/ 888422 h 1399119"/>
              <a:gd name="connsiteX86" fmla="*/ 511273 w 1636096"/>
              <a:gd name="connsiteY86" fmla="*/ 876027 h 1399119"/>
              <a:gd name="connsiteX87" fmla="*/ 494708 w 1636096"/>
              <a:gd name="connsiteY87" fmla="*/ 825970 h 1399119"/>
              <a:gd name="connsiteX88" fmla="*/ 399315 w 1636096"/>
              <a:gd name="connsiteY88" fmla="*/ 604972 h 1399119"/>
              <a:gd name="connsiteX89" fmla="*/ 377809 w 1636096"/>
              <a:gd name="connsiteY89" fmla="*/ 589700 h 1399119"/>
              <a:gd name="connsiteX90" fmla="*/ 227490 w 1636096"/>
              <a:gd name="connsiteY90" fmla="*/ 556242 h 1399119"/>
              <a:gd name="connsiteX91" fmla="*/ 109854 w 1636096"/>
              <a:gd name="connsiteY91" fmla="*/ 511977 h 1399119"/>
              <a:gd name="connsiteX92" fmla="*/ 68761 w 1636096"/>
              <a:gd name="connsiteY92" fmla="*/ 452402 h 1399119"/>
              <a:gd name="connsiteX93" fmla="*/ 62896 w 1636096"/>
              <a:gd name="connsiteY93" fmla="*/ 440414 h 1399119"/>
              <a:gd name="connsiteX94" fmla="*/ 36409 w 1636096"/>
              <a:gd name="connsiteY94" fmla="*/ 378293 h 1399119"/>
              <a:gd name="connsiteX95" fmla="*/ 35414 w 1636096"/>
              <a:gd name="connsiteY95" fmla="*/ 338012 h 1399119"/>
              <a:gd name="connsiteX96" fmla="*/ 31799 w 1636096"/>
              <a:gd name="connsiteY96" fmla="*/ 325690 h 1399119"/>
              <a:gd name="connsiteX97" fmla="*/ 73 w 1636096"/>
              <a:gd name="connsiteY97" fmla="*/ 281425 h 1399119"/>
              <a:gd name="connsiteX98" fmla="*/ 0 w 1636096"/>
              <a:gd name="connsiteY98" fmla="*/ 242581 h 1399119"/>
              <a:gd name="connsiteX99" fmla="*/ 40430 w 1636096"/>
              <a:gd name="connsiteY99" fmla="*/ 192819 h 1399119"/>
              <a:gd name="connsiteX100" fmla="*/ 108083 w 1636096"/>
              <a:gd name="connsiteY100" fmla="*/ 192893 h 1399119"/>
              <a:gd name="connsiteX101" fmla="*/ 132024 w 1636096"/>
              <a:gd name="connsiteY101" fmla="*/ 197356 h 1399119"/>
              <a:gd name="connsiteX102" fmla="*/ 237303 w 1636096"/>
              <a:gd name="connsiteY102" fmla="*/ 190274 h 1399119"/>
              <a:gd name="connsiteX103" fmla="*/ 270022 w 1636096"/>
              <a:gd name="connsiteY103" fmla="*/ 169985 h 1399119"/>
              <a:gd name="connsiteX104" fmla="*/ 449152 w 1636096"/>
              <a:gd name="connsiteY104" fmla="*/ 24498 h 1399119"/>
              <a:gd name="connsiteX105" fmla="*/ 620091 w 1636096"/>
              <a:gd name="connsiteY105" fmla="*/ 188 h 139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636096" h="1399119">
                <a:moveTo>
                  <a:pt x="718085" y="304316"/>
                </a:moveTo>
                <a:cubicBezTo>
                  <a:pt x="735353" y="315077"/>
                  <a:pt x="752764" y="322927"/>
                  <a:pt x="766379" y="335029"/>
                </a:cubicBezTo>
                <a:cubicBezTo>
                  <a:pt x="799289" y="364286"/>
                  <a:pt x="830316" y="395625"/>
                  <a:pt x="862312" y="425937"/>
                </a:cubicBezTo>
                <a:cubicBezTo>
                  <a:pt x="867964" y="431304"/>
                  <a:pt x="874100" y="436499"/>
                  <a:pt x="880837" y="440324"/>
                </a:cubicBezTo>
                <a:cubicBezTo>
                  <a:pt x="920996" y="463272"/>
                  <a:pt x="955249" y="492871"/>
                  <a:pt x="974229" y="535458"/>
                </a:cubicBezTo>
                <a:cubicBezTo>
                  <a:pt x="996321" y="585065"/>
                  <a:pt x="1016530" y="635701"/>
                  <a:pt x="1034141" y="687050"/>
                </a:cubicBezTo>
                <a:cubicBezTo>
                  <a:pt x="1043618" y="714622"/>
                  <a:pt x="1056119" y="737571"/>
                  <a:pt x="1078269" y="756951"/>
                </a:cubicBezTo>
                <a:cubicBezTo>
                  <a:pt x="1110294" y="784980"/>
                  <a:pt x="1136867" y="817834"/>
                  <a:pt x="1152081" y="858593"/>
                </a:cubicBezTo>
                <a:cubicBezTo>
                  <a:pt x="1160216" y="880401"/>
                  <a:pt x="1169663" y="901694"/>
                  <a:pt x="1177598" y="923557"/>
                </a:cubicBezTo>
                <a:cubicBezTo>
                  <a:pt x="1193525" y="967485"/>
                  <a:pt x="1207696" y="938571"/>
                  <a:pt x="1261858" y="1024343"/>
                </a:cubicBezTo>
                <a:cubicBezTo>
                  <a:pt x="1309250" y="1099394"/>
                  <a:pt x="1425802" y="1257906"/>
                  <a:pt x="1482372" y="1385654"/>
                </a:cubicBezTo>
                <a:lnTo>
                  <a:pt x="1487549" y="1399119"/>
                </a:lnTo>
                <a:lnTo>
                  <a:pt x="802734" y="1399119"/>
                </a:lnTo>
                <a:lnTo>
                  <a:pt x="779604" y="1362296"/>
                </a:lnTo>
                <a:cubicBezTo>
                  <a:pt x="761751" y="1334785"/>
                  <a:pt x="744920" y="1308959"/>
                  <a:pt x="735889" y="1285019"/>
                </a:cubicBezTo>
                <a:cubicBezTo>
                  <a:pt x="717826" y="1237140"/>
                  <a:pt x="718284" y="1195116"/>
                  <a:pt x="721081" y="1162405"/>
                </a:cubicBezTo>
                <a:cubicBezTo>
                  <a:pt x="724392" y="1123558"/>
                  <a:pt x="729444" y="1084825"/>
                  <a:pt x="735324" y="1046292"/>
                </a:cubicBezTo>
                <a:cubicBezTo>
                  <a:pt x="745029" y="982612"/>
                  <a:pt x="761926" y="920132"/>
                  <a:pt x="765380" y="855339"/>
                </a:cubicBezTo>
                <a:cubicBezTo>
                  <a:pt x="766208" y="839498"/>
                  <a:pt x="761727" y="828652"/>
                  <a:pt x="750109" y="820403"/>
                </a:cubicBezTo>
                <a:cubicBezTo>
                  <a:pt x="741832" y="814523"/>
                  <a:pt x="732413" y="809271"/>
                  <a:pt x="722709" y="806502"/>
                </a:cubicBezTo>
                <a:cubicBezTo>
                  <a:pt x="691682" y="797683"/>
                  <a:pt x="659514" y="795685"/>
                  <a:pt x="627888" y="799966"/>
                </a:cubicBezTo>
                <a:cubicBezTo>
                  <a:pt x="598260" y="803990"/>
                  <a:pt x="578195" y="791946"/>
                  <a:pt x="561412" y="770196"/>
                </a:cubicBezTo>
                <a:cubicBezTo>
                  <a:pt x="555931" y="763117"/>
                  <a:pt x="550251" y="756010"/>
                  <a:pt x="546141" y="748160"/>
                </a:cubicBezTo>
                <a:cubicBezTo>
                  <a:pt x="529586" y="716478"/>
                  <a:pt x="525961" y="689933"/>
                  <a:pt x="555104" y="661305"/>
                </a:cubicBezTo>
                <a:cubicBezTo>
                  <a:pt x="572286" y="644406"/>
                  <a:pt x="583503" y="623998"/>
                  <a:pt x="589869" y="600565"/>
                </a:cubicBezTo>
                <a:cubicBezTo>
                  <a:pt x="594836" y="582268"/>
                  <a:pt x="601258" y="564371"/>
                  <a:pt x="607394" y="546419"/>
                </a:cubicBezTo>
                <a:cubicBezTo>
                  <a:pt x="616927" y="518475"/>
                  <a:pt x="631113" y="493243"/>
                  <a:pt x="654034" y="474147"/>
                </a:cubicBezTo>
                <a:cubicBezTo>
                  <a:pt x="672158" y="459048"/>
                  <a:pt x="691026" y="444720"/>
                  <a:pt x="710292" y="431105"/>
                </a:cubicBezTo>
                <a:cubicBezTo>
                  <a:pt x="716857" y="426424"/>
                  <a:pt x="717856" y="422228"/>
                  <a:pt x="716314" y="415207"/>
                </a:cubicBezTo>
                <a:cubicBezTo>
                  <a:pt x="713517" y="402276"/>
                  <a:pt x="710720" y="389261"/>
                  <a:pt x="709293" y="376130"/>
                </a:cubicBezTo>
                <a:cubicBezTo>
                  <a:pt x="706725" y="352811"/>
                  <a:pt x="708408" y="329748"/>
                  <a:pt x="718085" y="304316"/>
                </a:cubicBezTo>
                <a:close/>
                <a:moveTo>
                  <a:pt x="620091" y="188"/>
                </a:moveTo>
                <a:cubicBezTo>
                  <a:pt x="708070" y="2403"/>
                  <a:pt x="792952" y="18152"/>
                  <a:pt x="871855" y="59283"/>
                </a:cubicBezTo>
                <a:cubicBezTo>
                  <a:pt x="898747" y="73301"/>
                  <a:pt x="922834" y="90971"/>
                  <a:pt x="943567" y="113399"/>
                </a:cubicBezTo>
                <a:cubicBezTo>
                  <a:pt x="967875" y="139699"/>
                  <a:pt x="974184" y="170280"/>
                  <a:pt x="964851" y="203664"/>
                </a:cubicBezTo>
                <a:cubicBezTo>
                  <a:pt x="959650" y="222182"/>
                  <a:pt x="950243" y="239520"/>
                  <a:pt x="943418" y="257633"/>
                </a:cubicBezTo>
                <a:cubicBezTo>
                  <a:pt x="941279" y="263276"/>
                  <a:pt x="939028" y="270617"/>
                  <a:pt x="940910" y="275707"/>
                </a:cubicBezTo>
                <a:cubicBezTo>
                  <a:pt x="964113" y="339560"/>
                  <a:pt x="984179" y="404964"/>
                  <a:pt x="1012879" y="466310"/>
                </a:cubicBezTo>
                <a:cubicBezTo>
                  <a:pt x="1040841" y="526031"/>
                  <a:pt x="1004722" y="484684"/>
                  <a:pt x="1125536" y="628580"/>
                </a:cubicBezTo>
                <a:cubicBezTo>
                  <a:pt x="1249625" y="776379"/>
                  <a:pt x="1653193" y="1217684"/>
                  <a:pt x="1635535" y="1383006"/>
                </a:cubicBezTo>
                <a:lnTo>
                  <a:pt x="1630376" y="1399119"/>
                </a:lnTo>
                <a:lnTo>
                  <a:pt x="1516983" y="1399119"/>
                </a:lnTo>
                <a:lnTo>
                  <a:pt x="1504261" y="1364742"/>
                </a:lnTo>
                <a:cubicBezTo>
                  <a:pt x="1459615" y="1223238"/>
                  <a:pt x="1336230" y="1089600"/>
                  <a:pt x="1297684" y="1014689"/>
                </a:cubicBezTo>
                <a:cubicBezTo>
                  <a:pt x="1246289" y="914807"/>
                  <a:pt x="1225140" y="954326"/>
                  <a:pt x="1208231" y="907691"/>
                </a:cubicBezTo>
                <a:cubicBezTo>
                  <a:pt x="1199806" y="884480"/>
                  <a:pt x="1189778" y="861875"/>
                  <a:pt x="1181142" y="838723"/>
                </a:cubicBezTo>
                <a:cubicBezTo>
                  <a:pt x="1164990" y="795451"/>
                  <a:pt x="1136779" y="760573"/>
                  <a:pt x="1102780" y="730816"/>
                </a:cubicBezTo>
                <a:cubicBezTo>
                  <a:pt x="1079265" y="710242"/>
                  <a:pt x="1065993" y="685878"/>
                  <a:pt x="1055932" y="656606"/>
                </a:cubicBezTo>
                <a:cubicBezTo>
                  <a:pt x="1037236" y="602093"/>
                  <a:pt x="1015781" y="548336"/>
                  <a:pt x="992328" y="495671"/>
                </a:cubicBezTo>
                <a:cubicBezTo>
                  <a:pt x="972177" y="450460"/>
                  <a:pt x="935814" y="419037"/>
                  <a:pt x="893179" y="394674"/>
                </a:cubicBezTo>
                <a:cubicBezTo>
                  <a:pt x="886027" y="390613"/>
                  <a:pt x="879513" y="385098"/>
                  <a:pt x="873513" y="379401"/>
                </a:cubicBezTo>
                <a:cubicBezTo>
                  <a:pt x="839545" y="347220"/>
                  <a:pt x="798091" y="303504"/>
                  <a:pt x="771667" y="282889"/>
                </a:cubicBezTo>
                <a:cubicBezTo>
                  <a:pt x="745243" y="262274"/>
                  <a:pt x="733302" y="267135"/>
                  <a:pt x="714970" y="255710"/>
                </a:cubicBezTo>
                <a:lnTo>
                  <a:pt x="685587" y="304315"/>
                </a:lnTo>
                <a:cubicBezTo>
                  <a:pt x="675314" y="331315"/>
                  <a:pt x="673527" y="355799"/>
                  <a:pt x="676254" y="380556"/>
                </a:cubicBezTo>
                <a:lnTo>
                  <a:pt x="681273" y="408490"/>
                </a:lnTo>
                <a:lnTo>
                  <a:pt x="652397" y="430582"/>
                </a:lnTo>
                <a:cubicBezTo>
                  <a:pt x="640231" y="440718"/>
                  <a:pt x="630382" y="452483"/>
                  <a:pt x="622311" y="465422"/>
                </a:cubicBezTo>
                <a:lnTo>
                  <a:pt x="608560" y="495068"/>
                </a:lnTo>
                <a:lnTo>
                  <a:pt x="587502" y="519454"/>
                </a:lnTo>
                <a:cubicBezTo>
                  <a:pt x="579430" y="532393"/>
                  <a:pt x="573135" y="546507"/>
                  <a:pt x="568074" y="561340"/>
                </a:cubicBezTo>
                <a:cubicBezTo>
                  <a:pt x="561560" y="580399"/>
                  <a:pt x="554741" y="599399"/>
                  <a:pt x="549469" y="618823"/>
                </a:cubicBezTo>
                <a:lnTo>
                  <a:pt x="542737" y="635402"/>
                </a:lnTo>
                <a:lnTo>
                  <a:pt x="530359" y="651774"/>
                </a:lnTo>
                <a:lnTo>
                  <a:pt x="526973" y="664538"/>
                </a:lnTo>
                <a:lnTo>
                  <a:pt x="512561" y="683307"/>
                </a:lnTo>
                <a:cubicBezTo>
                  <a:pt x="481622" y="713699"/>
                  <a:pt x="485471" y="741881"/>
                  <a:pt x="503046" y="775515"/>
                </a:cubicBezTo>
                <a:cubicBezTo>
                  <a:pt x="507409" y="783849"/>
                  <a:pt x="513439" y="791394"/>
                  <a:pt x="519257" y="798910"/>
                </a:cubicBezTo>
                <a:cubicBezTo>
                  <a:pt x="537075" y="822000"/>
                  <a:pt x="558377" y="834786"/>
                  <a:pt x="589831" y="830514"/>
                </a:cubicBezTo>
                <a:cubicBezTo>
                  <a:pt x="623406" y="825969"/>
                  <a:pt x="657557" y="828090"/>
                  <a:pt x="690496" y="837453"/>
                </a:cubicBezTo>
                <a:cubicBezTo>
                  <a:pt x="700799" y="840393"/>
                  <a:pt x="710798" y="845968"/>
                  <a:pt x="719586" y="852212"/>
                </a:cubicBezTo>
                <a:cubicBezTo>
                  <a:pt x="731919" y="860968"/>
                  <a:pt x="736677" y="872483"/>
                  <a:pt x="735797" y="889300"/>
                </a:cubicBezTo>
                <a:cubicBezTo>
                  <a:pt x="732131" y="958087"/>
                  <a:pt x="714192" y="1024418"/>
                  <a:pt x="703889" y="1092023"/>
                </a:cubicBezTo>
                <a:cubicBezTo>
                  <a:pt x="697647" y="1132931"/>
                  <a:pt x="692283" y="1174051"/>
                  <a:pt x="688768" y="1215293"/>
                </a:cubicBezTo>
                <a:cubicBezTo>
                  <a:pt x="685799" y="1250020"/>
                  <a:pt x="695405" y="1281958"/>
                  <a:pt x="716010" y="1310897"/>
                </a:cubicBezTo>
                <a:cubicBezTo>
                  <a:pt x="732282" y="1333805"/>
                  <a:pt x="747434" y="1357684"/>
                  <a:pt x="761039" y="1382229"/>
                </a:cubicBezTo>
                <a:lnTo>
                  <a:pt x="768517" y="1399119"/>
                </a:lnTo>
                <a:lnTo>
                  <a:pt x="617459" y="1399119"/>
                </a:lnTo>
                <a:lnTo>
                  <a:pt x="606864" y="1376934"/>
                </a:lnTo>
                <a:cubicBezTo>
                  <a:pt x="599861" y="1361835"/>
                  <a:pt x="593888" y="1346596"/>
                  <a:pt x="586746" y="1318096"/>
                </a:cubicBezTo>
                <a:cubicBezTo>
                  <a:pt x="572463" y="1261096"/>
                  <a:pt x="554911" y="1168993"/>
                  <a:pt x="547460" y="1092931"/>
                </a:cubicBezTo>
                <a:cubicBezTo>
                  <a:pt x="546500" y="1083118"/>
                  <a:pt x="546353" y="1074412"/>
                  <a:pt x="557493" y="1069912"/>
                </a:cubicBezTo>
                <a:cubicBezTo>
                  <a:pt x="559337" y="1069175"/>
                  <a:pt x="561514" y="1065374"/>
                  <a:pt x="561145" y="1063494"/>
                </a:cubicBezTo>
                <a:cubicBezTo>
                  <a:pt x="556719" y="1041950"/>
                  <a:pt x="551850" y="1020520"/>
                  <a:pt x="546869" y="998092"/>
                </a:cubicBezTo>
                <a:cubicBezTo>
                  <a:pt x="528795" y="1003328"/>
                  <a:pt x="519831" y="993295"/>
                  <a:pt x="511530" y="982082"/>
                </a:cubicBezTo>
                <a:cubicBezTo>
                  <a:pt x="485524" y="946964"/>
                  <a:pt x="485488" y="923503"/>
                  <a:pt x="510571" y="888422"/>
                </a:cubicBezTo>
                <a:cubicBezTo>
                  <a:pt x="512637" y="885545"/>
                  <a:pt x="512453" y="879827"/>
                  <a:pt x="511273" y="876027"/>
                </a:cubicBezTo>
                <a:cubicBezTo>
                  <a:pt x="506145" y="859207"/>
                  <a:pt x="500316" y="842607"/>
                  <a:pt x="494708" y="825970"/>
                </a:cubicBezTo>
                <a:cubicBezTo>
                  <a:pt x="468925" y="749722"/>
                  <a:pt x="445833" y="672330"/>
                  <a:pt x="399315" y="604972"/>
                </a:cubicBezTo>
                <a:cubicBezTo>
                  <a:pt x="393672" y="596783"/>
                  <a:pt x="387660" y="591802"/>
                  <a:pt x="377809" y="589700"/>
                </a:cubicBezTo>
                <a:lnTo>
                  <a:pt x="227490" y="556242"/>
                </a:lnTo>
                <a:cubicBezTo>
                  <a:pt x="186544" y="546393"/>
                  <a:pt x="145931" y="534920"/>
                  <a:pt x="109854" y="511977"/>
                </a:cubicBezTo>
                <a:cubicBezTo>
                  <a:pt x="87832" y="497996"/>
                  <a:pt x="71932" y="479700"/>
                  <a:pt x="68761" y="452402"/>
                </a:cubicBezTo>
                <a:cubicBezTo>
                  <a:pt x="68281" y="448196"/>
                  <a:pt x="66031" y="443142"/>
                  <a:pt x="62896" y="440414"/>
                </a:cubicBezTo>
                <a:cubicBezTo>
                  <a:pt x="44007" y="423851"/>
                  <a:pt x="37848" y="402012"/>
                  <a:pt x="36409" y="378293"/>
                </a:cubicBezTo>
                <a:cubicBezTo>
                  <a:pt x="35598" y="364903"/>
                  <a:pt x="36078" y="351439"/>
                  <a:pt x="35414" y="338012"/>
                </a:cubicBezTo>
                <a:cubicBezTo>
                  <a:pt x="35192" y="333770"/>
                  <a:pt x="34565" y="327830"/>
                  <a:pt x="31799" y="325690"/>
                </a:cubicBezTo>
                <a:cubicBezTo>
                  <a:pt x="16600" y="314071"/>
                  <a:pt x="6751" y="298983"/>
                  <a:pt x="73" y="281425"/>
                </a:cubicBezTo>
                <a:cubicBezTo>
                  <a:pt x="0" y="268513"/>
                  <a:pt x="0" y="255567"/>
                  <a:pt x="0" y="242581"/>
                </a:cubicBezTo>
                <a:cubicBezTo>
                  <a:pt x="7156" y="220817"/>
                  <a:pt x="17560" y="201635"/>
                  <a:pt x="40430" y="192819"/>
                </a:cubicBezTo>
                <a:cubicBezTo>
                  <a:pt x="62932" y="184150"/>
                  <a:pt x="85397" y="184446"/>
                  <a:pt x="108083" y="192893"/>
                </a:cubicBezTo>
                <a:cubicBezTo>
                  <a:pt x="115608" y="195697"/>
                  <a:pt x="124130" y="197763"/>
                  <a:pt x="132024" y="197356"/>
                </a:cubicBezTo>
                <a:cubicBezTo>
                  <a:pt x="167142" y="195586"/>
                  <a:pt x="202222" y="192893"/>
                  <a:pt x="237303" y="190274"/>
                </a:cubicBezTo>
                <a:cubicBezTo>
                  <a:pt x="251578" y="189205"/>
                  <a:pt x="261539" y="181938"/>
                  <a:pt x="270022" y="169985"/>
                </a:cubicBezTo>
                <a:cubicBezTo>
                  <a:pt x="316133" y="104914"/>
                  <a:pt x="371391" y="50689"/>
                  <a:pt x="449152" y="24498"/>
                </a:cubicBezTo>
                <a:cubicBezTo>
                  <a:pt x="504595" y="5833"/>
                  <a:pt x="561772" y="-1288"/>
                  <a:pt x="620091" y="188"/>
                </a:cubicBezTo>
                <a:close/>
              </a:path>
            </a:pathLst>
          </a:custGeom>
          <a:solidFill>
            <a:schemeClr val="bg1"/>
          </a:solidFill>
          <a:ln w="71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925F89E-98E5-47DA-AE0E-F7E1105AFDC7}"/>
              </a:ext>
            </a:extLst>
          </p:cNvPr>
          <p:cNvSpPr/>
          <p:nvPr/>
        </p:nvSpPr>
        <p:spPr>
          <a:xfrm>
            <a:off x="2981778" y="4821351"/>
            <a:ext cx="693162" cy="727652"/>
          </a:xfrm>
          <a:custGeom>
            <a:avLst/>
            <a:gdLst>
              <a:gd name="connsiteX0" fmla="*/ 143475 w 1157545"/>
              <a:gd name="connsiteY0" fmla="*/ 1215142 h 1215141"/>
              <a:gd name="connsiteX1" fmla="*/ 46723 w 1157545"/>
              <a:gd name="connsiteY1" fmla="*/ 1173536 h 1215141"/>
              <a:gd name="connsiteX2" fmla="*/ 4177 w 1157545"/>
              <a:gd name="connsiteY2" fmla="*/ 1096872 h 1215141"/>
              <a:gd name="connsiteX3" fmla="*/ 4 w 1157545"/>
              <a:gd name="connsiteY3" fmla="*/ 959824 h 1215141"/>
              <a:gd name="connsiteX4" fmla="*/ 5732 w 1157545"/>
              <a:gd name="connsiteY4" fmla="*/ 936669 h 1215141"/>
              <a:gd name="connsiteX5" fmla="*/ 111238 w 1157545"/>
              <a:gd name="connsiteY5" fmla="*/ 792381 h 1215141"/>
              <a:gd name="connsiteX6" fmla="*/ 211508 w 1157545"/>
              <a:gd name="connsiteY6" fmla="*/ 641342 h 1215141"/>
              <a:gd name="connsiteX7" fmla="*/ 256549 w 1157545"/>
              <a:gd name="connsiteY7" fmla="*/ 562468 h 1215141"/>
              <a:gd name="connsiteX8" fmla="*/ 351746 w 1157545"/>
              <a:gd name="connsiteY8" fmla="*/ 408729 h 1215141"/>
              <a:gd name="connsiteX9" fmla="*/ 364224 w 1157545"/>
              <a:gd name="connsiteY9" fmla="*/ 391915 h 1215141"/>
              <a:gd name="connsiteX10" fmla="*/ 472225 w 1157545"/>
              <a:gd name="connsiteY10" fmla="*/ 308010 h 1215141"/>
              <a:gd name="connsiteX11" fmla="*/ 481185 w 1157545"/>
              <a:gd name="connsiteY11" fmla="*/ 301300 h 1215141"/>
              <a:gd name="connsiteX12" fmla="*/ 537845 w 1157545"/>
              <a:gd name="connsiteY12" fmla="*/ 251308 h 1215141"/>
              <a:gd name="connsiteX13" fmla="*/ 652556 w 1157545"/>
              <a:gd name="connsiteY13" fmla="*/ 189167 h 1215141"/>
              <a:gd name="connsiteX14" fmla="*/ 683442 w 1157545"/>
              <a:gd name="connsiteY14" fmla="*/ 168466 h 1215141"/>
              <a:gd name="connsiteX15" fmla="*/ 763544 w 1157545"/>
              <a:gd name="connsiteY15" fmla="*/ 106775 h 1215141"/>
              <a:gd name="connsiteX16" fmla="*/ 778230 w 1157545"/>
              <a:gd name="connsiteY16" fmla="*/ 87138 h 1215141"/>
              <a:gd name="connsiteX17" fmla="*/ 831699 w 1157545"/>
              <a:gd name="connsiteY17" fmla="*/ 8591 h 1215141"/>
              <a:gd name="connsiteX18" fmla="*/ 854241 w 1157545"/>
              <a:gd name="connsiteY18" fmla="*/ 0 h 1215141"/>
              <a:gd name="connsiteX19" fmla="*/ 865327 w 1157545"/>
              <a:gd name="connsiteY19" fmla="*/ 103379 h 1215141"/>
              <a:gd name="connsiteX20" fmla="*/ 904109 w 1157545"/>
              <a:gd name="connsiteY20" fmla="*/ 61692 h 1215141"/>
              <a:gd name="connsiteX21" fmla="*/ 906932 w 1157545"/>
              <a:gd name="connsiteY21" fmla="*/ 63083 h 1215141"/>
              <a:gd name="connsiteX22" fmla="*/ 898464 w 1157545"/>
              <a:gd name="connsiteY22" fmla="*/ 120234 h 1215141"/>
              <a:gd name="connsiteX23" fmla="*/ 906319 w 1157545"/>
              <a:gd name="connsiteY23" fmla="*/ 144861 h 1215141"/>
              <a:gd name="connsiteX24" fmla="*/ 955901 w 1157545"/>
              <a:gd name="connsiteY24" fmla="*/ 209294 h 1215141"/>
              <a:gd name="connsiteX25" fmla="*/ 961547 w 1157545"/>
              <a:gd name="connsiteY25" fmla="*/ 243045 h 1215141"/>
              <a:gd name="connsiteX26" fmla="*/ 969933 w 1157545"/>
              <a:gd name="connsiteY26" fmla="*/ 267181 h 1215141"/>
              <a:gd name="connsiteX27" fmla="*/ 1045166 w 1157545"/>
              <a:gd name="connsiteY27" fmla="*/ 348306 h 1215141"/>
              <a:gd name="connsiteX28" fmla="*/ 1041607 w 1157545"/>
              <a:gd name="connsiteY28" fmla="*/ 353583 h 1215141"/>
              <a:gd name="connsiteX29" fmla="*/ 908978 w 1157545"/>
              <a:gd name="connsiteY29" fmla="*/ 400302 h 1215141"/>
              <a:gd name="connsiteX30" fmla="*/ 854650 w 1157545"/>
              <a:gd name="connsiteY30" fmla="*/ 382751 h 1215141"/>
              <a:gd name="connsiteX31" fmla="*/ 823231 w 1157545"/>
              <a:gd name="connsiteY31" fmla="*/ 388765 h 1215141"/>
              <a:gd name="connsiteX32" fmla="*/ 767307 w 1157545"/>
              <a:gd name="connsiteY32" fmla="*/ 477989 h 1215141"/>
              <a:gd name="connsiteX33" fmla="*/ 767144 w 1157545"/>
              <a:gd name="connsiteY33" fmla="*/ 487603 h 1215141"/>
              <a:gd name="connsiteX34" fmla="*/ 779458 w 1157545"/>
              <a:gd name="connsiteY34" fmla="*/ 564718 h 1215141"/>
              <a:gd name="connsiteX35" fmla="*/ 768412 w 1157545"/>
              <a:gd name="connsiteY35" fmla="*/ 643837 h 1215141"/>
              <a:gd name="connsiteX36" fmla="*/ 814476 w 1157545"/>
              <a:gd name="connsiteY36" fmla="*/ 649892 h 1215141"/>
              <a:gd name="connsiteX37" fmla="*/ 950869 w 1157545"/>
              <a:gd name="connsiteY37" fmla="*/ 674315 h 1215141"/>
              <a:gd name="connsiteX38" fmla="*/ 1008307 w 1157545"/>
              <a:gd name="connsiteY38" fmla="*/ 712443 h 1215141"/>
              <a:gd name="connsiteX39" fmla="*/ 1120236 w 1157545"/>
              <a:gd name="connsiteY39" fmla="*/ 794508 h 1215141"/>
              <a:gd name="connsiteX40" fmla="*/ 1157545 w 1157545"/>
              <a:gd name="connsiteY40" fmla="*/ 828504 h 1215141"/>
              <a:gd name="connsiteX41" fmla="*/ 1073885 w 1157545"/>
              <a:gd name="connsiteY41" fmla="*/ 865732 h 1215141"/>
              <a:gd name="connsiteX42" fmla="*/ 1014157 w 1157545"/>
              <a:gd name="connsiteY42" fmla="*/ 840899 h 1215141"/>
              <a:gd name="connsiteX43" fmla="*/ 958356 w 1157545"/>
              <a:gd name="connsiteY43" fmla="*/ 775239 h 1215141"/>
              <a:gd name="connsiteX44" fmla="*/ 937001 w 1157545"/>
              <a:gd name="connsiteY44" fmla="*/ 770985 h 1215141"/>
              <a:gd name="connsiteX45" fmla="*/ 917651 w 1157545"/>
              <a:gd name="connsiteY45" fmla="*/ 757812 h 1215141"/>
              <a:gd name="connsiteX46" fmla="*/ 916955 w 1157545"/>
              <a:gd name="connsiteY46" fmla="*/ 741898 h 1215141"/>
              <a:gd name="connsiteX47" fmla="*/ 772217 w 1157545"/>
              <a:gd name="connsiteY47" fmla="*/ 753353 h 1215141"/>
              <a:gd name="connsiteX48" fmla="*/ 777207 w 1157545"/>
              <a:gd name="connsiteY48" fmla="*/ 769267 h 1215141"/>
              <a:gd name="connsiteX49" fmla="*/ 857472 w 1157545"/>
              <a:gd name="connsiteY49" fmla="*/ 995211 h 1215141"/>
              <a:gd name="connsiteX50" fmla="*/ 866350 w 1157545"/>
              <a:gd name="connsiteY50" fmla="*/ 1029739 h 1215141"/>
              <a:gd name="connsiteX51" fmla="*/ 889914 w 1157545"/>
              <a:gd name="connsiteY51" fmla="*/ 1084558 h 1215141"/>
              <a:gd name="connsiteX52" fmla="*/ 931723 w 1157545"/>
              <a:gd name="connsiteY52" fmla="*/ 1129968 h 1215141"/>
              <a:gd name="connsiteX53" fmla="*/ 949028 w 1157545"/>
              <a:gd name="connsiteY53" fmla="*/ 1151445 h 1215141"/>
              <a:gd name="connsiteX54" fmla="*/ 917078 w 1157545"/>
              <a:gd name="connsiteY54" fmla="*/ 1168423 h 1215141"/>
              <a:gd name="connsiteX55" fmla="*/ 843727 w 1157545"/>
              <a:gd name="connsiteY55" fmla="*/ 1168546 h 1215141"/>
              <a:gd name="connsiteX56" fmla="*/ 825072 w 1157545"/>
              <a:gd name="connsiteY56" fmla="*/ 1154268 h 1215141"/>
              <a:gd name="connsiteX57" fmla="*/ 806949 w 1157545"/>
              <a:gd name="connsiteY57" fmla="*/ 1090122 h 1215141"/>
              <a:gd name="connsiteX58" fmla="*/ 802694 w 1157545"/>
              <a:gd name="connsiteY58" fmla="*/ 1066026 h 1215141"/>
              <a:gd name="connsiteX59" fmla="*/ 777003 w 1157545"/>
              <a:gd name="connsiteY59" fmla="*/ 1037471 h 1215141"/>
              <a:gd name="connsiteX60" fmla="*/ 777085 w 1157545"/>
              <a:gd name="connsiteY60" fmla="*/ 1027775 h 1215141"/>
              <a:gd name="connsiteX61" fmla="*/ 758594 w 1157545"/>
              <a:gd name="connsiteY61" fmla="*/ 953933 h 1215141"/>
              <a:gd name="connsiteX62" fmla="*/ 639342 w 1157545"/>
              <a:gd name="connsiteY62" fmla="*/ 786653 h 1215141"/>
              <a:gd name="connsiteX63" fmla="*/ 631896 w 1157545"/>
              <a:gd name="connsiteY63" fmla="*/ 774176 h 1215141"/>
              <a:gd name="connsiteX64" fmla="*/ 439579 w 1157545"/>
              <a:gd name="connsiteY64" fmla="*/ 871991 h 1215141"/>
              <a:gd name="connsiteX65" fmla="*/ 467112 w 1157545"/>
              <a:gd name="connsiteY65" fmla="*/ 891055 h 1215141"/>
              <a:gd name="connsiteX66" fmla="*/ 513217 w 1157545"/>
              <a:gd name="connsiteY66" fmla="*/ 967515 h 1215141"/>
              <a:gd name="connsiteX67" fmla="*/ 464657 w 1157545"/>
              <a:gd name="connsiteY67" fmla="*/ 1038739 h 1215141"/>
              <a:gd name="connsiteX68" fmla="*/ 399365 w 1157545"/>
              <a:gd name="connsiteY68" fmla="*/ 1051462 h 1215141"/>
              <a:gd name="connsiteX69" fmla="*/ 383779 w 1157545"/>
              <a:gd name="connsiteY69" fmla="*/ 1052444 h 1215141"/>
              <a:gd name="connsiteX70" fmla="*/ 383329 w 1157545"/>
              <a:gd name="connsiteY70" fmla="*/ 1057271 h 1215141"/>
              <a:gd name="connsiteX71" fmla="*/ 447025 w 1157545"/>
              <a:gd name="connsiteY71" fmla="*/ 1063040 h 1215141"/>
              <a:gd name="connsiteX72" fmla="*/ 574254 w 1157545"/>
              <a:gd name="connsiteY72" fmla="*/ 1107631 h 1215141"/>
              <a:gd name="connsiteX73" fmla="*/ 466130 w 1157545"/>
              <a:gd name="connsiteY73" fmla="*/ 1136922 h 1215141"/>
              <a:gd name="connsiteX74" fmla="*/ 357065 w 1157545"/>
              <a:gd name="connsiteY74" fmla="*/ 1109881 h 1215141"/>
              <a:gd name="connsiteX75" fmla="*/ 335096 w 1157545"/>
              <a:gd name="connsiteY75" fmla="*/ 1125059 h 1215141"/>
              <a:gd name="connsiteX76" fmla="*/ 380629 w 1157545"/>
              <a:gd name="connsiteY76" fmla="*/ 1145145 h 1215141"/>
              <a:gd name="connsiteX77" fmla="*/ 383492 w 1157545"/>
              <a:gd name="connsiteY77" fmla="*/ 1185482 h 1215141"/>
              <a:gd name="connsiteX78" fmla="*/ 329696 w 1157545"/>
              <a:gd name="connsiteY78" fmla="*/ 1215101 h 1215141"/>
              <a:gd name="connsiteX79" fmla="*/ 323150 w 1157545"/>
              <a:gd name="connsiteY79" fmla="*/ 1215101 h 1215141"/>
              <a:gd name="connsiteX80" fmla="*/ 237690 w 1157545"/>
              <a:gd name="connsiteY80" fmla="*/ 1178159 h 1215141"/>
              <a:gd name="connsiteX81" fmla="*/ 195758 w 1157545"/>
              <a:gd name="connsiteY81" fmla="*/ 1215101 h 1215141"/>
              <a:gd name="connsiteX82" fmla="*/ 143475 w 1157545"/>
              <a:gd name="connsiteY82" fmla="*/ 1215142 h 121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7545" h="1215141">
                <a:moveTo>
                  <a:pt x="143475" y="1215142"/>
                </a:moveTo>
                <a:cubicBezTo>
                  <a:pt x="108783" y="1206837"/>
                  <a:pt x="77733" y="1191128"/>
                  <a:pt x="46723" y="1173536"/>
                </a:cubicBezTo>
                <a:cubicBezTo>
                  <a:pt x="15346" y="1155700"/>
                  <a:pt x="5855" y="1128741"/>
                  <a:pt x="4177" y="1096872"/>
                </a:cubicBezTo>
                <a:cubicBezTo>
                  <a:pt x="1764" y="1051258"/>
                  <a:pt x="823" y="1005520"/>
                  <a:pt x="4" y="959824"/>
                </a:cubicBezTo>
                <a:cubicBezTo>
                  <a:pt x="-118" y="952092"/>
                  <a:pt x="2295" y="943706"/>
                  <a:pt x="5732" y="936669"/>
                </a:cubicBezTo>
                <a:cubicBezTo>
                  <a:pt x="32282" y="882341"/>
                  <a:pt x="67874" y="833945"/>
                  <a:pt x="111238" y="792381"/>
                </a:cubicBezTo>
                <a:cubicBezTo>
                  <a:pt x="156321" y="749180"/>
                  <a:pt x="188107" y="698166"/>
                  <a:pt x="211508" y="641342"/>
                </a:cubicBezTo>
                <a:cubicBezTo>
                  <a:pt x="223208" y="612951"/>
                  <a:pt x="239572" y="587873"/>
                  <a:pt x="256549" y="562468"/>
                </a:cubicBezTo>
                <a:cubicBezTo>
                  <a:pt x="290014" y="512394"/>
                  <a:pt x="320123" y="460071"/>
                  <a:pt x="351746" y="408729"/>
                </a:cubicBezTo>
                <a:cubicBezTo>
                  <a:pt x="355428" y="402797"/>
                  <a:pt x="358946" y="396129"/>
                  <a:pt x="364224" y="391915"/>
                </a:cubicBezTo>
                <a:cubicBezTo>
                  <a:pt x="399979" y="363606"/>
                  <a:pt x="436184" y="335869"/>
                  <a:pt x="472225" y="308010"/>
                </a:cubicBezTo>
                <a:cubicBezTo>
                  <a:pt x="475212" y="305719"/>
                  <a:pt x="479712" y="304287"/>
                  <a:pt x="481185" y="301300"/>
                </a:cubicBezTo>
                <a:cubicBezTo>
                  <a:pt x="493130" y="276673"/>
                  <a:pt x="515958" y="263950"/>
                  <a:pt x="537845" y="251308"/>
                </a:cubicBezTo>
                <a:cubicBezTo>
                  <a:pt x="575482" y="229585"/>
                  <a:pt x="614428" y="210112"/>
                  <a:pt x="652556" y="189167"/>
                </a:cubicBezTo>
                <a:cubicBezTo>
                  <a:pt x="663397" y="183235"/>
                  <a:pt x="673542" y="175912"/>
                  <a:pt x="683442" y="168466"/>
                </a:cubicBezTo>
                <a:cubicBezTo>
                  <a:pt x="710361" y="148216"/>
                  <a:pt x="737239" y="127843"/>
                  <a:pt x="763544" y="106775"/>
                </a:cubicBezTo>
                <a:cubicBezTo>
                  <a:pt x="769762" y="101783"/>
                  <a:pt x="775817" y="94542"/>
                  <a:pt x="778230" y="87138"/>
                </a:cubicBezTo>
                <a:cubicBezTo>
                  <a:pt x="788417" y="55555"/>
                  <a:pt x="806744" y="29701"/>
                  <a:pt x="831699" y="8591"/>
                </a:cubicBezTo>
                <a:cubicBezTo>
                  <a:pt x="837017" y="4091"/>
                  <a:pt x="845445" y="3232"/>
                  <a:pt x="854241" y="0"/>
                </a:cubicBezTo>
                <a:cubicBezTo>
                  <a:pt x="858086" y="35714"/>
                  <a:pt x="861481" y="67542"/>
                  <a:pt x="865327" y="103379"/>
                </a:cubicBezTo>
                <a:cubicBezTo>
                  <a:pt x="879686" y="87956"/>
                  <a:pt x="891877" y="74824"/>
                  <a:pt x="904109" y="61692"/>
                </a:cubicBezTo>
                <a:cubicBezTo>
                  <a:pt x="905050" y="62142"/>
                  <a:pt x="905991" y="62592"/>
                  <a:pt x="906932" y="63083"/>
                </a:cubicBezTo>
                <a:cubicBezTo>
                  <a:pt x="904150" y="82147"/>
                  <a:pt x="901818" y="101252"/>
                  <a:pt x="898464" y="120234"/>
                </a:cubicBezTo>
                <a:cubicBezTo>
                  <a:pt x="896705" y="130257"/>
                  <a:pt x="899568" y="137007"/>
                  <a:pt x="906319" y="144861"/>
                </a:cubicBezTo>
                <a:cubicBezTo>
                  <a:pt x="923951" y="165439"/>
                  <a:pt x="941174" y="186589"/>
                  <a:pt x="955901" y="209294"/>
                </a:cubicBezTo>
                <a:cubicBezTo>
                  <a:pt x="961669" y="218172"/>
                  <a:pt x="962733" y="231958"/>
                  <a:pt x="961547" y="243045"/>
                </a:cubicBezTo>
                <a:cubicBezTo>
                  <a:pt x="960401" y="253681"/>
                  <a:pt x="962897" y="259859"/>
                  <a:pt x="969933" y="267181"/>
                </a:cubicBezTo>
                <a:cubicBezTo>
                  <a:pt x="995134" y="293446"/>
                  <a:pt x="1019516" y="320487"/>
                  <a:pt x="1045166" y="348306"/>
                </a:cubicBezTo>
                <a:cubicBezTo>
                  <a:pt x="1045780" y="347405"/>
                  <a:pt x="1043775" y="350555"/>
                  <a:pt x="1041607" y="353583"/>
                </a:cubicBezTo>
                <a:cubicBezTo>
                  <a:pt x="1000534" y="409997"/>
                  <a:pt x="975783" y="418875"/>
                  <a:pt x="908978" y="400302"/>
                </a:cubicBezTo>
                <a:cubicBezTo>
                  <a:pt x="890650" y="395188"/>
                  <a:pt x="872404" y="389543"/>
                  <a:pt x="854650" y="382751"/>
                </a:cubicBezTo>
                <a:cubicBezTo>
                  <a:pt x="842254" y="378006"/>
                  <a:pt x="832231" y="380297"/>
                  <a:pt x="823231" y="388765"/>
                </a:cubicBezTo>
                <a:cubicBezTo>
                  <a:pt x="796803" y="413598"/>
                  <a:pt x="781953" y="445753"/>
                  <a:pt x="767307" y="477989"/>
                </a:cubicBezTo>
                <a:cubicBezTo>
                  <a:pt x="766080" y="480689"/>
                  <a:pt x="766612" y="484453"/>
                  <a:pt x="767144" y="487603"/>
                </a:cubicBezTo>
                <a:cubicBezTo>
                  <a:pt x="771439" y="513335"/>
                  <a:pt x="779171" y="538986"/>
                  <a:pt x="779458" y="564718"/>
                </a:cubicBezTo>
                <a:cubicBezTo>
                  <a:pt x="779744" y="590327"/>
                  <a:pt x="772626" y="615978"/>
                  <a:pt x="768412" y="643837"/>
                </a:cubicBezTo>
                <a:cubicBezTo>
                  <a:pt x="782689" y="645678"/>
                  <a:pt x="798685" y="647192"/>
                  <a:pt x="814476" y="649892"/>
                </a:cubicBezTo>
                <a:cubicBezTo>
                  <a:pt x="860009" y="657665"/>
                  <a:pt x="905623" y="665070"/>
                  <a:pt x="950869" y="674315"/>
                </a:cubicBezTo>
                <a:cubicBezTo>
                  <a:pt x="974433" y="679142"/>
                  <a:pt x="993088" y="690270"/>
                  <a:pt x="1008307" y="712443"/>
                </a:cubicBezTo>
                <a:cubicBezTo>
                  <a:pt x="1035348" y="751880"/>
                  <a:pt x="1077567" y="774299"/>
                  <a:pt x="1120236" y="794508"/>
                </a:cubicBezTo>
                <a:cubicBezTo>
                  <a:pt x="1135413" y="801708"/>
                  <a:pt x="1154641" y="804858"/>
                  <a:pt x="1157545" y="828504"/>
                </a:cubicBezTo>
                <a:cubicBezTo>
                  <a:pt x="1134472" y="849613"/>
                  <a:pt x="1105017" y="858900"/>
                  <a:pt x="1073885" y="865732"/>
                </a:cubicBezTo>
                <a:cubicBezTo>
                  <a:pt x="1047334" y="871582"/>
                  <a:pt x="1029375" y="867409"/>
                  <a:pt x="1014157" y="840899"/>
                </a:cubicBezTo>
                <a:cubicBezTo>
                  <a:pt x="1000084" y="816395"/>
                  <a:pt x="977133" y="797085"/>
                  <a:pt x="958356" y="775239"/>
                </a:cubicBezTo>
                <a:cubicBezTo>
                  <a:pt x="952056" y="767876"/>
                  <a:pt x="945919" y="767262"/>
                  <a:pt x="937001" y="770985"/>
                </a:cubicBezTo>
                <a:cubicBezTo>
                  <a:pt x="918919" y="778553"/>
                  <a:pt x="917978" y="777449"/>
                  <a:pt x="917651" y="757812"/>
                </a:cubicBezTo>
                <a:cubicBezTo>
                  <a:pt x="917569" y="753025"/>
                  <a:pt x="917241" y="748198"/>
                  <a:pt x="916955" y="741898"/>
                </a:cubicBezTo>
                <a:cubicBezTo>
                  <a:pt x="868641" y="745703"/>
                  <a:pt x="821185" y="749466"/>
                  <a:pt x="772217" y="753353"/>
                </a:cubicBezTo>
                <a:cubicBezTo>
                  <a:pt x="773771" y="758344"/>
                  <a:pt x="775285" y="763867"/>
                  <a:pt x="777207" y="769267"/>
                </a:cubicBezTo>
                <a:cubicBezTo>
                  <a:pt x="804003" y="844581"/>
                  <a:pt x="830963" y="919814"/>
                  <a:pt x="857472" y="995211"/>
                </a:cubicBezTo>
                <a:cubicBezTo>
                  <a:pt x="861400" y="1006379"/>
                  <a:pt x="862259" y="1018652"/>
                  <a:pt x="866350" y="1029739"/>
                </a:cubicBezTo>
                <a:cubicBezTo>
                  <a:pt x="873223" y="1048435"/>
                  <a:pt x="879114" y="1068194"/>
                  <a:pt x="889914" y="1084558"/>
                </a:cubicBezTo>
                <a:cubicBezTo>
                  <a:pt x="901123" y="1101495"/>
                  <a:pt x="917773" y="1114790"/>
                  <a:pt x="931723" y="1129968"/>
                </a:cubicBezTo>
                <a:cubicBezTo>
                  <a:pt x="937942" y="1136718"/>
                  <a:pt x="943301" y="1144245"/>
                  <a:pt x="949028" y="1151445"/>
                </a:cubicBezTo>
                <a:cubicBezTo>
                  <a:pt x="938392" y="1157377"/>
                  <a:pt x="928205" y="1167236"/>
                  <a:pt x="917078" y="1168423"/>
                </a:cubicBezTo>
                <a:cubicBezTo>
                  <a:pt x="892859" y="1171041"/>
                  <a:pt x="868109" y="1170264"/>
                  <a:pt x="843727" y="1168546"/>
                </a:cubicBezTo>
                <a:cubicBezTo>
                  <a:pt x="837017" y="1168055"/>
                  <a:pt x="827404" y="1160691"/>
                  <a:pt x="825072" y="1154268"/>
                </a:cubicBezTo>
                <a:cubicBezTo>
                  <a:pt x="817504" y="1133445"/>
                  <a:pt x="812513" y="1111640"/>
                  <a:pt x="806949" y="1090122"/>
                </a:cubicBezTo>
                <a:cubicBezTo>
                  <a:pt x="804903" y="1082267"/>
                  <a:pt x="803881" y="1074085"/>
                  <a:pt x="802694" y="1066026"/>
                </a:cubicBezTo>
                <a:cubicBezTo>
                  <a:pt x="800485" y="1050930"/>
                  <a:pt x="798031" y="1036162"/>
                  <a:pt x="777003" y="1037471"/>
                </a:cubicBezTo>
                <a:cubicBezTo>
                  <a:pt x="777003" y="1032971"/>
                  <a:pt x="776389" y="1030148"/>
                  <a:pt x="777085" y="1027775"/>
                </a:cubicBezTo>
                <a:cubicBezTo>
                  <a:pt x="785594" y="999425"/>
                  <a:pt x="774917" y="976433"/>
                  <a:pt x="758594" y="953933"/>
                </a:cubicBezTo>
                <a:cubicBezTo>
                  <a:pt x="718379" y="898500"/>
                  <a:pt x="678983" y="842495"/>
                  <a:pt x="639342" y="786653"/>
                </a:cubicBezTo>
                <a:cubicBezTo>
                  <a:pt x="636601" y="782767"/>
                  <a:pt x="634433" y="778471"/>
                  <a:pt x="631896" y="774176"/>
                </a:cubicBezTo>
                <a:cubicBezTo>
                  <a:pt x="565213" y="780476"/>
                  <a:pt x="465639" y="830468"/>
                  <a:pt x="439579" y="871991"/>
                </a:cubicBezTo>
                <a:cubicBezTo>
                  <a:pt x="448702" y="878291"/>
                  <a:pt x="458193" y="884305"/>
                  <a:pt x="467112" y="891055"/>
                </a:cubicBezTo>
                <a:cubicBezTo>
                  <a:pt x="492639" y="910323"/>
                  <a:pt x="513258" y="932578"/>
                  <a:pt x="513217" y="967515"/>
                </a:cubicBezTo>
                <a:cubicBezTo>
                  <a:pt x="513176" y="1003025"/>
                  <a:pt x="498571" y="1027284"/>
                  <a:pt x="464657" y="1038739"/>
                </a:cubicBezTo>
                <a:cubicBezTo>
                  <a:pt x="443834" y="1045775"/>
                  <a:pt x="421211" y="1047575"/>
                  <a:pt x="399365" y="1051462"/>
                </a:cubicBezTo>
                <a:cubicBezTo>
                  <a:pt x="394252" y="1052362"/>
                  <a:pt x="388974" y="1052157"/>
                  <a:pt x="383779" y="1052444"/>
                </a:cubicBezTo>
                <a:cubicBezTo>
                  <a:pt x="383615" y="1054039"/>
                  <a:pt x="383451" y="1055676"/>
                  <a:pt x="383329" y="1057271"/>
                </a:cubicBezTo>
                <a:cubicBezTo>
                  <a:pt x="404602" y="1059480"/>
                  <a:pt x="426447" y="1065862"/>
                  <a:pt x="447025" y="1063040"/>
                </a:cubicBezTo>
                <a:cubicBezTo>
                  <a:pt x="497999" y="1056126"/>
                  <a:pt x="540545" y="1067867"/>
                  <a:pt x="574254" y="1107631"/>
                </a:cubicBezTo>
                <a:cubicBezTo>
                  <a:pt x="553104" y="1137004"/>
                  <a:pt x="500126" y="1148705"/>
                  <a:pt x="466130" y="1136922"/>
                </a:cubicBezTo>
                <a:cubicBezTo>
                  <a:pt x="430866" y="1124690"/>
                  <a:pt x="393761" y="1117449"/>
                  <a:pt x="357065" y="1109881"/>
                </a:cubicBezTo>
                <a:cubicBezTo>
                  <a:pt x="351910" y="1108818"/>
                  <a:pt x="344546" y="1118227"/>
                  <a:pt x="335096" y="1125059"/>
                </a:cubicBezTo>
                <a:cubicBezTo>
                  <a:pt x="353301" y="1133036"/>
                  <a:pt x="367251" y="1138477"/>
                  <a:pt x="380629" y="1145145"/>
                </a:cubicBezTo>
                <a:cubicBezTo>
                  <a:pt x="407547" y="1158564"/>
                  <a:pt x="408652" y="1168628"/>
                  <a:pt x="383492" y="1185482"/>
                </a:cubicBezTo>
                <a:cubicBezTo>
                  <a:pt x="366556" y="1196855"/>
                  <a:pt x="347696" y="1205323"/>
                  <a:pt x="329696" y="1215101"/>
                </a:cubicBezTo>
                <a:cubicBezTo>
                  <a:pt x="327528" y="1215101"/>
                  <a:pt x="325360" y="1215101"/>
                  <a:pt x="323150" y="1215101"/>
                </a:cubicBezTo>
                <a:cubicBezTo>
                  <a:pt x="293082" y="1202092"/>
                  <a:pt x="263054" y="1189123"/>
                  <a:pt x="237690" y="1178159"/>
                </a:cubicBezTo>
                <a:cubicBezTo>
                  <a:pt x="220385" y="1193378"/>
                  <a:pt x="208071" y="1204260"/>
                  <a:pt x="195758" y="1215101"/>
                </a:cubicBezTo>
                <a:cubicBezTo>
                  <a:pt x="178330" y="1215142"/>
                  <a:pt x="160902" y="1215142"/>
                  <a:pt x="143475" y="1215142"/>
                </a:cubicBezTo>
                <a:close/>
              </a:path>
            </a:pathLst>
          </a:custGeom>
          <a:solidFill>
            <a:schemeClr val="accent2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FE0476F-61CB-4F5C-8446-7AE674E012C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0935462-7EBD-4085-8ABA-5D5F6DBA634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F6C9965-3618-4EB5-958E-9588870AC1E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28175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1B0C91-14BC-464B-82C6-30E5A2401F3B}"/>
              </a:ext>
            </a:extLst>
          </p:cNvPr>
          <p:cNvGrpSpPr/>
          <p:nvPr/>
        </p:nvGrpSpPr>
        <p:grpSpPr>
          <a:xfrm>
            <a:off x="743298" y="1713879"/>
            <a:ext cx="4043549" cy="728318"/>
            <a:chOff x="467544" y="1628800"/>
            <a:chExt cx="2795302" cy="7283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D952FC-EA09-46F2-9FF3-3BE470F2A8F4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945CFE-E49C-4210-B291-816830B1D045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DC41AF-25EB-4CF4-A5FD-7A030A64EDAB}"/>
              </a:ext>
            </a:extLst>
          </p:cNvPr>
          <p:cNvGrpSpPr/>
          <p:nvPr/>
        </p:nvGrpSpPr>
        <p:grpSpPr>
          <a:xfrm>
            <a:off x="743298" y="5361197"/>
            <a:ext cx="4043549" cy="728318"/>
            <a:chOff x="467544" y="5498541"/>
            <a:chExt cx="2795302" cy="7283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40C39-5756-4642-9861-135314FF66CC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9D6D31-CD08-4DDE-BB03-5C0D303335FA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32">
            <a:extLst>
              <a:ext uri="{FF2B5EF4-FFF2-40B4-BE49-F238E27FC236}">
                <a16:creationId xmlns:a16="http://schemas.microsoft.com/office/drawing/2014/main" id="{0F8EAA2C-3FF2-4E51-ABC7-EDA63A026BFE}"/>
              </a:ext>
            </a:extLst>
          </p:cNvPr>
          <p:cNvSpPr/>
          <p:nvPr/>
        </p:nvSpPr>
        <p:spPr>
          <a:xfrm>
            <a:off x="4814154" y="4264491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99">
            <a:extLst>
              <a:ext uri="{FF2B5EF4-FFF2-40B4-BE49-F238E27FC236}">
                <a16:creationId xmlns:a16="http://schemas.microsoft.com/office/drawing/2014/main" id="{AF273D9C-85FF-486A-9B40-B16E2B8C904E}"/>
              </a:ext>
            </a:extLst>
          </p:cNvPr>
          <p:cNvSpPr/>
          <p:nvPr/>
        </p:nvSpPr>
        <p:spPr>
          <a:xfrm flipH="1">
            <a:off x="7014588" y="4264493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D97AD489-431C-43F5-A169-2FBB78802E92}"/>
              </a:ext>
            </a:extLst>
          </p:cNvPr>
          <p:cNvSpPr/>
          <p:nvPr/>
        </p:nvSpPr>
        <p:spPr>
          <a:xfrm>
            <a:off x="4251960" y="1886178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100">
            <a:extLst>
              <a:ext uri="{FF2B5EF4-FFF2-40B4-BE49-F238E27FC236}">
                <a16:creationId xmlns:a16="http://schemas.microsoft.com/office/drawing/2014/main" id="{B6618585-886B-4DDE-B431-F90AC4614864}"/>
              </a:ext>
            </a:extLst>
          </p:cNvPr>
          <p:cNvSpPr/>
          <p:nvPr/>
        </p:nvSpPr>
        <p:spPr>
          <a:xfrm flipH="1">
            <a:off x="6953698" y="1882763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22B1F0-8530-4772-AD3B-56B3213CC342}"/>
              </a:ext>
            </a:extLst>
          </p:cNvPr>
          <p:cNvGrpSpPr/>
          <p:nvPr/>
        </p:nvGrpSpPr>
        <p:grpSpPr>
          <a:xfrm>
            <a:off x="7365856" y="1713879"/>
            <a:ext cx="4043549" cy="728318"/>
            <a:chOff x="5841856" y="1628800"/>
            <a:chExt cx="2795302" cy="7283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0313DC-3FD6-497C-AE35-43FA392F1801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6BC2FF-4D5B-43AA-A35A-06C6CC0D98AD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D4E615-5557-44C7-97C0-4832E2628971}"/>
              </a:ext>
            </a:extLst>
          </p:cNvPr>
          <p:cNvGrpSpPr/>
          <p:nvPr/>
        </p:nvGrpSpPr>
        <p:grpSpPr>
          <a:xfrm>
            <a:off x="7365856" y="5361197"/>
            <a:ext cx="4043549" cy="728318"/>
            <a:chOff x="5841856" y="5498541"/>
            <a:chExt cx="2795302" cy="7283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05D636-6A98-447E-8D46-0062FC7D695A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2A6EB-BE32-4120-BE0B-0FB240700D32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E1065D-CB8E-44E7-80C8-8F56673A8880}"/>
              </a:ext>
            </a:extLst>
          </p:cNvPr>
          <p:cNvSpPr txBox="1"/>
          <p:nvPr/>
        </p:nvSpPr>
        <p:spPr>
          <a:xfrm>
            <a:off x="5177408" y="2858511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2B6C3-4B07-4E64-BB33-234B9EC39C57}"/>
              </a:ext>
            </a:extLst>
          </p:cNvPr>
          <p:cNvSpPr txBox="1"/>
          <p:nvPr/>
        </p:nvSpPr>
        <p:spPr>
          <a:xfrm>
            <a:off x="5241272" y="4656712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EBBDB6-2F4B-4DEC-B0A2-1722B3B61ECA}"/>
              </a:ext>
            </a:extLst>
          </p:cNvPr>
          <p:cNvGrpSpPr/>
          <p:nvPr/>
        </p:nvGrpSpPr>
        <p:grpSpPr>
          <a:xfrm>
            <a:off x="2793159" y="3192144"/>
            <a:ext cx="6603881" cy="1310591"/>
            <a:chOff x="1746957" y="2369020"/>
            <a:chExt cx="5644433" cy="1120181"/>
          </a:xfrm>
        </p:grpSpPr>
        <p:sp>
          <p:nvSpPr>
            <p:cNvPr id="26" name="Rounded Rectangle 37">
              <a:extLst>
                <a:ext uri="{FF2B5EF4-FFF2-40B4-BE49-F238E27FC236}">
                  <a16:creationId xmlns:a16="http://schemas.microsoft.com/office/drawing/2014/main" id="{1D543C24-035D-4F67-98EE-FA18ADC85142}"/>
                </a:ext>
              </a:extLst>
            </p:cNvPr>
            <p:cNvSpPr/>
            <p:nvPr/>
          </p:nvSpPr>
          <p:spPr>
            <a:xfrm rot="18900000">
              <a:off x="1746957" y="2369020"/>
              <a:ext cx="1120181" cy="1120181"/>
            </a:xfrm>
            <a:prstGeom prst="roundRect">
              <a:avLst/>
            </a:prstGeom>
            <a:solidFill>
              <a:schemeClr val="accent3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16DD2B10-AC0A-4A97-886E-EA9B512E2911}"/>
                </a:ext>
              </a:extLst>
            </p:cNvPr>
            <p:cNvSpPr/>
            <p:nvPr/>
          </p:nvSpPr>
          <p:spPr>
            <a:xfrm rot="18900000">
              <a:off x="6271209" y="2369020"/>
              <a:ext cx="1120181" cy="1120181"/>
            </a:xfrm>
            <a:prstGeom prst="roundRect">
              <a:avLst/>
            </a:prstGeom>
            <a:solidFill>
              <a:schemeClr val="accent4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2BAA2D-EAAE-4330-B9EC-B478054625B9}"/>
                </a:ext>
              </a:extLst>
            </p:cNvPr>
            <p:cNvGrpSpPr/>
            <p:nvPr/>
          </p:nvGrpSpPr>
          <p:grpSpPr>
            <a:xfrm>
              <a:off x="4182377" y="2551068"/>
              <a:ext cx="756084" cy="756084"/>
              <a:chOff x="4182377" y="2551068"/>
              <a:chExt cx="756084" cy="756084"/>
            </a:xfrm>
          </p:grpSpPr>
          <p:sp>
            <p:nvSpPr>
              <p:cNvPr id="33" name="Rounded Rectangle 43">
                <a:extLst>
                  <a:ext uri="{FF2B5EF4-FFF2-40B4-BE49-F238E27FC236}">
                    <a16:creationId xmlns:a16="http://schemas.microsoft.com/office/drawing/2014/main" id="{C3BBE664-3C3E-44F9-8DCE-95C6C1993FE9}"/>
                  </a:ext>
                </a:extLst>
              </p:cNvPr>
              <p:cNvSpPr/>
              <p:nvPr/>
            </p:nvSpPr>
            <p:spPr>
              <a:xfrm rot="18900000">
                <a:off x="4182377" y="2551068"/>
                <a:ext cx="756084" cy="756084"/>
              </a:xfrm>
              <a:prstGeom prst="roundRect">
                <a:avLst/>
              </a:prstGeom>
              <a:solidFill>
                <a:schemeClr val="accent5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Rounded Rectangle 44">
                <a:extLst>
                  <a:ext uri="{FF2B5EF4-FFF2-40B4-BE49-F238E27FC236}">
                    <a16:creationId xmlns:a16="http://schemas.microsoft.com/office/drawing/2014/main" id="{682BEA5E-236F-4034-BA03-A75C89F4004F}"/>
                  </a:ext>
                </a:extLst>
              </p:cNvPr>
              <p:cNvSpPr/>
              <p:nvPr/>
            </p:nvSpPr>
            <p:spPr>
              <a:xfrm rot="18900000">
                <a:off x="4261107" y="2629798"/>
                <a:ext cx="598625" cy="598625"/>
              </a:xfrm>
              <a:prstGeom prst="roundRect">
                <a:avLst/>
              </a:prstGeom>
              <a:solidFill>
                <a:schemeClr val="accent5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9" name="Rounded Rectangle 47">
              <a:extLst>
                <a:ext uri="{FF2B5EF4-FFF2-40B4-BE49-F238E27FC236}">
                  <a16:creationId xmlns:a16="http://schemas.microsoft.com/office/drawing/2014/main" id="{AC62EB03-1599-49B0-9640-9A4F272B87A2}"/>
                </a:ext>
              </a:extLst>
            </p:cNvPr>
            <p:cNvSpPr/>
            <p:nvPr/>
          </p:nvSpPr>
          <p:spPr>
            <a:xfrm rot="8100000">
              <a:off x="5746976" y="2499103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Chevron 40">
              <a:extLst>
                <a:ext uri="{FF2B5EF4-FFF2-40B4-BE49-F238E27FC236}">
                  <a16:creationId xmlns:a16="http://schemas.microsoft.com/office/drawing/2014/main" id="{7AD1E6A4-AA31-44DB-B4FA-C68DCEE98AAB}"/>
                </a:ext>
              </a:extLst>
            </p:cNvPr>
            <p:cNvSpPr/>
            <p:nvPr/>
          </p:nvSpPr>
          <p:spPr>
            <a:xfrm>
              <a:off x="5148064" y="2674238"/>
              <a:ext cx="365467" cy="50405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Chevron 41">
              <a:extLst>
                <a:ext uri="{FF2B5EF4-FFF2-40B4-BE49-F238E27FC236}">
                  <a16:creationId xmlns:a16="http://schemas.microsoft.com/office/drawing/2014/main" id="{5347E0FE-6AF1-4A37-84FF-F25AC79EE942}"/>
                </a:ext>
              </a:extLst>
            </p:cNvPr>
            <p:cNvSpPr/>
            <p:nvPr/>
          </p:nvSpPr>
          <p:spPr>
            <a:xfrm rot="10800000">
              <a:off x="3563889" y="2681848"/>
              <a:ext cx="365467" cy="504056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id="{7AC8ED82-E5F6-4B65-89E1-069C270F7D56}"/>
                </a:ext>
              </a:extLst>
            </p:cNvPr>
            <p:cNvSpPr/>
            <p:nvPr/>
          </p:nvSpPr>
          <p:spPr>
            <a:xfrm rot="18900000">
              <a:off x="2524657" y="2500121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F6226ACC-B3D7-4875-9A30-7B656C95D7CA}"/>
              </a:ext>
            </a:extLst>
          </p:cNvPr>
          <p:cNvSpPr/>
          <p:nvPr/>
        </p:nvSpPr>
        <p:spPr>
          <a:xfrm flipH="1">
            <a:off x="3851292" y="368093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50B0AE31-AE5C-48AF-B443-8006B6E69E53}"/>
              </a:ext>
            </a:extLst>
          </p:cNvPr>
          <p:cNvSpPr/>
          <p:nvPr/>
        </p:nvSpPr>
        <p:spPr>
          <a:xfrm>
            <a:off x="3015816" y="37120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4AEFA56-BAC7-4E71-BB85-874D22273196}"/>
              </a:ext>
            </a:extLst>
          </p:cNvPr>
          <p:cNvSpPr/>
          <p:nvPr/>
        </p:nvSpPr>
        <p:spPr>
          <a:xfrm>
            <a:off x="5904720" y="36638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DB7F4941-1975-4073-B320-D456A9529904}"/>
              </a:ext>
            </a:extLst>
          </p:cNvPr>
          <p:cNvSpPr/>
          <p:nvPr/>
        </p:nvSpPr>
        <p:spPr>
          <a:xfrm>
            <a:off x="8903023" y="36270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EDF86A5-4C13-48C1-A671-59A2F6B8537C}"/>
              </a:ext>
            </a:extLst>
          </p:cNvPr>
          <p:cNvSpPr/>
          <p:nvPr/>
        </p:nvSpPr>
        <p:spPr>
          <a:xfrm>
            <a:off x="7969364" y="373404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CD99DD0-7CF2-4583-9D6D-5A14E7CD1510}"/>
              </a:ext>
            </a:extLst>
          </p:cNvPr>
          <p:cNvGrpSpPr/>
          <p:nvPr/>
        </p:nvGrpSpPr>
        <p:grpSpPr>
          <a:xfrm>
            <a:off x="7114432" y="5153318"/>
            <a:ext cx="2711278" cy="1092160"/>
            <a:chOff x="7114432" y="5153318"/>
            <a:chExt cx="2711278" cy="1092160"/>
          </a:xfrm>
          <a:solidFill>
            <a:schemeClr val="accent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8BA331-5E2F-45BF-B012-8939E0B6BD24}"/>
                </a:ext>
              </a:extLst>
            </p:cNvPr>
            <p:cNvSpPr/>
            <p:nvPr/>
          </p:nvSpPr>
          <p:spPr>
            <a:xfrm>
              <a:off x="711443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5ABDF7-44D0-4F5A-9C4B-74A22930B3BF}"/>
                </a:ext>
              </a:extLst>
            </p:cNvPr>
            <p:cNvSpPr/>
            <p:nvPr/>
          </p:nvSpPr>
          <p:spPr>
            <a:xfrm>
              <a:off x="782205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AF1D8A-4D01-45A4-BA7E-4991FE3A10A2}"/>
                </a:ext>
              </a:extLst>
            </p:cNvPr>
            <p:cNvSpPr/>
            <p:nvPr/>
          </p:nvSpPr>
          <p:spPr>
            <a:xfrm>
              <a:off x="852967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03C712B-CBB8-49CF-ABD6-F52B04DC4E55}"/>
                </a:ext>
              </a:extLst>
            </p:cNvPr>
            <p:cNvSpPr/>
            <p:nvPr/>
          </p:nvSpPr>
          <p:spPr>
            <a:xfrm>
              <a:off x="923729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71268E-F3AE-4D8C-B713-29C6C20C8240}"/>
              </a:ext>
            </a:extLst>
          </p:cNvPr>
          <p:cNvGrpSpPr/>
          <p:nvPr/>
        </p:nvGrpSpPr>
        <p:grpSpPr>
          <a:xfrm>
            <a:off x="7468242" y="4050084"/>
            <a:ext cx="2003658" cy="1092160"/>
            <a:chOff x="7822052" y="5153318"/>
            <a:chExt cx="2003658" cy="1092160"/>
          </a:xfrm>
          <a:solidFill>
            <a:schemeClr val="accent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E67EE56-A945-466C-9D78-78D91B30EDD0}"/>
                </a:ext>
              </a:extLst>
            </p:cNvPr>
            <p:cNvSpPr/>
            <p:nvPr/>
          </p:nvSpPr>
          <p:spPr>
            <a:xfrm>
              <a:off x="782205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43421C3-3067-4FBF-862F-2A56CCEE8D3F}"/>
                </a:ext>
              </a:extLst>
            </p:cNvPr>
            <p:cNvSpPr/>
            <p:nvPr/>
          </p:nvSpPr>
          <p:spPr>
            <a:xfrm>
              <a:off x="852967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017FF6-8053-466F-B392-70D57E5EAE33}"/>
                </a:ext>
              </a:extLst>
            </p:cNvPr>
            <p:cNvSpPr/>
            <p:nvPr/>
          </p:nvSpPr>
          <p:spPr>
            <a:xfrm>
              <a:off x="923729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2F96A6-3A6F-476B-936A-0E78050CEE01}"/>
              </a:ext>
            </a:extLst>
          </p:cNvPr>
          <p:cNvGrpSpPr/>
          <p:nvPr/>
        </p:nvGrpSpPr>
        <p:grpSpPr>
          <a:xfrm>
            <a:off x="7822052" y="2946851"/>
            <a:ext cx="1296038" cy="1092160"/>
            <a:chOff x="7822052" y="5153318"/>
            <a:chExt cx="1296038" cy="1092160"/>
          </a:xfrm>
          <a:solidFill>
            <a:schemeClr val="accent3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A90B82-6FA7-4581-9ACB-10D7A32F84C0}"/>
                </a:ext>
              </a:extLst>
            </p:cNvPr>
            <p:cNvSpPr/>
            <p:nvPr/>
          </p:nvSpPr>
          <p:spPr>
            <a:xfrm>
              <a:off x="782205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524BCF-2E5B-4BF4-8DAA-46438831554F}"/>
                </a:ext>
              </a:extLst>
            </p:cNvPr>
            <p:cNvSpPr/>
            <p:nvPr/>
          </p:nvSpPr>
          <p:spPr>
            <a:xfrm>
              <a:off x="8529672" y="5153318"/>
              <a:ext cx="588418" cy="1092160"/>
            </a:xfrm>
            <a:custGeom>
              <a:avLst/>
              <a:gdLst>
                <a:gd name="connsiteX0" fmla="*/ 1463679 w 1723244"/>
                <a:gd name="connsiteY0" fmla="*/ 3198506 h 3198505"/>
                <a:gd name="connsiteX1" fmla="*/ 1365363 w 1723244"/>
                <a:gd name="connsiteY1" fmla="*/ 3085555 h 3198505"/>
                <a:gd name="connsiteX2" fmla="*/ 820303 w 1723244"/>
                <a:gd name="connsiteY2" fmla="*/ 2906126 h 3198505"/>
                <a:gd name="connsiteX3" fmla="*/ 395123 w 1723244"/>
                <a:gd name="connsiteY3" fmla="*/ 2988018 h 3198505"/>
                <a:gd name="connsiteX4" fmla="*/ 197868 w 1723244"/>
                <a:gd name="connsiteY4" fmla="*/ 2956335 h 3198505"/>
                <a:gd name="connsiteX5" fmla="*/ 15014 w 1723244"/>
                <a:gd name="connsiteY5" fmla="*/ 2623399 h 3198505"/>
                <a:gd name="connsiteX6" fmla="*/ 49031 w 1723244"/>
                <a:gd name="connsiteY6" fmla="*/ 2416881 h 3198505"/>
                <a:gd name="connsiteX7" fmla="*/ 52145 w 1723244"/>
                <a:gd name="connsiteY7" fmla="*/ 2327050 h 3198505"/>
                <a:gd name="connsiteX8" fmla="*/ 25678 w 1723244"/>
                <a:gd name="connsiteY8" fmla="*/ 1550562 h 3198505"/>
                <a:gd name="connsiteX9" fmla="*/ 409368 w 1723244"/>
                <a:gd name="connsiteY9" fmla="*/ 913492 h 3198505"/>
                <a:gd name="connsiteX10" fmla="*/ 829722 w 1723244"/>
                <a:gd name="connsiteY10" fmla="*/ 762087 h 3198505"/>
                <a:gd name="connsiteX11" fmla="*/ 880476 w 1723244"/>
                <a:gd name="connsiteY11" fmla="*/ 754536 h 3198505"/>
                <a:gd name="connsiteX12" fmla="*/ 881255 w 1723244"/>
                <a:gd name="connsiteY12" fmla="*/ 499132 h 3198505"/>
                <a:gd name="connsiteX13" fmla="*/ 930685 w 1723244"/>
                <a:gd name="connsiteY13" fmla="*/ 358391 h 3198505"/>
                <a:gd name="connsiteX14" fmla="*/ 937535 w 1723244"/>
                <a:gd name="connsiteY14" fmla="*/ 322894 h 3198505"/>
                <a:gd name="connsiteX15" fmla="*/ 960032 w 1723244"/>
                <a:gd name="connsiteY15" fmla="*/ 123771 h 3198505"/>
                <a:gd name="connsiteX16" fmla="*/ 1062474 w 1723244"/>
                <a:gd name="connsiteY16" fmla="*/ 0 h 3198505"/>
                <a:gd name="connsiteX17" fmla="*/ 1177604 w 1723244"/>
                <a:gd name="connsiteY17" fmla="*/ 278290 h 3198505"/>
                <a:gd name="connsiteX18" fmla="*/ 1358746 w 1723244"/>
                <a:gd name="connsiteY18" fmla="*/ 286152 h 3198505"/>
                <a:gd name="connsiteX19" fmla="*/ 1395722 w 1723244"/>
                <a:gd name="connsiteY19" fmla="*/ 146034 h 3198505"/>
                <a:gd name="connsiteX20" fmla="*/ 1471463 w 1723244"/>
                <a:gd name="connsiteY20" fmla="*/ 41569 h 3198505"/>
                <a:gd name="connsiteX21" fmla="*/ 1546426 w 1723244"/>
                <a:gd name="connsiteY21" fmla="*/ 48808 h 3198505"/>
                <a:gd name="connsiteX22" fmla="*/ 1654628 w 1723244"/>
                <a:gd name="connsiteY22" fmla="*/ 360571 h 3198505"/>
                <a:gd name="connsiteX23" fmla="*/ 1662568 w 1723244"/>
                <a:gd name="connsiteY23" fmla="*/ 404241 h 3198505"/>
                <a:gd name="connsiteX24" fmla="*/ 1654862 w 1723244"/>
                <a:gd name="connsiteY24" fmla="*/ 804044 h 3198505"/>
                <a:gd name="connsiteX25" fmla="*/ 1652760 w 1723244"/>
                <a:gd name="connsiteY25" fmla="*/ 861726 h 3198505"/>
                <a:gd name="connsiteX26" fmla="*/ 1721107 w 1723244"/>
                <a:gd name="connsiteY26" fmla="*/ 1403282 h 3198505"/>
                <a:gd name="connsiteX27" fmla="*/ 1653694 w 1723244"/>
                <a:gd name="connsiteY27" fmla="*/ 1627938 h 3198505"/>
                <a:gd name="connsiteX28" fmla="*/ 1548995 w 1723244"/>
                <a:gd name="connsiteY28" fmla="*/ 1980958 h 3198505"/>
                <a:gd name="connsiteX29" fmla="*/ 1668485 w 1723244"/>
                <a:gd name="connsiteY29" fmla="*/ 2391192 h 3198505"/>
                <a:gd name="connsiteX30" fmla="*/ 1690670 w 1723244"/>
                <a:gd name="connsiteY30" fmla="*/ 2435875 h 3198505"/>
                <a:gd name="connsiteX31" fmla="*/ 1681017 w 1723244"/>
                <a:gd name="connsiteY31" fmla="*/ 2510526 h 3198505"/>
                <a:gd name="connsiteX32" fmla="*/ 1597803 w 1723244"/>
                <a:gd name="connsiteY32" fmla="*/ 2538239 h 3198505"/>
                <a:gd name="connsiteX33" fmla="*/ 1554133 w 1723244"/>
                <a:gd name="connsiteY33" fmla="*/ 2546646 h 3198505"/>
                <a:gd name="connsiteX34" fmla="*/ 1462511 w 1723244"/>
                <a:gd name="connsiteY34" fmla="*/ 2552250 h 3198505"/>
                <a:gd name="connsiteX35" fmla="*/ 1431374 w 1723244"/>
                <a:gd name="connsiteY35" fmla="*/ 2549448 h 3198505"/>
                <a:gd name="connsiteX36" fmla="*/ 1365363 w 1723244"/>
                <a:gd name="connsiteY36" fmla="*/ 2511850 h 3198505"/>
                <a:gd name="connsiteX37" fmla="*/ 1361392 w 1723244"/>
                <a:gd name="connsiteY37" fmla="*/ 2477210 h 3198505"/>
                <a:gd name="connsiteX38" fmla="*/ 1308770 w 1723244"/>
                <a:gd name="connsiteY38" fmla="*/ 2258080 h 3198505"/>
                <a:gd name="connsiteX39" fmla="*/ 1261208 w 1723244"/>
                <a:gd name="connsiteY39" fmla="*/ 2149645 h 3198505"/>
                <a:gd name="connsiteX40" fmla="*/ 1182431 w 1723244"/>
                <a:gd name="connsiteY40" fmla="*/ 2267655 h 3198505"/>
                <a:gd name="connsiteX41" fmla="*/ 1119378 w 1723244"/>
                <a:gd name="connsiteY41" fmla="*/ 2462108 h 3198505"/>
                <a:gd name="connsiteX42" fmla="*/ 834549 w 1723244"/>
                <a:gd name="connsiteY42" fmla="*/ 2684039 h 3198505"/>
                <a:gd name="connsiteX43" fmla="*/ 457709 w 1723244"/>
                <a:gd name="connsiteY43" fmla="*/ 2685207 h 3198505"/>
                <a:gd name="connsiteX44" fmla="*/ 271897 w 1723244"/>
                <a:gd name="connsiteY44" fmla="*/ 2578016 h 3198505"/>
                <a:gd name="connsiteX45" fmla="*/ 225891 w 1723244"/>
                <a:gd name="connsiteY45" fmla="*/ 2559646 h 3198505"/>
                <a:gd name="connsiteX46" fmla="*/ 196467 w 1723244"/>
                <a:gd name="connsiteY46" fmla="*/ 2600280 h 3198505"/>
                <a:gd name="connsiteX47" fmla="*/ 229706 w 1723244"/>
                <a:gd name="connsiteY47" fmla="*/ 2723817 h 3198505"/>
                <a:gd name="connsiteX48" fmla="*/ 536487 w 1723244"/>
                <a:gd name="connsiteY48" fmla="*/ 2844085 h 3198505"/>
                <a:gd name="connsiteX49" fmla="*/ 709610 w 1723244"/>
                <a:gd name="connsiteY49" fmla="*/ 2803062 h 3198505"/>
                <a:gd name="connsiteX50" fmla="*/ 1179550 w 1723244"/>
                <a:gd name="connsiteY50" fmla="*/ 2754721 h 3198505"/>
                <a:gd name="connsiteX51" fmla="*/ 1532259 w 1723244"/>
                <a:gd name="connsiteY51" fmla="*/ 3041574 h 3198505"/>
                <a:gd name="connsiteX52" fmla="*/ 1518247 w 1723244"/>
                <a:gd name="connsiteY52" fmla="*/ 3198506 h 3198505"/>
                <a:gd name="connsiteX53" fmla="*/ 1463679 w 1723244"/>
                <a:gd name="connsiteY53" fmla="*/ 3198506 h 319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723244" h="3198505">
                  <a:moveTo>
                    <a:pt x="1463679" y="3198506"/>
                  </a:moveTo>
                  <a:cubicBezTo>
                    <a:pt x="1430595" y="3161063"/>
                    <a:pt x="1392063" y="3127124"/>
                    <a:pt x="1365363" y="3085555"/>
                  </a:cubicBezTo>
                  <a:cubicBezTo>
                    <a:pt x="1235676" y="2883396"/>
                    <a:pt x="1027133" y="2841049"/>
                    <a:pt x="820303" y="2906126"/>
                  </a:cubicBezTo>
                  <a:cubicBezTo>
                    <a:pt x="681586" y="2949796"/>
                    <a:pt x="541780" y="2990820"/>
                    <a:pt x="395123" y="2988018"/>
                  </a:cubicBezTo>
                  <a:cubicBezTo>
                    <a:pt x="328956" y="2986772"/>
                    <a:pt x="259286" y="2979144"/>
                    <a:pt x="197868" y="2956335"/>
                  </a:cubicBezTo>
                  <a:cubicBezTo>
                    <a:pt x="70594" y="2909084"/>
                    <a:pt x="2870" y="2781110"/>
                    <a:pt x="15014" y="2623399"/>
                  </a:cubicBezTo>
                  <a:cubicBezTo>
                    <a:pt x="20307" y="2554118"/>
                    <a:pt x="38834" y="2485928"/>
                    <a:pt x="49031" y="2416881"/>
                  </a:cubicBezTo>
                  <a:cubicBezTo>
                    <a:pt x="53390" y="2387300"/>
                    <a:pt x="57983" y="2355618"/>
                    <a:pt x="52145" y="2327050"/>
                  </a:cubicBezTo>
                  <a:cubicBezTo>
                    <a:pt x="-866" y="2069544"/>
                    <a:pt x="-19938" y="1810792"/>
                    <a:pt x="25678" y="1550562"/>
                  </a:cubicBezTo>
                  <a:cubicBezTo>
                    <a:pt x="71450" y="1289476"/>
                    <a:pt x="181832" y="1065364"/>
                    <a:pt x="409368" y="913492"/>
                  </a:cubicBezTo>
                  <a:cubicBezTo>
                    <a:pt x="536798" y="828409"/>
                    <a:pt x="679407" y="784194"/>
                    <a:pt x="829722" y="762087"/>
                  </a:cubicBezTo>
                  <a:cubicBezTo>
                    <a:pt x="848638" y="759284"/>
                    <a:pt x="867476" y="756482"/>
                    <a:pt x="880476" y="754536"/>
                  </a:cubicBezTo>
                  <a:cubicBezTo>
                    <a:pt x="880476" y="666729"/>
                    <a:pt x="878297" y="582813"/>
                    <a:pt x="881255" y="499132"/>
                  </a:cubicBezTo>
                  <a:cubicBezTo>
                    <a:pt x="883045" y="448378"/>
                    <a:pt x="897368" y="399803"/>
                    <a:pt x="930685" y="358391"/>
                  </a:cubicBezTo>
                  <a:cubicBezTo>
                    <a:pt x="937380" y="350062"/>
                    <a:pt x="936212" y="335038"/>
                    <a:pt x="937535" y="322894"/>
                  </a:cubicBezTo>
                  <a:cubicBezTo>
                    <a:pt x="944697" y="256416"/>
                    <a:pt x="945942" y="188692"/>
                    <a:pt x="960032" y="123771"/>
                  </a:cubicBezTo>
                  <a:cubicBezTo>
                    <a:pt x="971787" y="69592"/>
                    <a:pt x="1009618" y="28335"/>
                    <a:pt x="1062474" y="0"/>
                  </a:cubicBezTo>
                  <a:cubicBezTo>
                    <a:pt x="1134868" y="77688"/>
                    <a:pt x="1182742" y="163549"/>
                    <a:pt x="1177604" y="278290"/>
                  </a:cubicBezTo>
                  <a:cubicBezTo>
                    <a:pt x="1241591" y="243961"/>
                    <a:pt x="1301765" y="250033"/>
                    <a:pt x="1358746" y="286152"/>
                  </a:cubicBezTo>
                  <a:cubicBezTo>
                    <a:pt x="1370890" y="237734"/>
                    <a:pt x="1376650" y="188926"/>
                    <a:pt x="1395722" y="146034"/>
                  </a:cubicBezTo>
                  <a:cubicBezTo>
                    <a:pt x="1412925" y="107424"/>
                    <a:pt x="1441338" y="71850"/>
                    <a:pt x="1471463" y="41569"/>
                  </a:cubicBezTo>
                  <a:cubicBezTo>
                    <a:pt x="1492636" y="20239"/>
                    <a:pt x="1521360" y="22575"/>
                    <a:pt x="1546426" y="48808"/>
                  </a:cubicBezTo>
                  <a:cubicBezTo>
                    <a:pt x="1630264" y="136615"/>
                    <a:pt x="1669419" y="238668"/>
                    <a:pt x="1654628" y="360571"/>
                  </a:cubicBezTo>
                  <a:cubicBezTo>
                    <a:pt x="1652916" y="374660"/>
                    <a:pt x="1656497" y="391163"/>
                    <a:pt x="1662568" y="404241"/>
                  </a:cubicBezTo>
                  <a:cubicBezTo>
                    <a:pt x="1724687" y="538987"/>
                    <a:pt x="1725699" y="671555"/>
                    <a:pt x="1654862" y="804044"/>
                  </a:cubicBezTo>
                  <a:cubicBezTo>
                    <a:pt x="1646611" y="819457"/>
                    <a:pt x="1648012" y="843666"/>
                    <a:pt x="1652760" y="861726"/>
                  </a:cubicBezTo>
                  <a:cubicBezTo>
                    <a:pt x="1698999" y="1039365"/>
                    <a:pt x="1732160" y="1218482"/>
                    <a:pt x="1721107" y="1403282"/>
                  </a:cubicBezTo>
                  <a:cubicBezTo>
                    <a:pt x="1716281" y="1483461"/>
                    <a:pt x="1695185" y="1558191"/>
                    <a:pt x="1653694" y="1627938"/>
                  </a:cubicBezTo>
                  <a:cubicBezTo>
                    <a:pt x="1589162" y="1736452"/>
                    <a:pt x="1546115" y="1852283"/>
                    <a:pt x="1548995" y="1980958"/>
                  </a:cubicBezTo>
                  <a:cubicBezTo>
                    <a:pt x="1552265" y="2128160"/>
                    <a:pt x="1600995" y="2262518"/>
                    <a:pt x="1668485" y="2391192"/>
                  </a:cubicBezTo>
                  <a:cubicBezTo>
                    <a:pt x="1676269" y="2406061"/>
                    <a:pt x="1689580" y="2420539"/>
                    <a:pt x="1690670" y="2435875"/>
                  </a:cubicBezTo>
                  <a:cubicBezTo>
                    <a:pt x="1692383" y="2461251"/>
                    <a:pt x="1695341" y="2497060"/>
                    <a:pt x="1681017" y="2510526"/>
                  </a:cubicBezTo>
                  <a:cubicBezTo>
                    <a:pt x="1661634" y="2528742"/>
                    <a:pt x="1626449" y="2530532"/>
                    <a:pt x="1597803" y="2538239"/>
                  </a:cubicBezTo>
                  <a:cubicBezTo>
                    <a:pt x="1583480" y="2542053"/>
                    <a:pt x="1566354" y="2539718"/>
                    <a:pt x="1554133" y="2546646"/>
                  </a:cubicBezTo>
                  <a:cubicBezTo>
                    <a:pt x="1523696" y="2563694"/>
                    <a:pt x="1494972" y="2570544"/>
                    <a:pt x="1462511" y="2552250"/>
                  </a:cubicBezTo>
                  <a:cubicBezTo>
                    <a:pt x="1454104" y="2547502"/>
                    <a:pt x="1441104" y="2547035"/>
                    <a:pt x="1431374" y="2549448"/>
                  </a:cubicBezTo>
                  <a:cubicBezTo>
                    <a:pt x="1393231" y="2558945"/>
                    <a:pt x="1375093" y="2549759"/>
                    <a:pt x="1365363" y="2511850"/>
                  </a:cubicBezTo>
                  <a:cubicBezTo>
                    <a:pt x="1362482" y="2500640"/>
                    <a:pt x="1359836" y="2488419"/>
                    <a:pt x="1361392" y="2477210"/>
                  </a:cubicBezTo>
                  <a:cubicBezTo>
                    <a:pt x="1372135" y="2397186"/>
                    <a:pt x="1341620" y="2327517"/>
                    <a:pt x="1308770" y="2258080"/>
                  </a:cubicBezTo>
                  <a:cubicBezTo>
                    <a:pt x="1292268" y="2223129"/>
                    <a:pt x="1277633" y="2187243"/>
                    <a:pt x="1261208" y="2149645"/>
                  </a:cubicBezTo>
                  <a:cubicBezTo>
                    <a:pt x="1207964" y="2173932"/>
                    <a:pt x="1194652" y="2218225"/>
                    <a:pt x="1182431" y="2267655"/>
                  </a:cubicBezTo>
                  <a:cubicBezTo>
                    <a:pt x="1166161" y="2333744"/>
                    <a:pt x="1149269" y="2401546"/>
                    <a:pt x="1119378" y="2462108"/>
                  </a:cubicBezTo>
                  <a:cubicBezTo>
                    <a:pt x="1061306" y="2580040"/>
                    <a:pt x="962445" y="2653603"/>
                    <a:pt x="834549" y="2684039"/>
                  </a:cubicBezTo>
                  <a:cubicBezTo>
                    <a:pt x="709454" y="2713853"/>
                    <a:pt x="583348" y="2718835"/>
                    <a:pt x="457709" y="2685207"/>
                  </a:cubicBezTo>
                  <a:cubicBezTo>
                    <a:pt x="386326" y="2666135"/>
                    <a:pt x="322884" y="2633597"/>
                    <a:pt x="271897" y="2578016"/>
                  </a:cubicBezTo>
                  <a:cubicBezTo>
                    <a:pt x="261310" y="2566496"/>
                    <a:pt x="238502" y="2555753"/>
                    <a:pt x="225891" y="2559646"/>
                  </a:cubicBezTo>
                  <a:cubicBezTo>
                    <a:pt x="212892" y="2563616"/>
                    <a:pt x="200359" y="2584556"/>
                    <a:pt x="196467" y="2600280"/>
                  </a:cubicBezTo>
                  <a:cubicBezTo>
                    <a:pt x="185024" y="2646441"/>
                    <a:pt x="202460" y="2687620"/>
                    <a:pt x="229706" y="2723817"/>
                  </a:cubicBezTo>
                  <a:cubicBezTo>
                    <a:pt x="307082" y="2826415"/>
                    <a:pt x="415284" y="2856851"/>
                    <a:pt x="536487" y="2844085"/>
                  </a:cubicBezTo>
                  <a:cubicBezTo>
                    <a:pt x="595024" y="2837936"/>
                    <a:pt x="653096" y="2820810"/>
                    <a:pt x="709610" y="2803062"/>
                  </a:cubicBezTo>
                  <a:cubicBezTo>
                    <a:pt x="863273" y="2754721"/>
                    <a:pt x="1017948" y="2721793"/>
                    <a:pt x="1179550" y="2754721"/>
                  </a:cubicBezTo>
                  <a:cubicBezTo>
                    <a:pt x="1346914" y="2788816"/>
                    <a:pt x="1464457" y="2885809"/>
                    <a:pt x="1532259" y="3041574"/>
                  </a:cubicBezTo>
                  <a:cubicBezTo>
                    <a:pt x="1555145" y="3094274"/>
                    <a:pt x="1570091" y="3150477"/>
                    <a:pt x="1518247" y="3198506"/>
                  </a:cubicBezTo>
                  <a:cubicBezTo>
                    <a:pt x="1499954" y="3198506"/>
                    <a:pt x="1481816" y="3198506"/>
                    <a:pt x="1463679" y="3198506"/>
                  </a:cubicBezTo>
                  <a:close/>
                </a:path>
              </a:pathLst>
            </a:custGeom>
            <a:grpFill/>
            <a:ln w="7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2190C83-9F29-460B-A9C9-B4E3AA3607B9}"/>
              </a:ext>
            </a:extLst>
          </p:cNvPr>
          <p:cNvSpPr/>
          <p:nvPr/>
        </p:nvSpPr>
        <p:spPr>
          <a:xfrm>
            <a:off x="8152708" y="1757666"/>
            <a:ext cx="634726" cy="1178112"/>
          </a:xfrm>
          <a:custGeom>
            <a:avLst/>
            <a:gdLst>
              <a:gd name="connsiteX0" fmla="*/ 1463679 w 1723244"/>
              <a:gd name="connsiteY0" fmla="*/ 3198506 h 3198505"/>
              <a:gd name="connsiteX1" fmla="*/ 1365363 w 1723244"/>
              <a:gd name="connsiteY1" fmla="*/ 3085555 h 3198505"/>
              <a:gd name="connsiteX2" fmla="*/ 820303 w 1723244"/>
              <a:gd name="connsiteY2" fmla="*/ 2906126 h 3198505"/>
              <a:gd name="connsiteX3" fmla="*/ 395123 w 1723244"/>
              <a:gd name="connsiteY3" fmla="*/ 2988018 h 3198505"/>
              <a:gd name="connsiteX4" fmla="*/ 197868 w 1723244"/>
              <a:gd name="connsiteY4" fmla="*/ 2956335 h 3198505"/>
              <a:gd name="connsiteX5" fmla="*/ 15014 w 1723244"/>
              <a:gd name="connsiteY5" fmla="*/ 2623399 h 3198505"/>
              <a:gd name="connsiteX6" fmla="*/ 49031 w 1723244"/>
              <a:gd name="connsiteY6" fmla="*/ 2416881 h 3198505"/>
              <a:gd name="connsiteX7" fmla="*/ 52145 w 1723244"/>
              <a:gd name="connsiteY7" fmla="*/ 2327050 h 3198505"/>
              <a:gd name="connsiteX8" fmla="*/ 25678 w 1723244"/>
              <a:gd name="connsiteY8" fmla="*/ 1550562 h 3198505"/>
              <a:gd name="connsiteX9" fmla="*/ 409368 w 1723244"/>
              <a:gd name="connsiteY9" fmla="*/ 913492 h 3198505"/>
              <a:gd name="connsiteX10" fmla="*/ 829722 w 1723244"/>
              <a:gd name="connsiteY10" fmla="*/ 762087 h 3198505"/>
              <a:gd name="connsiteX11" fmla="*/ 880476 w 1723244"/>
              <a:gd name="connsiteY11" fmla="*/ 754536 h 3198505"/>
              <a:gd name="connsiteX12" fmla="*/ 881255 w 1723244"/>
              <a:gd name="connsiteY12" fmla="*/ 499132 h 3198505"/>
              <a:gd name="connsiteX13" fmla="*/ 930685 w 1723244"/>
              <a:gd name="connsiteY13" fmla="*/ 358391 h 3198505"/>
              <a:gd name="connsiteX14" fmla="*/ 937535 w 1723244"/>
              <a:gd name="connsiteY14" fmla="*/ 322894 h 3198505"/>
              <a:gd name="connsiteX15" fmla="*/ 960032 w 1723244"/>
              <a:gd name="connsiteY15" fmla="*/ 123771 h 3198505"/>
              <a:gd name="connsiteX16" fmla="*/ 1062474 w 1723244"/>
              <a:gd name="connsiteY16" fmla="*/ 0 h 3198505"/>
              <a:gd name="connsiteX17" fmla="*/ 1177604 w 1723244"/>
              <a:gd name="connsiteY17" fmla="*/ 278290 h 3198505"/>
              <a:gd name="connsiteX18" fmla="*/ 1358746 w 1723244"/>
              <a:gd name="connsiteY18" fmla="*/ 286152 h 3198505"/>
              <a:gd name="connsiteX19" fmla="*/ 1395722 w 1723244"/>
              <a:gd name="connsiteY19" fmla="*/ 146034 h 3198505"/>
              <a:gd name="connsiteX20" fmla="*/ 1471463 w 1723244"/>
              <a:gd name="connsiteY20" fmla="*/ 41569 h 3198505"/>
              <a:gd name="connsiteX21" fmla="*/ 1546426 w 1723244"/>
              <a:gd name="connsiteY21" fmla="*/ 48808 h 3198505"/>
              <a:gd name="connsiteX22" fmla="*/ 1654628 w 1723244"/>
              <a:gd name="connsiteY22" fmla="*/ 360571 h 3198505"/>
              <a:gd name="connsiteX23" fmla="*/ 1662568 w 1723244"/>
              <a:gd name="connsiteY23" fmla="*/ 404241 h 3198505"/>
              <a:gd name="connsiteX24" fmla="*/ 1654862 w 1723244"/>
              <a:gd name="connsiteY24" fmla="*/ 804044 h 3198505"/>
              <a:gd name="connsiteX25" fmla="*/ 1652760 w 1723244"/>
              <a:gd name="connsiteY25" fmla="*/ 861726 h 3198505"/>
              <a:gd name="connsiteX26" fmla="*/ 1721107 w 1723244"/>
              <a:gd name="connsiteY26" fmla="*/ 1403282 h 3198505"/>
              <a:gd name="connsiteX27" fmla="*/ 1653694 w 1723244"/>
              <a:gd name="connsiteY27" fmla="*/ 1627938 h 3198505"/>
              <a:gd name="connsiteX28" fmla="*/ 1548995 w 1723244"/>
              <a:gd name="connsiteY28" fmla="*/ 1980958 h 3198505"/>
              <a:gd name="connsiteX29" fmla="*/ 1668485 w 1723244"/>
              <a:gd name="connsiteY29" fmla="*/ 2391192 h 3198505"/>
              <a:gd name="connsiteX30" fmla="*/ 1690670 w 1723244"/>
              <a:gd name="connsiteY30" fmla="*/ 2435875 h 3198505"/>
              <a:gd name="connsiteX31" fmla="*/ 1681017 w 1723244"/>
              <a:gd name="connsiteY31" fmla="*/ 2510526 h 3198505"/>
              <a:gd name="connsiteX32" fmla="*/ 1597803 w 1723244"/>
              <a:gd name="connsiteY32" fmla="*/ 2538239 h 3198505"/>
              <a:gd name="connsiteX33" fmla="*/ 1554133 w 1723244"/>
              <a:gd name="connsiteY33" fmla="*/ 2546646 h 3198505"/>
              <a:gd name="connsiteX34" fmla="*/ 1462511 w 1723244"/>
              <a:gd name="connsiteY34" fmla="*/ 2552250 h 3198505"/>
              <a:gd name="connsiteX35" fmla="*/ 1431374 w 1723244"/>
              <a:gd name="connsiteY35" fmla="*/ 2549448 h 3198505"/>
              <a:gd name="connsiteX36" fmla="*/ 1365363 w 1723244"/>
              <a:gd name="connsiteY36" fmla="*/ 2511850 h 3198505"/>
              <a:gd name="connsiteX37" fmla="*/ 1361392 w 1723244"/>
              <a:gd name="connsiteY37" fmla="*/ 2477210 h 3198505"/>
              <a:gd name="connsiteX38" fmla="*/ 1308770 w 1723244"/>
              <a:gd name="connsiteY38" fmla="*/ 2258080 h 3198505"/>
              <a:gd name="connsiteX39" fmla="*/ 1261208 w 1723244"/>
              <a:gd name="connsiteY39" fmla="*/ 2149645 h 3198505"/>
              <a:gd name="connsiteX40" fmla="*/ 1182431 w 1723244"/>
              <a:gd name="connsiteY40" fmla="*/ 2267655 h 3198505"/>
              <a:gd name="connsiteX41" fmla="*/ 1119378 w 1723244"/>
              <a:gd name="connsiteY41" fmla="*/ 2462108 h 3198505"/>
              <a:gd name="connsiteX42" fmla="*/ 834549 w 1723244"/>
              <a:gd name="connsiteY42" fmla="*/ 2684039 h 3198505"/>
              <a:gd name="connsiteX43" fmla="*/ 457709 w 1723244"/>
              <a:gd name="connsiteY43" fmla="*/ 2685207 h 3198505"/>
              <a:gd name="connsiteX44" fmla="*/ 271897 w 1723244"/>
              <a:gd name="connsiteY44" fmla="*/ 2578016 h 3198505"/>
              <a:gd name="connsiteX45" fmla="*/ 225891 w 1723244"/>
              <a:gd name="connsiteY45" fmla="*/ 2559646 h 3198505"/>
              <a:gd name="connsiteX46" fmla="*/ 196467 w 1723244"/>
              <a:gd name="connsiteY46" fmla="*/ 2600280 h 3198505"/>
              <a:gd name="connsiteX47" fmla="*/ 229706 w 1723244"/>
              <a:gd name="connsiteY47" fmla="*/ 2723817 h 3198505"/>
              <a:gd name="connsiteX48" fmla="*/ 536487 w 1723244"/>
              <a:gd name="connsiteY48" fmla="*/ 2844085 h 3198505"/>
              <a:gd name="connsiteX49" fmla="*/ 709610 w 1723244"/>
              <a:gd name="connsiteY49" fmla="*/ 2803062 h 3198505"/>
              <a:gd name="connsiteX50" fmla="*/ 1179550 w 1723244"/>
              <a:gd name="connsiteY50" fmla="*/ 2754721 h 3198505"/>
              <a:gd name="connsiteX51" fmla="*/ 1532259 w 1723244"/>
              <a:gd name="connsiteY51" fmla="*/ 3041574 h 3198505"/>
              <a:gd name="connsiteX52" fmla="*/ 1518247 w 1723244"/>
              <a:gd name="connsiteY52" fmla="*/ 3198506 h 3198505"/>
              <a:gd name="connsiteX53" fmla="*/ 1463679 w 1723244"/>
              <a:gd name="connsiteY53" fmla="*/ 3198506 h 319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23244" h="3198505">
                <a:moveTo>
                  <a:pt x="1463679" y="3198506"/>
                </a:moveTo>
                <a:cubicBezTo>
                  <a:pt x="1430595" y="3161063"/>
                  <a:pt x="1392063" y="3127124"/>
                  <a:pt x="1365363" y="3085555"/>
                </a:cubicBezTo>
                <a:cubicBezTo>
                  <a:pt x="1235676" y="2883396"/>
                  <a:pt x="1027133" y="2841049"/>
                  <a:pt x="820303" y="2906126"/>
                </a:cubicBezTo>
                <a:cubicBezTo>
                  <a:pt x="681586" y="2949796"/>
                  <a:pt x="541780" y="2990820"/>
                  <a:pt x="395123" y="2988018"/>
                </a:cubicBezTo>
                <a:cubicBezTo>
                  <a:pt x="328956" y="2986772"/>
                  <a:pt x="259286" y="2979144"/>
                  <a:pt x="197868" y="2956335"/>
                </a:cubicBezTo>
                <a:cubicBezTo>
                  <a:pt x="70594" y="2909084"/>
                  <a:pt x="2870" y="2781110"/>
                  <a:pt x="15014" y="2623399"/>
                </a:cubicBezTo>
                <a:cubicBezTo>
                  <a:pt x="20307" y="2554118"/>
                  <a:pt x="38834" y="2485928"/>
                  <a:pt x="49031" y="2416881"/>
                </a:cubicBezTo>
                <a:cubicBezTo>
                  <a:pt x="53390" y="2387300"/>
                  <a:pt x="57983" y="2355618"/>
                  <a:pt x="52145" y="2327050"/>
                </a:cubicBezTo>
                <a:cubicBezTo>
                  <a:pt x="-866" y="2069544"/>
                  <a:pt x="-19938" y="1810792"/>
                  <a:pt x="25678" y="1550562"/>
                </a:cubicBezTo>
                <a:cubicBezTo>
                  <a:pt x="71450" y="1289476"/>
                  <a:pt x="181832" y="1065364"/>
                  <a:pt x="409368" y="913492"/>
                </a:cubicBezTo>
                <a:cubicBezTo>
                  <a:pt x="536798" y="828409"/>
                  <a:pt x="679407" y="784194"/>
                  <a:pt x="829722" y="762087"/>
                </a:cubicBezTo>
                <a:cubicBezTo>
                  <a:pt x="848638" y="759284"/>
                  <a:pt x="867476" y="756482"/>
                  <a:pt x="880476" y="754536"/>
                </a:cubicBezTo>
                <a:cubicBezTo>
                  <a:pt x="880476" y="666729"/>
                  <a:pt x="878297" y="582813"/>
                  <a:pt x="881255" y="499132"/>
                </a:cubicBezTo>
                <a:cubicBezTo>
                  <a:pt x="883045" y="448378"/>
                  <a:pt x="897368" y="399803"/>
                  <a:pt x="930685" y="358391"/>
                </a:cubicBezTo>
                <a:cubicBezTo>
                  <a:pt x="937380" y="350062"/>
                  <a:pt x="936212" y="335038"/>
                  <a:pt x="937535" y="322894"/>
                </a:cubicBezTo>
                <a:cubicBezTo>
                  <a:pt x="944697" y="256416"/>
                  <a:pt x="945942" y="188692"/>
                  <a:pt x="960032" y="123771"/>
                </a:cubicBezTo>
                <a:cubicBezTo>
                  <a:pt x="971787" y="69592"/>
                  <a:pt x="1009618" y="28335"/>
                  <a:pt x="1062474" y="0"/>
                </a:cubicBezTo>
                <a:cubicBezTo>
                  <a:pt x="1134868" y="77688"/>
                  <a:pt x="1182742" y="163549"/>
                  <a:pt x="1177604" y="278290"/>
                </a:cubicBezTo>
                <a:cubicBezTo>
                  <a:pt x="1241591" y="243961"/>
                  <a:pt x="1301765" y="250033"/>
                  <a:pt x="1358746" y="286152"/>
                </a:cubicBezTo>
                <a:cubicBezTo>
                  <a:pt x="1370890" y="237734"/>
                  <a:pt x="1376650" y="188926"/>
                  <a:pt x="1395722" y="146034"/>
                </a:cubicBezTo>
                <a:cubicBezTo>
                  <a:pt x="1412925" y="107424"/>
                  <a:pt x="1441338" y="71850"/>
                  <a:pt x="1471463" y="41569"/>
                </a:cubicBezTo>
                <a:cubicBezTo>
                  <a:pt x="1492636" y="20239"/>
                  <a:pt x="1521360" y="22575"/>
                  <a:pt x="1546426" y="48808"/>
                </a:cubicBezTo>
                <a:cubicBezTo>
                  <a:pt x="1630264" y="136615"/>
                  <a:pt x="1669419" y="238668"/>
                  <a:pt x="1654628" y="360571"/>
                </a:cubicBezTo>
                <a:cubicBezTo>
                  <a:pt x="1652916" y="374660"/>
                  <a:pt x="1656497" y="391163"/>
                  <a:pt x="1662568" y="404241"/>
                </a:cubicBezTo>
                <a:cubicBezTo>
                  <a:pt x="1724687" y="538987"/>
                  <a:pt x="1725699" y="671555"/>
                  <a:pt x="1654862" y="804044"/>
                </a:cubicBezTo>
                <a:cubicBezTo>
                  <a:pt x="1646611" y="819457"/>
                  <a:pt x="1648012" y="843666"/>
                  <a:pt x="1652760" y="861726"/>
                </a:cubicBezTo>
                <a:cubicBezTo>
                  <a:pt x="1698999" y="1039365"/>
                  <a:pt x="1732160" y="1218482"/>
                  <a:pt x="1721107" y="1403282"/>
                </a:cubicBezTo>
                <a:cubicBezTo>
                  <a:pt x="1716281" y="1483461"/>
                  <a:pt x="1695185" y="1558191"/>
                  <a:pt x="1653694" y="1627938"/>
                </a:cubicBezTo>
                <a:cubicBezTo>
                  <a:pt x="1589162" y="1736452"/>
                  <a:pt x="1546115" y="1852283"/>
                  <a:pt x="1548995" y="1980958"/>
                </a:cubicBezTo>
                <a:cubicBezTo>
                  <a:pt x="1552265" y="2128160"/>
                  <a:pt x="1600995" y="2262518"/>
                  <a:pt x="1668485" y="2391192"/>
                </a:cubicBezTo>
                <a:cubicBezTo>
                  <a:pt x="1676269" y="2406061"/>
                  <a:pt x="1689580" y="2420539"/>
                  <a:pt x="1690670" y="2435875"/>
                </a:cubicBezTo>
                <a:cubicBezTo>
                  <a:pt x="1692383" y="2461251"/>
                  <a:pt x="1695341" y="2497060"/>
                  <a:pt x="1681017" y="2510526"/>
                </a:cubicBezTo>
                <a:cubicBezTo>
                  <a:pt x="1661634" y="2528742"/>
                  <a:pt x="1626449" y="2530532"/>
                  <a:pt x="1597803" y="2538239"/>
                </a:cubicBezTo>
                <a:cubicBezTo>
                  <a:pt x="1583480" y="2542053"/>
                  <a:pt x="1566354" y="2539718"/>
                  <a:pt x="1554133" y="2546646"/>
                </a:cubicBezTo>
                <a:cubicBezTo>
                  <a:pt x="1523696" y="2563694"/>
                  <a:pt x="1494972" y="2570544"/>
                  <a:pt x="1462511" y="2552250"/>
                </a:cubicBezTo>
                <a:cubicBezTo>
                  <a:pt x="1454104" y="2547502"/>
                  <a:pt x="1441104" y="2547035"/>
                  <a:pt x="1431374" y="2549448"/>
                </a:cubicBezTo>
                <a:cubicBezTo>
                  <a:pt x="1393231" y="2558945"/>
                  <a:pt x="1375093" y="2549759"/>
                  <a:pt x="1365363" y="2511850"/>
                </a:cubicBezTo>
                <a:cubicBezTo>
                  <a:pt x="1362482" y="2500640"/>
                  <a:pt x="1359836" y="2488419"/>
                  <a:pt x="1361392" y="2477210"/>
                </a:cubicBezTo>
                <a:cubicBezTo>
                  <a:pt x="1372135" y="2397186"/>
                  <a:pt x="1341620" y="2327517"/>
                  <a:pt x="1308770" y="2258080"/>
                </a:cubicBezTo>
                <a:cubicBezTo>
                  <a:pt x="1292268" y="2223129"/>
                  <a:pt x="1277633" y="2187243"/>
                  <a:pt x="1261208" y="2149645"/>
                </a:cubicBezTo>
                <a:cubicBezTo>
                  <a:pt x="1207964" y="2173932"/>
                  <a:pt x="1194652" y="2218225"/>
                  <a:pt x="1182431" y="2267655"/>
                </a:cubicBezTo>
                <a:cubicBezTo>
                  <a:pt x="1166161" y="2333744"/>
                  <a:pt x="1149269" y="2401546"/>
                  <a:pt x="1119378" y="2462108"/>
                </a:cubicBezTo>
                <a:cubicBezTo>
                  <a:pt x="1061306" y="2580040"/>
                  <a:pt x="962445" y="2653603"/>
                  <a:pt x="834549" y="2684039"/>
                </a:cubicBezTo>
                <a:cubicBezTo>
                  <a:pt x="709454" y="2713853"/>
                  <a:pt x="583348" y="2718835"/>
                  <a:pt x="457709" y="2685207"/>
                </a:cubicBezTo>
                <a:cubicBezTo>
                  <a:pt x="386326" y="2666135"/>
                  <a:pt x="322884" y="2633597"/>
                  <a:pt x="271897" y="2578016"/>
                </a:cubicBezTo>
                <a:cubicBezTo>
                  <a:pt x="261310" y="2566496"/>
                  <a:pt x="238502" y="2555753"/>
                  <a:pt x="225891" y="2559646"/>
                </a:cubicBezTo>
                <a:cubicBezTo>
                  <a:pt x="212892" y="2563616"/>
                  <a:pt x="200359" y="2584556"/>
                  <a:pt x="196467" y="2600280"/>
                </a:cubicBezTo>
                <a:cubicBezTo>
                  <a:pt x="185024" y="2646441"/>
                  <a:pt x="202460" y="2687620"/>
                  <a:pt x="229706" y="2723817"/>
                </a:cubicBezTo>
                <a:cubicBezTo>
                  <a:pt x="307082" y="2826415"/>
                  <a:pt x="415284" y="2856851"/>
                  <a:pt x="536487" y="2844085"/>
                </a:cubicBezTo>
                <a:cubicBezTo>
                  <a:pt x="595024" y="2837936"/>
                  <a:pt x="653096" y="2820810"/>
                  <a:pt x="709610" y="2803062"/>
                </a:cubicBezTo>
                <a:cubicBezTo>
                  <a:pt x="863273" y="2754721"/>
                  <a:pt x="1017948" y="2721793"/>
                  <a:pt x="1179550" y="2754721"/>
                </a:cubicBezTo>
                <a:cubicBezTo>
                  <a:pt x="1346914" y="2788816"/>
                  <a:pt x="1464457" y="2885809"/>
                  <a:pt x="1532259" y="3041574"/>
                </a:cubicBezTo>
                <a:cubicBezTo>
                  <a:pt x="1555145" y="3094274"/>
                  <a:pt x="1570091" y="3150477"/>
                  <a:pt x="1518247" y="3198506"/>
                </a:cubicBezTo>
                <a:cubicBezTo>
                  <a:pt x="1499954" y="3198506"/>
                  <a:pt x="1481816" y="3198506"/>
                  <a:pt x="1463679" y="3198506"/>
                </a:cubicBezTo>
                <a:close/>
              </a:path>
            </a:pathLst>
          </a:custGeom>
          <a:solidFill>
            <a:schemeClr val="accent4"/>
          </a:solidFill>
          <a:ln w="7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8F496E62-0EF8-4778-86C2-7360968EF466}"/>
              </a:ext>
            </a:extLst>
          </p:cNvPr>
          <p:cNvGrpSpPr/>
          <p:nvPr/>
        </p:nvGrpSpPr>
        <p:grpSpPr>
          <a:xfrm>
            <a:off x="883712" y="1847722"/>
            <a:ext cx="5420370" cy="839461"/>
            <a:chOff x="467544" y="1934588"/>
            <a:chExt cx="4248200" cy="8394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6AC7B0-A8FE-4F6D-9D94-CAD2993BBD1D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F67CA-9D96-4097-A6B6-8AE908317E27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Contents Here 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845B2AD2-8A21-41A4-B96D-5CEC5C2D3EAB}"/>
              </a:ext>
            </a:extLst>
          </p:cNvPr>
          <p:cNvGrpSpPr/>
          <p:nvPr/>
        </p:nvGrpSpPr>
        <p:grpSpPr>
          <a:xfrm>
            <a:off x="883712" y="2979343"/>
            <a:ext cx="5420370" cy="839461"/>
            <a:chOff x="467544" y="2816016"/>
            <a:chExt cx="4248200" cy="8394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65B0A1-1259-4510-8C06-992D0FD01D84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4A724E-350A-4545-A8D2-D8D2B1E74C04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Contents Here 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6">
            <a:extLst>
              <a:ext uri="{FF2B5EF4-FFF2-40B4-BE49-F238E27FC236}">
                <a16:creationId xmlns:a16="http://schemas.microsoft.com/office/drawing/2014/main" id="{C7AEABB1-8106-4431-8E09-149A5AD26721}"/>
              </a:ext>
            </a:extLst>
          </p:cNvPr>
          <p:cNvGrpSpPr/>
          <p:nvPr/>
        </p:nvGrpSpPr>
        <p:grpSpPr>
          <a:xfrm>
            <a:off x="883712" y="4110963"/>
            <a:ext cx="5420370" cy="839461"/>
            <a:chOff x="467544" y="3697444"/>
            <a:chExt cx="4248200" cy="8394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B92ACA-FEB7-4AEF-94C9-EF2E32A870CB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C6DAEA-40D6-4282-B737-723810A72CEC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Contents Here 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:a16="http://schemas.microsoft.com/office/drawing/2014/main" id="{4ADB7029-CA6D-46CC-B547-E4B4EBA42596}"/>
              </a:ext>
            </a:extLst>
          </p:cNvPr>
          <p:cNvGrpSpPr/>
          <p:nvPr/>
        </p:nvGrpSpPr>
        <p:grpSpPr>
          <a:xfrm>
            <a:off x="883712" y="5223290"/>
            <a:ext cx="5420370" cy="839461"/>
            <a:chOff x="467544" y="4578872"/>
            <a:chExt cx="4248200" cy="8394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FB0F2E-8305-4FC1-B352-E6EB975351CA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07C4E-852F-4BD6-9203-EC2F729118D7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Contents Here 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BB577F-541D-4A16-B11F-C8BFC2BE2F63}"/>
              </a:ext>
            </a:extLst>
          </p:cNvPr>
          <p:cNvSpPr/>
          <p:nvPr/>
        </p:nvSpPr>
        <p:spPr>
          <a:xfrm>
            <a:off x="10049609" y="2036620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A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5C5DA4-36C2-4AED-812A-0C50D7656E68}"/>
              </a:ext>
            </a:extLst>
          </p:cNvPr>
          <p:cNvSpPr/>
          <p:nvPr/>
        </p:nvSpPr>
        <p:spPr>
          <a:xfrm>
            <a:off x="10049609" y="3168240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B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AEB135-D62B-4509-B209-A8EEC37C2496}"/>
              </a:ext>
            </a:extLst>
          </p:cNvPr>
          <p:cNvSpPr/>
          <p:nvPr/>
        </p:nvSpPr>
        <p:spPr>
          <a:xfrm>
            <a:off x="10049609" y="4299860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C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58E5D-3AEE-4593-BD86-170C78F289F9}"/>
              </a:ext>
            </a:extLst>
          </p:cNvPr>
          <p:cNvSpPr/>
          <p:nvPr/>
        </p:nvSpPr>
        <p:spPr>
          <a:xfrm>
            <a:off x="10049609" y="5412186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D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CE029FF-EC23-4F77-9A89-5E523A1D5848}"/>
              </a:ext>
            </a:extLst>
          </p:cNvPr>
          <p:cNvSpPr txBox="1">
            <a:spLocks/>
          </p:cNvSpPr>
          <p:nvPr/>
        </p:nvSpPr>
        <p:spPr>
          <a:xfrm>
            <a:off x="618646" y="5217470"/>
            <a:ext cx="5558840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D9EF5-4E7D-41B5-9C6A-DBC30D3F832F}"/>
              </a:ext>
            </a:extLst>
          </p:cNvPr>
          <p:cNvSpPr txBox="1"/>
          <p:nvPr/>
        </p:nvSpPr>
        <p:spPr>
          <a:xfrm>
            <a:off x="7214653" y="5218951"/>
            <a:ext cx="435870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931B4-845D-4404-AA75-27A6B37BDBED}"/>
              </a:ext>
            </a:extLst>
          </p:cNvPr>
          <p:cNvGrpSpPr/>
          <p:nvPr/>
        </p:nvGrpSpPr>
        <p:grpSpPr>
          <a:xfrm>
            <a:off x="1740878" y="1828843"/>
            <a:ext cx="2658341" cy="924721"/>
            <a:chOff x="2714218" y="4244551"/>
            <a:chExt cx="1857782" cy="9247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A027FE-BB78-47CB-92A3-7A48F9DC1D31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Content Placeholder 3">
              <a:extLst>
                <a:ext uri="{FF2B5EF4-FFF2-40B4-BE49-F238E27FC236}">
                  <a16:creationId xmlns:a16="http://schemas.microsoft.com/office/drawing/2014/main" id="{D9441E05-C016-4AEE-A8CB-DE1C06AAF561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4A4A9E-37C6-422E-AE79-DF46B1A81E98}"/>
              </a:ext>
            </a:extLst>
          </p:cNvPr>
          <p:cNvGrpSpPr/>
          <p:nvPr/>
        </p:nvGrpSpPr>
        <p:grpSpPr>
          <a:xfrm>
            <a:off x="7775204" y="1828843"/>
            <a:ext cx="2819527" cy="924721"/>
            <a:chOff x="2714218" y="4244551"/>
            <a:chExt cx="1857782" cy="9247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961F5-8A01-45B3-BB0E-C166616EEAFE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E4F59B7F-46DB-4512-A503-6AA308462F03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6D3C93-9E11-4422-A342-DF6E1F29DFB7}"/>
              </a:ext>
            </a:extLst>
          </p:cNvPr>
          <p:cNvSpPr/>
          <p:nvPr/>
        </p:nvSpPr>
        <p:spPr>
          <a:xfrm>
            <a:off x="4603192" y="1793039"/>
            <a:ext cx="996327" cy="9963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309FAB-66E3-43F5-9301-15389B248FA0}"/>
              </a:ext>
            </a:extLst>
          </p:cNvPr>
          <p:cNvSpPr/>
          <p:nvPr/>
        </p:nvSpPr>
        <p:spPr>
          <a:xfrm>
            <a:off x="6620040" y="1793039"/>
            <a:ext cx="996327" cy="9963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19648B-26E0-4A18-9D5B-3F14EB62E0B8}"/>
              </a:ext>
            </a:extLst>
          </p:cNvPr>
          <p:cNvGrpSpPr/>
          <p:nvPr/>
        </p:nvGrpSpPr>
        <p:grpSpPr>
          <a:xfrm>
            <a:off x="784882" y="3440921"/>
            <a:ext cx="2658341" cy="924721"/>
            <a:chOff x="2714218" y="4244551"/>
            <a:chExt cx="1857782" cy="9247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D55D11-E225-4538-BF6E-B0A0439FFAD4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Content Placeholder 3">
              <a:extLst>
                <a:ext uri="{FF2B5EF4-FFF2-40B4-BE49-F238E27FC236}">
                  <a16:creationId xmlns:a16="http://schemas.microsoft.com/office/drawing/2014/main" id="{59D47D8D-B32B-4256-868B-0055E17B4A38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D78A96-2716-4D14-9903-9C201A50E7BC}"/>
              </a:ext>
            </a:extLst>
          </p:cNvPr>
          <p:cNvGrpSpPr/>
          <p:nvPr/>
        </p:nvGrpSpPr>
        <p:grpSpPr>
          <a:xfrm>
            <a:off x="8731201" y="3440921"/>
            <a:ext cx="2819527" cy="924721"/>
            <a:chOff x="2714218" y="4244551"/>
            <a:chExt cx="1857782" cy="9247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016C5B-5DE4-4D93-B77C-AD3EEC895264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ontent Placeholder 3">
              <a:extLst>
                <a:ext uri="{FF2B5EF4-FFF2-40B4-BE49-F238E27FC236}">
                  <a16:creationId xmlns:a16="http://schemas.microsoft.com/office/drawing/2014/main" id="{1BD1C324-C1FA-43C2-B92B-33F5F6EDFCDB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6C2851-1258-4CAD-87BC-30D65115C0C8}"/>
              </a:ext>
            </a:extLst>
          </p:cNvPr>
          <p:cNvSpPr/>
          <p:nvPr/>
        </p:nvSpPr>
        <p:spPr>
          <a:xfrm>
            <a:off x="7547321" y="3405116"/>
            <a:ext cx="996327" cy="9963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416155-6AA3-4847-AA16-28C15B71F24C}"/>
              </a:ext>
            </a:extLst>
          </p:cNvPr>
          <p:cNvSpPr/>
          <p:nvPr/>
        </p:nvSpPr>
        <p:spPr>
          <a:xfrm>
            <a:off x="3648355" y="3405116"/>
            <a:ext cx="996327" cy="9963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830099-0988-4C03-8D2F-BACB7FD94479}"/>
              </a:ext>
            </a:extLst>
          </p:cNvPr>
          <p:cNvGrpSpPr/>
          <p:nvPr/>
        </p:nvGrpSpPr>
        <p:grpSpPr>
          <a:xfrm>
            <a:off x="1740878" y="5052999"/>
            <a:ext cx="2658341" cy="924721"/>
            <a:chOff x="2714218" y="4244551"/>
            <a:chExt cx="1857782" cy="9247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4D7C1E-409B-4D54-8BF6-F76FBB885F98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1" name="Content Placeholder 3">
              <a:extLst>
                <a:ext uri="{FF2B5EF4-FFF2-40B4-BE49-F238E27FC236}">
                  <a16:creationId xmlns:a16="http://schemas.microsoft.com/office/drawing/2014/main" id="{6B9B9617-4E50-4F2E-B193-23BB3B6C8738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8A8D26-1320-4633-A8CB-5040CE4B046E}"/>
              </a:ext>
            </a:extLst>
          </p:cNvPr>
          <p:cNvGrpSpPr/>
          <p:nvPr/>
        </p:nvGrpSpPr>
        <p:grpSpPr>
          <a:xfrm>
            <a:off x="7775204" y="5052999"/>
            <a:ext cx="2819527" cy="924721"/>
            <a:chOff x="2714218" y="4244551"/>
            <a:chExt cx="1857782" cy="9247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6CA1C7-0CEE-47DB-AC94-387F7A78D57C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Content Placeholder 3">
              <a:extLst>
                <a:ext uri="{FF2B5EF4-FFF2-40B4-BE49-F238E27FC236}">
                  <a16:creationId xmlns:a16="http://schemas.microsoft.com/office/drawing/2014/main" id="{46BE8361-F89B-4A89-89B4-681A9F37BB4C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0D3DD7-74A6-4836-9967-5FE30D628658}"/>
              </a:ext>
            </a:extLst>
          </p:cNvPr>
          <p:cNvSpPr/>
          <p:nvPr/>
        </p:nvSpPr>
        <p:spPr>
          <a:xfrm>
            <a:off x="4603192" y="5017194"/>
            <a:ext cx="996327" cy="9963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E29F15-D414-4F5B-B5E6-2C5D939A3690}"/>
              </a:ext>
            </a:extLst>
          </p:cNvPr>
          <p:cNvSpPr/>
          <p:nvPr/>
        </p:nvSpPr>
        <p:spPr>
          <a:xfrm>
            <a:off x="6620040" y="5017194"/>
            <a:ext cx="996327" cy="9963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251C33C-E796-4BB4-B354-0922F36CCA24}"/>
              </a:ext>
            </a:extLst>
          </p:cNvPr>
          <p:cNvSpPr/>
          <p:nvPr/>
        </p:nvSpPr>
        <p:spPr>
          <a:xfrm>
            <a:off x="4910660" y="531815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FDB564A5-216A-40A9-BB74-4533A29E41C3}"/>
              </a:ext>
            </a:extLst>
          </p:cNvPr>
          <p:cNvSpPr/>
          <p:nvPr/>
        </p:nvSpPr>
        <p:spPr>
          <a:xfrm>
            <a:off x="4935398" y="2108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828E4786-4F96-4C65-8CEE-E94E697832E6}"/>
              </a:ext>
            </a:extLst>
          </p:cNvPr>
          <p:cNvSpPr/>
          <p:nvPr/>
        </p:nvSpPr>
        <p:spPr>
          <a:xfrm>
            <a:off x="4057862" y="368451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1CD43FC-9FDA-4F1C-A3C1-02A6D93CDCDA}"/>
              </a:ext>
            </a:extLst>
          </p:cNvPr>
          <p:cNvSpPr/>
          <p:nvPr/>
        </p:nvSpPr>
        <p:spPr>
          <a:xfrm>
            <a:off x="7856442" y="377913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4116E0F1-57D6-41E5-892C-D079B3001FED}"/>
              </a:ext>
            </a:extLst>
          </p:cNvPr>
          <p:cNvSpPr>
            <a:spLocks noChangeAspect="1"/>
          </p:cNvSpPr>
          <p:nvPr/>
        </p:nvSpPr>
        <p:spPr>
          <a:xfrm>
            <a:off x="6920936" y="208536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84D0A78-7352-4C29-A219-E4A52D51FC59}"/>
              </a:ext>
            </a:extLst>
          </p:cNvPr>
          <p:cNvSpPr/>
          <p:nvPr/>
        </p:nvSpPr>
        <p:spPr>
          <a:xfrm>
            <a:off x="6956444" y="538231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89AC50-BB28-454F-8CAC-D9B51BF3E63D}"/>
              </a:ext>
            </a:extLst>
          </p:cNvPr>
          <p:cNvGrpSpPr/>
          <p:nvPr/>
        </p:nvGrpSpPr>
        <p:grpSpPr>
          <a:xfrm>
            <a:off x="5054189" y="3237651"/>
            <a:ext cx="1971585" cy="1414418"/>
            <a:chOff x="8390397" y="4523729"/>
            <a:chExt cx="3069355" cy="2201960"/>
          </a:xfrm>
          <a:solidFill>
            <a:schemeClr val="accent3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F85D5F3-0DC7-4BA2-9184-1523EC224F42}"/>
                </a:ext>
              </a:extLst>
            </p:cNvPr>
            <p:cNvSpPr/>
            <p:nvPr/>
          </p:nvSpPr>
          <p:spPr>
            <a:xfrm>
              <a:off x="8390397" y="4523729"/>
              <a:ext cx="2468058" cy="2201892"/>
            </a:xfrm>
            <a:custGeom>
              <a:avLst/>
              <a:gdLst>
                <a:gd name="connsiteX0" fmla="*/ 0 w 5215136"/>
                <a:gd name="connsiteY0" fmla="*/ 467346 h 4652715"/>
                <a:gd name="connsiteX1" fmla="*/ 77890 w 5215136"/>
                <a:gd name="connsiteY1" fmla="*/ 371476 h 4652715"/>
                <a:gd name="connsiteX2" fmla="*/ 208227 w 5215136"/>
                <a:gd name="connsiteY2" fmla="*/ 371618 h 4652715"/>
                <a:gd name="connsiteX3" fmla="*/ 254350 w 5215136"/>
                <a:gd name="connsiteY3" fmla="*/ 380218 h 4652715"/>
                <a:gd name="connsiteX4" fmla="*/ 457176 w 5215136"/>
                <a:gd name="connsiteY4" fmla="*/ 366573 h 4652715"/>
                <a:gd name="connsiteX5" fmla="*/ 520213 w 5215136"/>
                <a:gd name="connsiteY5" fmla="*/ 327486 h 4652715"/>
                <a:gd name="connsiteX6" fmla="*/ 865316 w 5215136"/>
                <a:gd name="connsiteY6" fmla="*/ 47196 h 4652715"/>
                <a:gd name="connsiteX7" fmla="*/ 1194642 w 5215136"/>
                <a:gd name="connsiteY7" fmla="*/ 362 h 4652715"/>
                <a:gd name="connsiteX8" fmla="*/ 1679677 w 5215136"/>
                <a:gd name="connsiteY8" fmla="*/ 114212 h 4652715"/>
                <a:gd name="connsiteX9" fmla="*/ 1817832 w 5215136"/>
                <a:gd name="connsiteY9" fmla="*/ 218468 h 4652715"/>
                <a:gd name="connsiteX10" fmla="*/ 1858838 w 5215136"/>
                <a:gd name="connsiteY10" fmla="*/ 392370 h 4652715"/>
                <a:gd name="connsiteX11" fmla="*/ 1817548 w 5215136"/>
                <a:gd name="connsiteY11" fmla="*/ 496342 h 4652715"/>
                <a:gd name="connsiteX12" fmla="*/ 1812715 w 5215136"/>
                <a:gd name="connsiteY12" fmla="*/ 531165 h 4652715"/>
                <a:gd name="connsiteX13" fmla="*/ 1951368 w 5215136"/>
                <a:gd name="connsiteY13" fmla="*/ 898370 h 4652715"/>
                <a:gd name="connsiteX14" fmla="*/ 2168407 w 5215136"/>
                <a:gd name="connsiteY14" fmla="*/ 1210995 h 4652715"/>
                <a:gd name="connsiteX15" fmla="*/ 2244307 w 5215136"/>
                <a:gd name="connsiteY15" fmla="*/ 1252854 h 4652715"/>
                <a:gd name="connsiteX16" fmla="*/ 2305283 w 5215136"/>
                <a:gd name="connsiteY16" fmla="*/ 1278651 h 4652715"/>
                <a:gd name="connsiteX17" fmla="*/ 2648396 w 5215136"/>
                <a:gd name="connsiteY17" fmla="*/ 1389090 h 4652715"/>
                <a:gd name="connsiteX18" fmla="*/ 3288713 w 5215136"/>
                <a:gd name="connsiteY18" fmla="*/ 1370612 h 4652715"/>
                <a:gd name="connsiteX19" fmla="*/ 3682497 w 5215136"/>
                <a:gd name="connsiteY19" fmla="*/ 1335860 h 4652715"/>
                <a:gd name="connsiteX20" fmla="*/ 4059297 w 5215136"/>
                <a:gd name="connsiteY20" fmla="*/ 1392714 h 4652715"/>
                <a:gd name="connsiteX21" fmla="*/ 4502189 w 5215136"/>
                <a:gd name="connsiteY21" fmla="*/ 1774844 h 4652715"/>
                <a:gd name="connsiteX22" fmla="*/ 4686111 w 5215136"/>
                <a:gd name="connsiteY22" fmla="*/ 2323199 h 4652715"/>
                <a:gd name="connsiteX23" fmla="*/ 4934065 w 5215136"/>
                <a:gd name="connsiteY23" fmla="*/ 3075518 h 4652715"/>
                <a:gd name="connsiteX24" fmla="*/ 5019275 w 5215136"/>
                <a:gd name="connsiteY24" fmla="*/ 3277491 h 4652715"/>
                <a:gd name="connsiteX25" fmla="*/ 5031996 w 5215136"/>
                <a:gd name="connsiteY25" fmla="*/ 3326457 h 4652715"/>
                <a:gd name="connsiteX26" fmla="*/ 5013234 w 5215136"/>
                <a:gd name="connsiteY26" fmla="*/ 3368529 h 4652715"/>
                <a:gd name="connsiteX27" fmla="*/ 5003285 w 5215136"/>
                <a:gd name="connsiteY27" fmla="*/ 3391484 h 4652715"/>
                <a:gd name="connsiteX28" fmla="*/ 4915943 w 5215136"/>
                <a:gd name="connsiteY28" fmla="*/ 3851432 h 4652715"/>
                <a:gd name="connsiteX29" fmla="*/ 4869820 w 5215136"/>
                <a:gd name="connsiteY29" fmla="*/ 4125823 h 4652715"/>
                <a:gd name="connsiteX30" fmla="*/ 4866338 w 5215136"/>
                <a:gd name="connsiteY30" fmla="*/ 4156168 h 4652715"/>
                <a:gd name="connsiteX31" fmla="*/ 4981822 w 5215136"/>
                <a:gd name="connsiteY31" fmla="*/ 4171377 h 4652715"/>
                <a:gd name="connsiteX32" fmla="*/ 5089845 w 5215136"/>
                <a:gd name="connsiteY32" fmla="*/ 4200373 h 4652715"/>
                <a:gd name="connsiteX33" fmla="*/ 5178039 w 5215136"/>
                <a:gd name="connsiteY33" fmla="*/ 4298374 h 4652715"/>
                <a:gd name="connsiteX34" fmla="*/ 5215136 w 5215136"/>
                <a:gd name="connsiteY34" fmla="*/ 4466449 h 4652715"/>
                <a:gd name="connsiteX35" fmla="*/ 4821778 w 5215136"/>
                <a:gd name="connsiteY35" fmla="*/ 4479810 h 4652715"/>
                <a:gd name="connsiteX36" fmla="*/ 4821423 w 5215136"/>
                <a:gd name="connsiteY36" fmla="*/ 4400925 h 4652715"/>
                <a:gd name="connsiteX37" fmla="*/ 4792357 w 5215136"/>
                <a:gd name="connsiteY37" fmla="*/ 4134919 h 4652715"/>
                <a:gd name="connsiteX38" fmla="*/ 4760589 w 5215136"/>
                <a:gd name="connsiteY38" fmla="*/ 3828761 h 4652715"/>
                <a:gd name="connsiteX39" fmla="*/ 4702030 w 5215136"/>
                <a:gd name="connsiteY39" fmla="*/ 3356021 h 4652715"/>
                <a:gd name="connsiteX40" fmla="*/ 4647450 w 5215136"/>
                <a:gd name="connsiteY40" fmla="*/ 3206211 h 4652715"/>
                <a:gd name="connsiteX41" fmla="*/ 4528128 w 5215136"/>
                <a:gd name="connsiteY41" fmla="*/ 2910287 h 4652715"/>
                <a:gd name="connsiteX42" fmla="*/ 4521021 w 5215136"/>
                <a:gd name="connsiteY42" fmla="*/ 2854641 h 4652715"/>
                <a:gd name="connsiteX43" fmla="*/ 4478878 w 5215136"/>
                <a:gd name="connsiteY43" fmla="*/ 2712364 h 4652715"/>
                <a:gd name="connsiteX44" fmla="*/ 4472624 w 5215136"/>
                <a:gd name="connsiteY44" fmla="*/ 2703907 h 4652715"/>
                <a:gd name="connsiteX45" fmla="*/ 4463954 w 5215136"/>
                <a:gd name="connsiteY45" fmla="*/ 2701135 h 4652715"/>
                <a:gd name="connsiteX46" fmla="*/ 4460401 w 5215136"/>
                <a:gd name="connsiteY46" fmla="*/ 2723095 h 4652715"/>
                <a:gd name="connsiteX47" fmla="*/ 4566860 w 5215136"/>
                <a:gd name="connsiteY47" fmla="*/ 3179916 h 4652715"/>
                <a:gd name="connsiteX48" fmla="*/ 4664151 w 5215136"/>
                <a:gd name="connsiteY48" fmla="*/ 3498938 h 4652715"/>
                <a:gd name="connsiteX49" fmla="*/ 4726122 w 5215136"/>
                <a:gd name="connsiteY49" fmla="*/ 4049567 h 4652715"/>
                <a:gd name="connsiteX50" fmla="*/ 4762295 w 5215136"/>
                <a:gd name="connsiteY50" fmla="*/ 4371361 h 4652715"/>
                <a:gd name="connsiteX51" fmla="*/ 4761158 w 5215136"/>
                <a:gd name="connsiteY51" fmla="*/ 4494094 h 4652715"/>
                <a:gd name="connsiteX52" fmla="*/ 4664151 w 5215136"/>
                <a:gd name="connsiteY52" fmla="*/ 4652716 h 4652715"/>
                <a:gd name="connsiteX53" fmla="*/ 4632029 w 5215136"/>
                <a:gd name="connsiteY53" fmla="*/ 4652716 h 4652715"/>
                <a:gd name="connsiteX54" fmla="*/ 4559966 w 5215136"/>
                <a:gd name="connsiteY54" fmla="*/ 4629193 h 4652715"/>
                <a:gd name="connsiteX55" fmla="*/ 4492808 w 5215136"/>
                <a:gd name="connsiteY55" fmla="*/ 4652716 h 4652715"/>
                <a:gd name="connsiteX56" fmla="*/ 4423162 w 5215136"/>
                <a:gd name="connsiteY56" fmla="*/ 4652716 h 4652715"/>
                <a:gd name="connsiteX57" fmla="*/ 4379526 w 5215136"/>
                <a:gd name="connsiteY57" fmla="*/ 4630401 h 4652715"/>
                <a:gd name="connsiteX58" fmla="*/ 4327860 w 5215136"/>
                <a:gd name="connsiteY58" fmla="*/ 4583284 h 4652715"/>
                <a:gd name="connsiteX59" fmla="*/ 4327363 w 5215136"/>
                <a:gd name="connsiteY59" fmla="*/ 4497576 h 4652715"/>
                <a:gd name="connsiteX60" fmla="*/ 3533753 w 5215136"/>
                <a:gd name="connsiteY60" fmla="*/ 4524084 h 4652715"/>
                <a:gd name="connsiteX61" fmla="*/ 3549175 w 5215136"/>
                <a:gd name="connsiteY61" fmla="*/ 4416488 h 4652715"/>
                <a:gd name="connsiteX62" fmla="*/ 3625715 w 5215136"/>
                <a:gd name="connsiteY62" fmla="*/ 4273430 h 4652715"/>
                <a:gd name="connsiteX63" fmla="*/ 3655776 w 5215136"/>
                <a:gd name="connsiteY63" fmla="*/ 4180118 h 4652715"/>
                <a:gd name="connsiteX64" fmla="*/ 3692802 w 5215136"/>
                <a:gd name="connsiteY64" fmla="*/ 3556573 h 4652715"/>
                <a:gd name="connsiteX65" fmla="*/ 3754702 w 5215136"/>
                <a:gd name="connsiteY65" fmla="*/ 3316508 h 4652715"/>
                <a:gd name="connsiteX66" fmla="*/ 3712914 w 5215136"/>
                <a:gd name="connsiteY66" fmla="*/ 3250912 h 4652715"/>
                <a:gd name="connsiteX67" fmla="*/ 3705239 w 5215136"/>
                <a:gd name="connsiteY67" fmla="*/ 3290071 h 4652715"/>
                <a:gd name="connsiteX68" fmla="*/ 3660751 w 5215136"/>
                <a:gd name="connsiteY68" fmla="*/ 3501567 h 4652715"/>
                <a:gd name="connsiteX69" fmla="*/ 3460483 w 5215136"/>
                <a:gd name="connsiteY69" fmla="*/ 4139254 h 4652715"/>
                <a:gd name="connsiteX70" fmla="*/ 3371365 w 5215136"/>
                <a:gd name="connsiteY70" fmla="*/ 4388061 h 4652715"/>
                <a:gd name="connsiteX71" fmla="*/ 3231930 w 5215136"/>
                <a:gd name="connsiteY71" fmla="*/ 4502196 h 4652715"/>
                <a:gd name="connsiteX72" fmla="*/ 3134497 w 5215136"/>
                <a:gd name="connsiteY72" fmla="*/ 4506602 h 4652715"/>
                <a:gd name="connsiteX73" fmla="*/ 2987317 w 5215136"/>
                <a:gd name="connsiteY73" fmla="*/ 4485708 h 4652715"/>
                <a:gd name="connsiteX74" fmla="*/ 2914757 w 5215136"/>
                <a:gd name="connsiteY74" fmla="*/ 4400285 h 4652715"/>
                <a:gd name="connsiteX75" fmla="*/ 2980565 w 5215136"/>
                <a:gd name="connsiteY75" fmla="*/ 4322466 h 4652715"/>
                <a:gd name="connsiteX76" fmla="*/ 3053196 w 5215136"/>
                <a:gd name="connsiteY76" fmla="*/ 4295461 h 4652715"/>
                <a:gd name="connsiteX77" fmla="*/ 3123553 w 5215136"/>
                <a:gd name="connsiteY77" fmla="*/ 4218566 h 4652715"/>
                <a:gd name="connsiteX78" fmla="*/ 3199026 w 5215136"/>
                <a:gd name="connsiteY78" fmla="*/ 3898763 h 4652715"/>
                <a:gd name="connsiteX79" fmla="*/ 3178914 w 5215136"/>
                <a:gd name="connsiteY79" fmla="*/ 3429718 h 4652715"/>
                <a:gd name="connsiteX80" fmla="*/ 3029317 w 5215136"/>
                <a:gd name="connsiteY80" fmla="*/ 2924998 h 4652715"/>
                <a:gd name="connsiteX81" fmla="*/ 2963296 w 5215136"/>
                <a:gd name="connsiteY81" fmla="*/ 2885129 h 4652715"/>
                <a:gd name="connsiteX82" fmla="*/ 2958179 w 5215136"/>
                <a:gd name="connsiteY82" fmla="*/ 2886692 h 4652715"/>
                <a:gd name="connsiteX83" fmla="*/ 2422331 w 5215136"/>
                <a:gd name="connsiteY83" fmla="*/ 3024350 h 4652715"/>
                <a:gd name="connsiteX84" fmla="*/ 2395254 w 5215136"/>
                <a:gd name="connsiteY84" fmla="*/ 3042756 h 4652715"/>
                <a:gd name="connsiteX85" fmla="*/ 2283537 w 5215136"/>
                <a:gd name="connsiteY85" fmla="*/ 3166555 h 4652715"/>
                <a:gd name="connsiteX86" fmla="*/ 2309050 w 5215136"/>
                <a:gd name="connsiteY86" fmla="*/ 3236557 h 4652715"/>
                <a:gd name="connsiteX87" fmla="*/ 2317720 w 5215136"/>
                <a:gd name="connsiteY87" fmla="*/ 3345716 h 4652715"/>
                <a:gd name="connsiteX88" fmla="*/ 2307628 w 5215136"/>
                <a:gd name="connsiteY88" fmla="*/ 3766151 h 4652715"/>
                <a:gd name="connsiteX89" fmla="*/ 2296826 w 5215136"/>
                <a:gd name="connsiteY89" fmla="*/ 4304486 h 4652715"/>
                <a:gd name="connsiteX90" fmla="*/ 2246653 w 5215136"/>
                <a:gd name="connsiteY90" fmla="*/ 4421179 h 4652715"/>
                <a:gd name="connsiteX91" fmla="*/ 1926139 w 5215136"/>
                <a:gd name="connsiteY91" fmla="*/ 4509657 h 4652715"/>
                <a:gd name="connsiteX92" fmla="*/ 1860473 w 5215136"/>
                <a:gd name="connsiteY92" fmla="*/ 4488764 h 4652715"/>
                <a:gd name="connsiteX93" fmla="*/ 1837305 w 5215136"/>
                <a:gd name="connsiteY93" fmla="*/ 4421392 h 4652715"/>
                <a:gd name="connsiteX94" fmla="*/ 1857559 w 5215136"/>
                <a:gd name="connsiteY94" fmla="*/ 4372000 h 4652715"/>
                <a:gd name="connsiteX95" fmla="*/ 1918464 w 5215136"/>
                <a:gd name="connsiteY95" fmla="*/ 4290344 h 4652715"/>
                <a:gd name="connsiteX96" fmla="*/ 1970058 w 5215136"/>
                <a:gd name="connsiteY96" fmla="*/ 4256871 h 4652715"/>
                <a:gd name="connsiteX97" fmla="*/ 2036791 w 5215136"/>
                <a:gd name="connsiteY97" fmla="*/ 4105142 h 4652715"/>
                <a:gd name="connsiteX98" fmla="*/ 1907022 w 5215136"/>
                <a:gd name="connsiteY98" fmla="*/ 3561761 h 4652715"/>
                <a:gd name="connsiteX99" fmla="*/ 1888189 w 5215136"/>
                <a:gd name="connsiteY99" fmla="*/ 3516065 h 4652715"/>
                <a:gd name="connsiteX100" fmla="*/ 1874686 w 5215136"/>
                <a:gd name="connsiteY100" fmla="*/ 3538877 h 4652715"/>
                <a:gd name="connsiteX101" fmla="*/ 1611737 w 5215136"/>
                <a:gd name="connsiteY101" fmla="*/ 4178413 h 4652715"/>
                <a:gd name="connsiteX102" fmla="*/ 1463419 w 5215136"/>
                <a:gd name="connsiteY102" fmla="*/ 4499424 h 4652715"/>
                <a:gd name="connsiteX103" fmla="*/ 1397469 w 5215136"/>
                <a:gd name="connsiteY103" fmla="*/ 4569070 h 4652715"/>
                <a:gd name="connsiteX104" fmla="*/ 1326259 w 5215136"/>
                <a:gd name="connsiteY104" fmla="*/ 4567506 h 4652715"/>
                <a:gd name="connsiteX105" fmla="*/ 1290868 w 5215136"/>
                <a:gd name="connsiteY105" fmla="*/ 4563456 h 4652715"/>
                <a:gd name="connsiteX106" fmla="*/ 1110925 w 5215136"/>
                <a:gd name="connsiteY106" fmla="*/ 4570207 h 4652715"/>
                <a:gd name="connsiteX107" fmla="*/ 1092803 w 5215136"/>
                <a:gd name="connsiteY107" fmla="*/ 4566511 h 4652715"/>
                <a:gd name="connsiteX108" fmla="*/ 1046538 w 5215136"/>
                <a:gd name="connsiteY108" fmla="*/ 4504754 h 4652715"/>
                <a:gd name="connsiteX109" fmla="*/ 1086620 w 5215136"/>
                <a:gd name="connsiteY109" fmla="*/ 4416488 h 4652715"/>
                <a:gd name="connsiteX110" fmla="*/ 1173180 w 5215136"/>
                <a:gd name="connsiteY110" fmla="*/ 4340944 h 4652715"/>
                <a:gd name="connsiteX111" fmla="*/ 1273598 w 5215136"/>
                <a:gd name="connsiteY111" fmla="*/ 4196819 h 4652715"/>
                <a:gd name="connsiteX112" fmla="*/ 1301243 w 5215136"/>
                <a:gd name="connsiteY112" fmla="*/ 4096330 h 4652715"/>
                <a:gd name="connsiteX113" fmla="*/ 1358239 w 5215136"/>
                <a:gd name="connsiteY113" fmla="*/ 3772334 h 4652715"/>
                <a:gd name="connsiteX114" fmla="*/ 1425540 w 5215136"/>
                <a:gd name="connsiteY114" fmla="*/ 3000187 h 4652715"/>
                <a:gd name="connsiteX115" fmla="*/ 1375296 w 5215136"/>
                <a:gd name="connsiteY115" fmla="*/ 2888256 h 4652715"/>
                <a:gd name="connsiteX116" fmla="*/ 1130397 w 5215136"/>
                <a:gd name="connsiteY116" fmla="*/ 2539386 h 4652715"/>
                <a:gd name="connsiteX117" fmla="*/ 1054711 w 5215136"/>
                <a:gd name="connsiteY117" fmla="*/ 2105591 h 4652715"/>
                <a:gd name="connsiteX118" fmla="*/ 1074041 w 5215136"/>
                <a:gd name="connsiteY118" fmla="*/ 2061245 h 4652715"/>
                <a:gd name="connsiteX119" fmla="*/ 1081077 w 5215136"/>
                <a:gd name="connsiteY119" fmla="*/ 2048879 h 4652715"/>
                <a:gd name="connsiteX120" fmla="*/ 1053574 w 5215136"/>
                <a:gd name="connsiteY120" fmla="*/ 1922877 h 4652715"/>
                <a:gd name="connsiteX121" fmla="*/ 985491 w 5215136"/>
                <a:gd name="connsiteY121" fmla="*/ 1892034 h 4652715"/>
                <a:gd name="connsiteX122" fmla="*/ 983643 w 5215136"/>
                <a:gd name="connsiteY122" fmla="*/ 1711594 h 4652715"/>
                <a:gd name="connsiteX123" fmla="*/ 984994 w 5215136"/>
                <a:gd name="connsiteY123" fmla="*/ 1687715 h 4652715"/>
                <a:gd name="connsiteX124" fmla="*/ 953084 w 5215136"/>
                <a:gd name="connsiteY124" fmla="*/ 1591277 h 4652715"/>
                <a:gd name="connsiteX125" fmla="*/ 769304 w 5215136"/>
                <a:gd name="connsiteY125" fmla="*/ 1165512 h 4652715"/>
                <a:gd name="connsiteX126" fmla="*/ 727872 w 5215136"/>
                <a:gd name="connsiteY126" fmla="*/ 1136090 h 4652715"/>
                <a:gd name="connsiteX127" fmla="*/ 438272 w 5215136"/>
                <a:gd name="connsiteY127" fmla="*/ 1071632 h 4652715"/>
                <a:gd name="connsiteX128" fmla="*/ 211639 w 5215136"/>
                <a:gd name="connsiteY128" fmla="*/ 986351 h 4652715"/>
                <a:gd name="connsiteX129" fmla="*/ 132470 w 5215136"/>
                <a:gd name="connsiteY129" fmla="*/ 871577 h 4652715"/>
                <a:gd name="connsiteX130" fmla="*/ 121170 w 5215136"/>
                <a:gd name="connsiteY130" fmla="*/ 848480 h 4652715"/>
                <a:gd name="connsiteX131" fmla="*/ 70143 w 5215136"/>
                <a:gd name="connsiteY131" fmla="*/ 728803 h 4652715"/>
                <a:gd name="connsiteX132" fmla="*/ 68225 w 5215136"/>
                <a:gd name="connsiteY132" fmla="*/ 651197 h 4652715"/>
                <a:gd name="connsiteX133" fmla="*/ 61260 w 5215136"/>
                <a:gd name="connsiteY133" fmla="*/ 627461 h 4652715"/>
                <a:gd name="connsiteX134" fmla="*/ 142 w 5215136"/>
                <a:gd name="connsiteY134" fmla="*/ 542180 h 4652715"/>
                <a:gd name="connsiteX135" fmla="*/ 0 w 5215136"/>
                <a:gd name="connsiteY135" fmla="*/ 467346 h 46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5215136" h="4652715">
                  <a:moveTo>
                    <a:pt x="0" y="467346"/>
                  </a:moveTo>
                  <a:cubicBezTo>
                    <a:pt x="13787" y="425416"/>
                    <a:pt x="33828" y="388461"/>
                    <a:pt x="77890" y="371476"/>
                  </a:cubicBezTo>
                  <a:cubicBezTo>
                    <a:pt x="121241" y="354775"/>
                    <a:pt x="164521" y="355344"/>
                    <a:pt x="208227" y="371618"/>
                  </a:cubicBezTo>
                  <a:cubicBezTo>
                    <a:pt x="222725" y="377019"/>
                    <a:pt x="239142" y="380999"/>
                    <a:pt x="254350" y="380218"/>
                  </a:cubicBezTo>
                  <a:cubicBezTo>
                    <a:pt x="322006" y="376806"/>
                    <a:pt x="389591" y="371618"/>
                    <a:pt x="457176" y="366573"/>
                  </a:cubicBezTo>
                  <a:cubicBezTo>
                    <a:pt x="484679" y="364512"/>
                    <a:pt x="503868" y="350511"/>
                    <a:pt x="520213" y="327486"/>
                  </a:cubicBezTo>
                  <a:cubicBezTo>
                    <a:pt x="609047" y="202123"/>
                    <a:pt x="715506" y="97654"/>
                    <a:pt x="865316" y="47196"/>
                  </a:cubicBezTo>
                  <a:cubicBezTo>
                    <a:pt x="972130" y="11236"/>
                    <a:pt x="1082285" y="-2480"/>
                    <a:pt x="1194642" y="362"/>
                  </a:cubicBezTo>
                  <a:cubicBezTo>
                    <a:pt x="1364138" y="4627"/>
                    <a:pt x="1527664" y="34972"/>
                    <a:pt x="1679677" y="114212"/>
                  </a:cubicBezTo>
                  <a:cubicBezTo>
                    <a:pt x="1731485" y="141218"/>
                    <a:pt x="1777892" y="175259"/>
                    <a:pt x="1817832" y="218468"/>
                  </a:cubicBezTo>
                  <a:cubicBezTo>
                    <a:pt x="1864665" y="269139"/>
                    <a:pt x="1876818" y="328054"/>
                    <a:pt x="1858838" y="392370"/>
                  </a:cubicBezTo>
                  <a:cubicBezTo>
                    <a:pt x="1848817" y="428046"/>
                    <a:pt x="1830695" y="461448"/>
                    <a:pt x="1817548" y="496342"/>
                  </a:cubicBezTo>
                  <a:cubicBezTo>
                    <a:pt x="1813426" y="507215"/>
                    <a:pt x="1809091" y="521357"/>
                    <a:pt x="1812715" y="531165"/>
                  </a:cubicBezTo>
                  <a:cubicBezTo>
                    <a:pt x="1857416" y="654182"/>
                    <a:pt x="1896077" y="780185"/>
                    <a:pt x="1951368" y="898370"/>
                  </a:cubicBezTo>
                  <a:cubicBezTo>
                    <a:pt x="2005237" y="1013428"/>
                    <a:pt x="2073603" y="1122303"/>
                    <a:pt x="2168407" y="1210995"/>
                  </a:cubicBezTo>
                  <a:cubicBezTo>
                    <a:pt x="2190367" y="1231533"/>
                    <a:pt x="2213677" y="1246742"/>
                    <a:pt x="2244307" y="1252854"/>
                  </a:cubicBezTo>
                  <a:cubicBezTo>
                    <a:pt x="2265557" y="1257118"/>
                    <a:pt x="2286806" y="1266925"/>
                    <a:pt x="2305283" y="1278651"/>
                  </a:cubicBezTo>
                  <a:cubicBezTo>
                    <a:pt x="2410179" y="1345525"/>
                    <a:pt x="2526658" y="1374805"/>
                    <a:pt x="2648396" y="1389090"/>
                  </a:cubicBezTo>
                  <a:cubicBezTo>
                    <a:pt x="2862807" y="1414248"/>
                    <a:pt x="3075724" y="1397689"/>
                    <a:pt x="3288713" y="1370612"/>
                  </a:cubicBezTo>
                  <a:cubicBezTo>
                    <a:pt x="3419477" y="1353983"/>
                    <a:pt x="3549530" y="1329535"/>
                    <a:pt x="3682497" y="1335860"/>
                  </a:cubicBezTo>
                  <a:cubicBezTo>
                    <a:pt x="3810135" y="1341901"/>
                    <a:pt x="3935782" y="1354622"/>
                    <a:pt x="4059297" y="1392714"/>
                  </a:cubicBezTo>
                  <a:cubicBezTo>
                    <a:pt x="4264042" y="1455893"/>
                    <a:pt x="4404471" y="1589215"/>
                    <a:pt x="4502189" y="1774844"/>
                  </a:cubicBezTo>
                  <a:cubicBezTo>
                    <a:pt x="4593226" y="1947750"/>
                    <a:pt x="4648516" y="2132668"/>
                    <a:pt x="4686111" y="2323199"/>
                  </a:cubicBezTo>
                  <a:cubicBezTo>
                    <a:pt x="4737706" y="2584372"/>
                    <a:pt x="4818794" y="2835382"/>
                    <a:pt x="4934065" y="3075518"/>
                  </a:cubicBezTo>
                  <a:cubicBezTo>
                    <a:pt x="4965619" y="3141327"/>
                    <a:pt x="4991630" y="3209907"/>
                    <a:pt x="5019275" y="3277491"/>
                  </a:cubicBezTo>
                  <a:cubicBezTo>
                    <a:pt x="5025600" y="3292985"/>
                    <a:pt x="5030503" y="3309827"/>
                    <a:pt x="5031996" y="3326457"/>
                  </a:cubicBezTo>
                  <a:cubicBezTo>
                    <a:pt x="5033488" y="3342305"/>
                    <a:pt x="5041306" y="3363270"/>
                    <a:pt x="5013234" y="3368529"/>
                  </a:cubicBezTo>
                  <a:cubicBezTo>
                    <a:pt x="5008615" y="3369382"/>
                    <a:pt x="5004919" y="3383169"/>
                    <a:pt x="5003285" y="3391484"/>
                  </a:cubicBezTo>
                  <a:cubicBezTo>
                    <a:pt x="4973863" y="3544705"/>
                    <a:pt x="4944157" y="3697926"/>
                    <a:pt x="4915943" y="3851432"/>
                  </a:cubicBezTo>
                  <a:cubicBezTo>
                    <a:pt x="4899242" y="3942682"/>
                    <a:pt x="4885029" y="4034359"/>
                    <a:pt x="4869820" y="4125823"/>
                  </a:cubicBezTo>
                  <a:cubicBezTo>
                    <a:pt x="4868257" y="4135275"/>
                    <a:pt x="4867617" y="4144940"/>
                    <a:pt x="4866338" y="4156168"/>
                  </a:cubicBezTo>
                  <a:cubicBezTo>
                    <a:pt x="4906420" y="4161285"/>
                    <a:pt x="4944583" y="4164128"/>
                    <a:pt x="4981822" y="4171377"/>
                  </a:cubicBezTo>
                  <a:cubicBezTo>
                    <a:pt x="5018351" y="4178484"/>
                    <a:pt x="5055306" y="4186798"/>
                    <a:pt x="5089845" y="4200373"/>
                  </a:cubicBezTo>
                  <a:cubicBezTo>
                    <a:pt x="5134262" y="4217784"/>
                    <a:pt x="5165745" y="4251754"/>
                    <a:pt x="5178039" y="4298374"/>
                  </a:cubicBezTo>
                  <a:cubicBezTo>
                    <a:pt x="5192181" y="4352172"/>
                    <a:pt x="5202273" y="4407036"/>
                    <a:pt x="5215136" y="4466449"/>
                  </a:cubicBezTo>
                  <a:cubicBezTo>
                    <a:pt x="5079469" y="4471068"/>
                    <a:pt x="4951547" y="4475403"/>
                    <a:pt x="4821778" y="4479810"/>
                  </a:cubicBezTo>
                  <a:cubicBezTo>
                    <a:pt x="4821778" y="4451880"/>
                    <a:pt x="4823911" y="4426153"/>
                    <a:pt x="4821423" y="4400925"/>
                  </a:cubicBezTo>
                  <a:cubicBezTo>
                    <a:pt x="4812540" y="4312161"/>
                    <a:pt x="4801737" y="4223611"/>
                    <a:pt x="4792357" y="4134919"/>
                  </a:cubicBezTo>
                  <a:cubicBezTo>
                    <a:pt x="4781483" y="4032867"/>
                    <a:pt x="4772529" y="3930672"/>
                    <a:pt x="4760589" y="3828761"/>
                  </a:cubicBezTo>
                  <a:cubicBezTo>
                    <a:pt x="4742112" y="3671063"/>
                    <a:pt x="4722213" y="3513506"/>
                    <a:pt x="4702030" y="3356021"/>
                  </a:cubicBezTo>
                  <a:cubicBezTo>
                    <a:pt x="4695136" y="3302294"/>
                    <a:pt x="4674527" y="3253187"/>
                    <a:pt x="4647450" y="3206211"/>
                  </a:cubicBezTo>
                  <a:cubicBezTo>
                    <a:pt x="4593936" y="3113255"/>
                    <a:pt x="4544474" y="3018380"/>
                    <a:pt x="4528128" y="2910287"/>
                  </a:cubicBezTo>
                  <a:cubicBezTo>
                    <a:pt x="4525286" y="2891738"/>
                    <a:pt x="4520311" y="2873047"/>
                    <a:pt x="4521021" y="2854641"/>
                  </a:cubicBezTo>
                  <a:cubicBezTo>
                    <a:pt x="4523154" y="2802051"/>
                    <a:pt x="4496361" y="2758700"/>
                    <a:pt x="4478878" y="2712364"/>
                  </a:cubicBezTo>
                  <a:cubicBezTo>
                    <a:pt x="4477670" y="2709166"/>
                    <a:pt x="4475041" y="2706394"/>
                    <a:pt x="4472624" y="2703907"/>
                  </a:cubicBezTo>
                  <a:cubicBezTo>
                    <a:pt x="4471559" y="2702841"/>
                    <a:pt x="4469427" y="2702841"/>
                    <a:pt x="4463954" y="2701135"/>
                  </a:cubicBezTo>
                  <a:cubicBezTo>
                    <a:pt x="4462675" y="2708811"/>
                    <a:pt x="4460756" y="2715918"/>
                    <a:pt x="4460401" y="2723095"/>
                  </a:cubicBezTo>
                  <a:cubicBezTo>
                    <a:pt x="4452157" y="2885555"/>
                    <a:pt x="4479802" y="3040766"/>
                    <a:pt x="4566860" y="3179916"/>
                  </a:cubicBezTo>
                  <a:cubicBezTo>
                    <a:pt x="4628546" y="3278558"/>
                    <a:pt x="4652069" y="3386154"/>
                    <a:pt x="4664151" y="3498938"/>
                  </a:cubicBezTo>
                  <a:cubicBezTo>
                    <a:pt x="4683837" y="3682575"/>
                    <a:pt x="4705228" y="3866071"/>
                    <a:pt x="4726122" y="4049567"/>
                  </a:cubicBezTo>
                  <a:cubicBezTo>
                    <a:pt x="4738274" y="4156808"/>
                    <a:pt x="4752061" y="4263907"/>
                    <a:pt x="4762295" y="4371361"/>
                  </a:cubicBezTo>
                  <a:cubicBezTo>
                    <a:pt x="4766204" y="4411940"/>
                    <a:pt x="4765067" y="4453515"/>
                    <a:pt x="4761158" y="4494094"/>
                  </a:cubicBezTo>
                  <a:cubicBezTo>
                    <a:pt x="4754691" y="4561821"/>
                    <a:pt x="4721218" y="4614979"/>
                    <a:pt x="4664151" y="4652716"/>
                  </a:cubicBezTo>
                  <a:cubicBezTo>
                    <a:pt x="4653420" y="4652716"/>
                    <a:pt x="4642760" y="4652716"/>
                    <a:pt x="4632029" y="4652716"/>
                  </a:cubicBezTo>
                  <a:cubicBezTo>
                    <a:pt x="4611135" y="4635305"/>
                    <a:pt x="4588678" y="4620878"/>
                    <a:pt x="4559966" y="4629193"/>
                  </a:cubicBezTo>
                  <a:cubicBezTo>
                    <a:pt x="4537225" y="4635802"/>
                    <a:pt x="4515123" y="4644757"/>
                    <a:pt x="4492808" y="4652716"/>
                  </a:cubicBezTo>
                  <a:cubicBezTo>
                    <a:pt x="4469569" y="4652716"/>
                    <a:pt x="4446401" y="4652716"/>
                    <a:pt x="4423162" y="4652716"/>
                  </a:cubicBezTo>
                  <a:cubicBezTo>
                    <a:pt x="4408664" y="4644970"/>
                    <a:pt x="4394664" y="4632107"/>
                    <a:pt x="4379526" y="4630401"/>
                  </a:cubicBezTo>
                  <a:cubicBezTo>
                    <a:pt x="4345272" y="4626563"/>
                    <a:pt x="4330916" y="4617965"/>
                    <a:pt x="4327860" y="4583284"/>
                  </a:cubicBezTo>
                  <a:cubicBezTo>
                    <a:pt x="4325373" y="4555496"/>
                    <a:pt x="4327363" y="4527354"/>
                    <a:pt x="4327363" y="4497576"/>
                  </a:cubicBezTo>
                  <a:cubicBezTo>
                    <a:pt x="4064413" y="4506389"/>
                    <a:pt x="3800185" y="4515201"/>
                    <a:pt x="3533753" y="4524084"/>
                  </a:cubicBezTo>
                  <a:cubicBezTo>
                    <a:pt x="3539652" y="4485140"/>
                    <a:pt x="3548607" y="4450885"/>
                    <a:pt x="3549175" y="4416488"/>
                  </a:cubicBezTo>
                  <a:cubicBezTo>
                    <a:pt x="3550170" y="4354447"/>
                    <a:pt x="3573693" y="4306476"/>
                    <a:pt x="3625715" y="4273430"/>
                  </a:cubicBezTo>
                  <a:cubicBezTo>
                    <a:pt x="3662456" y="4250120"/>
                    <a:pt x="3664518" y="4220343"/>
                    <a:pt x="3655776" y="4180118"/>
                  </a:cubicBezTo>
                  <a:cubicBezTo>
                    <a:pt x="3609938" y="3969190"/>
                    <a:pt x="3611146" y="3760608"/>
                    <a:pt x="3692802" y="3556573"/>
                  </a:cubicBezTo>
                  <a:cubicBezTo>
                    <a:pt x="3723646" y="3479536"/>
                    <a:pt x="3747808" y="3400154"/>
                    <a:pt x="3754702" y="3316508"/>
                  </a:cubicBezTo>
                  <a:cubicBezTo>
                    <a:pt x="3757687" y="3280121"/>
                    <a:pt x="3750864" y="3267045"/>
                    <a:pt x="3712914" y="3250912"/>
                  </a:cubicBezTo>
                  <a:cubicBezTo>
                    <a:pt x="3710285" y="3264273"/>
                    <a:pt x="3707869" y="3277136"/>
                    <a:pt x="3705239" y="3290071"/>
                  </a:cubicBezTo>
                  <a:cubicBezTo>
                    <a:pt x="3690741" y="3360712"/>
                    <a:pt x="3681432" y="3432845"/>
                    <a:pt x="3660751" y="3501567"/>
                  </a:cubicBezTo>
                  <a:cubicBezTo>
                    <a:pt x="3596506" y="3714840"/>
                    <a:pt x="3528708" y="3927118"/>
                    <a:pt x="3460483" y="4139254"/>
                  </a:cubicBezTo>
                  <a:cubicBezTo>
                    <a:pt x="3433549" y="4223114"/>
                    <a:pt x="3405122" y="4306831"/>
                    <a:pt x="3371365" y="4388061"/>
                  </a:cubicBezTo>
                  <a:cubicBezTo>
                    <a:pt x="3346207" y="4448397"/>
                    <a:pt x="3297881" y="4489688"/>
                    <a:pt x="3231930" y="4502196"/>
                  </a:cubicBezTo>
                  <a:cubicBezTo>
                    <a:pt x="3200306" y="4508236"/>
                    <a:pt x="3166691" y="4502693"/>
                    <a:pt x="3134497" y="4506602"/>
                  </a:cubicBezTo>
                  <a:cubicBezTo>
                    <a:pt x="3083186" y="4512856"/>
                    <a:pt x="3035429" y="4498145"/>
                    <a:pt x="2987317" y="4485708"/>
                  </a:cubicBezTo>
                  <a:cubicBezTo>
                    <a:pt x="2952209" y="4476611"/>
                    <a:pt x="2915752" y="4431483"/>
                    <a:pt x="2914757" y="4400285"/>
                  </a:cubicBezTo>
                  <a:cubicBezTo>
                    <a:pt x="2913620" y="4365533"/>
                    <a:pt x="2935793" y="4339309"/>
                    <a:pt x="2980565" y="4322466"/>
                  </a:cubicBezTo>
                  <a:cubicBezTo>
                    <a:pt x="3004728" y="4313369"/>
                    <a:pt x="3028678" y="4303562"/>
                    <a:pt x="3053196" y="4295461"/>
                  </a:cubicBezTo>
                  <a:cubicBezTo>
                    <a:pt x="3091359" y="4282882"/>
                    <a:pt x="3114243" y="4257582"/>
                    <a:pt x="3123553" y="4218566"/>
                  </a:cubicBezTo>
                  <a:cubicBezTo>
                    <a:pt x="3148924" y="4111965"/>
                    <a:pt x="3180762" y="4006572"/>
                    <a:pt x="3199026" y="3898763"/>
                  </a:cubicBezTo>
                  <a:cubicBezTo>
                    <a:pt x="3225606" y="3741988"/>
                    <a:pt x="3225534" y="3584503"/>
                    <a:pt x="3178914" y="3429718"/>
                  </a:cubicBezTo>
                  <a:cubicBezTo>
                    <a:pt x="3128314" y="3261715"/>
                    <a:pt x="3078425" y="3093427"/>
                    <a:pt x="3029317" y="2924998"/>
                  </a:cubicBezTo>
                  <a:cubicBezTo>
                    <a:pt x="3015033" y="2875890"/>
                    <a:pt x="3013185" y="2873261"/>
                    <a:pt x="2963296" y="2885129"/>
                  </a:cubicBezTo>
                  <a:cubicBezTo>
                    <a:pt x="2961590" y="2885555"/>
                    <a:pt x="2959885" y="2886266"/>
                    <a:pt x="2958179" y="2886692"/>
                  </a:cubicBezTo>
                  <a:cubicBezTo>
                    <a:pt x="2779516" y="2932460"/>
                    <a:pt x="2600852" y="2977943"/>
                    <a:pt x="2422331" y="3024350"/>
                  </a:cubicBezTo>
                  <a:cubicBezTo>
                    <a:pt x="2412239" y="3026979"/>
                    <a:pt x="2399945" y="3034086"/>
                    <a:pt x="2395254" y="3042756"/>
                  </a:cubicBezTo>
                  <a:cubicBezTo>
                    <a:pt x="2367325" y="3094351"/>
                    <a:pt x="2338045" y="3144098"/>
                    <a:pt x="2283537" y="3166555"/>
                  </a:cubicBezTo>
                  <a:cubicBezTo>
                    <a:pt x="2293131" y="3191855"/>
                    <a:pt x="2305212" y="3213531"/>
                    <a:pt x="2309050" y="3236557"/>
                  </a:cubicBezTo>
                  <a:cubicBezTo>
                    <a:pt x="2315019" y="3272446"/>
                    <a:pt x="2318288" y="3309330"/>
                    <a:pt x="2317720" y="3345716"/>
                  </a:cubicBezTo>
                  <a:cubicBezTo>
                    <a:pt x="2315446" y="3485861"/>
                    <a:pt x="2310755" y="3626006"/>
                    <a:pt x="2307628" y="3766151"/>
                  </a:cubicBezTo>
                  <a:cubicBezTo>
                    <a:pt x="2303720" y="3945596"/>
                    <a:pt x="2300735" y="4125041"/>
                    <a:pt x="2296826" y="4304486"/>
                  </a:cubicBezTo>
                  <a:cubicBezTo>
                    <a:pt x="2295831" y="4349756"/>
                    <a:pt x="2284176" y="4392610"/>
                    <a:pt x="2246653" y="4421179"/>
                  </a:cubicBezTo>
                  <a:cubicBezTo>
                    <a:pt x="2151991" y="4493170"/>
                    <a:pt x="2045958" y="4528491"/>
                    <a:pt x="1926139" y="4509657"/>
                  </a:cubicBezTo>
                  <a:cubicBezTo>
                    <a:pt x="1903610" y="4506104"/>
                    <a:pt x="1880869" y="4498856"/>
                    <a:pt x="1860473" y="4488764"/>
                  </a:cubicBezTo>
                  <a:cubicBezTo>
                    <a:pt x="1831264" y="4474337"/>
                    <a:pt x="1824939" y="4451240"/>
                    <a:pt x="1837305" y="4421392"/>
                  </a:cubicBezTo>
                  <a:cubicBezTo>
                    <a:pt x="1844127" y="4404904"/>
                    <a:pt x="1853295" y="4389128"/>
                    <a:pt x="1857559" y="4372000"/>
                  </a:cubicBezTo>
                  <a:cubicBezTo>
                    <a:pt x="1866655" y="4335827"/>
                    <a:pt x="1889113" y="4310669"/>
                    <a:pt x="1918464" y="4290344"/>
                  </a:cubicBezTo>
                  <a:cubicBezTo>
                    <a:pt x="1935306" y="4278689"/>
                    <a:pt x="1952221" y="4266820"/>
                    <a:pt x="1970058" y="4256871"/>
                  </a:cubicBezTo>
                  <a:cubicBezTo>
                    <a:pt x="2031034" y="4223043"/>
                    <a:pt x="2051715" y="4169955"/>
                    <a:pt x="2036791" y="4105142"/>
                  </a:cubicBezTo>
                  <a:cubicBezTo>
                    <a:pt x="1995074" y="3923636"/>
                    <a:pt x="1950870" y="3742770"/>
                    <a:pt x="1907022" y="3561761"/>
                  </a:cubicBezTo>
                  <a:cubicBezTo>
                    <a:pt x="1903468" y="3547121"/>
                    <a:pt x="1895509" y="3533619"/>
                    <a:pt x="1888189" y="3516065"/>
                  </a:cubicBezTo>
                  <a:cubicBezTo>
                    <a:pt x="1881864" y="3526725"/>
                    <a:pt x="1877884" y="3532623"/>
                    <a:pt x="1874686" y="3538877"/>
                  </a:cubicBezTo>
                  <a:cubicBezTo>
                    <a:pt x="1769862" y="3744973"/>
                    <a:pt x="1673281" y="3954408"/>
                    <a:pt x="1611737" y="4178413"/>
                  </a:cubicBezTo>
                  <a:cubicBezTo>
                    <a:pt x="1580112" y="4293542"/>
                    <a:pt x="1536050" y="4403412"/>
                    <a:pt x="1463419" y="4499424"/>
                  </a:cubicBezTo>
                  <a:cubicBezTo>
                    <a:pt x="1444231" y="4524795"/>
                    <a:pt x="1421774" y="4548532"/>
                    <a:pt x="1397469" y="4569070"/>
                  </a:cubicBezTo>
                  <a:cubicBezTo>
                    <a:pt x="1370676" y="4591669"/>
                    <a:pt x="1353194" y="4590177"/>
                    <a:pt x="1326259" y="4567506"/>
                  </a:cubicBezTo>
                  <a:cubicBezTo>
                    <a:pt x="1314036" y="4557202"/>
                    <a:pt x="1304797" y="4556917"/>
                    <a:pt x="1290868" y="4563456"/>
                  </a:cubicBezTo>
                  <a:cubicBezTo>
                    <a:pt x="1232095" y="4590959"/>
                    <a:pt x="1172612" y="4611568"/>
                    <a:pt x="1110925" y="4570207"/>
                  </a:cubicBezTo>
                  <a:cubicBezTo>
                    <a:pt x="1106163" y="4567009"/>
                    <a:pt x="1098915" y="4567791"/>
                    <a:pt x="1092803" y="4566511"/>
                  </a:cubicBezTo>
                  <a:cubicBezTo>
                    <a:pt x="1060538" y="4559547"/>
                    <a:pt x="1043837" y="4537445"/>
                    <a:pt x="1046538" y="4504754"/>
                  </a:cubicBezTo>
                  <a:cubicBezTo>
                    <a:pt x="1049310" y="4470570"/>
                    <a:pt x="1061960" y="4440154"/>
                    <a:pt x="1086620" y="4416488"/>
                  </a:cubicBezTo>
                  <a:cubicBezTo>
                    <a:pt x="1114265" y="4389980"/>
                    <a:pt x="1142408" y="4363401"/>
                    <a:pt x="1173180" y="4340944"/>
                  </a:cubicBezTo>
                  <a:cubicBezTo>
                    <a:pt x="1223709" y="4304060"/>
                    <a:pt x="1256826" y="4256516"/>
                    <a:pt x="1273598" y="4196819"/>
                  </a:cubicBezTo>
                  <a:cubicBezTo>
                    <a:pt x="1283050" y="4163346"/>
                    <a:pt x="1294918" y="4130371"/>
                    <a:pt x="1301243" y="4096330"/>
                  </a:cubicBezTo>
                  <a:cubicBezTo>
                    <a:pt x="1321284" y="3988521"/>
                    <a:pt x="1338483" y="3880214"/>
                    <a:pt x="1358239" y="3772334"/>
                  </a:cubicBezTo>
                  <a:cubicBezTo>
                    <a:pt x="1404931" y="3517060"/>
                    <a:pt x="1431865" y="3260151"/>
                    <a:pt x="1425540" y="3000187"/>
                  </a:cubicBezTo>
                  <a:cubicBezTo>
                    <a:pt x="1424403" y="2954420"/>
                    <a:pt x="1411043" y="2919312"/>
                    <a:pt x="1375296" y="2888256"/>
                  </a:cubicBezTo>
                  <a:cubicBezTo>
                    <a:pt x="1265141" y="2792599"/>
                    <a:pt x="1179576" y="2677967"/>
                    <a:pt x="1130397" y="2539386"/>
                  </a:cubicBezTo>
                  <a:cubicBezTo>
                    <a:pt x="1080650" y="2399383"/>
                    <a:pt x="1069066" y="2252132"/>
                    <a:pt x="1054711" y="2105591"/>
                  </a:cubicBezTo>
                  <a:cubicBezTo>
                    <a:pt x="1052863" y="2086687"/>
                    <a:pt x="1052579" y="2069915"/>
                    <a:pt x="1074041" y="2061245"/>
                  </a:cubicBezTo>
                  <a:cubicBezTo>
                    <a:pt x="1077594" y="2059824"/>
                    <a:pt x="1081787" y="2052503"/>
                    <a:pt x="1081077" y="2048879"/>
                  </a:cubicBezTo>
                  <a:cubicBezTo>
                    <a:pt x="1072549" y="2007376"/>
                    <a:pt x="1063168" y="1966086"/>
                    <a:pt x="1053574" y="1922877"/>
                  </a:cubicBezTo>
                  <a:cubicBezTo>
                    <a:pt x="1018751" y="1932969"/>
                    <a:pt x="1001481" y="1913638"/>
                    <a:pt x="985491" y="1892034"/>
                  </a:cubicBezTo>
                  <a:cubicBezTo>
                    <a:pt x="935389" y="1824377"/>
                    <a:pt x="935318" y="1779179"/>
                    <a:pt x="983643" y="1711594"/>
                  </a:cubicBezTo>
                  <a:cubicBezTo>
                    <a:pt x="987623" y="1706050"/>
                    <a:pt x="987268" y="1695035"/>
                    <a:pt x="984994" y="1687715"/>
                  </a:cubicBezTo>
                  <a:cubicBezTo>
                    <a:pt x="975115" y="1655308"/>
                    <a:pt x="963887" y="1623328"/>
                    <a:pt x="953084" y="1591277"/>
                  </a:cubicBezTo>
                  <a:cubicBezTo>
                    <a:pt x="903408" y="1444380"/>
                    <a:pt x="858920" y="1295281"/>
                    <a:pt x="769304" y="1165512"/>
                  </a:cubicBezTo>
                  <a:cubicBezTo>
                    <a:pt x="758431" y="1149735"/>
                    <a:pt x="746847" y="1140141"/>
                    <a:pt x="727872" y="1136090"/>
                  </a:cubicBezTo>
                  <a:cubicBezTo>
                    <a:pt x="631149" y="1115338"/>
                    <a:pt x="534427" y="1094800"/>
                    <a:pt x="438272" y="1071632"/>
                  </a:cubicBezTo>
                  <a:cubicBezTo>
                    <a:pt x="359388" y="1052657"/>
                    <a:pt x="281143" y="1030555"/>
                    <a:pt x="211639" y="986351"/>
                  </a:cubicBezTo>
                  <a:cubicBezTo>
                    <a:pt x="169211" y="959417"/>
                    <a:pt x="138581" y="924167"/>
                    <a:pt x="132470" y="871577"/>
                  </a:cubicBezTo>
                  <a:cubicBezTo>
                    <a:pt x="131546" y="863476"/>
                    <a:pt x="127211" y="853739"/>
                    <a:pt x="121170" y="848480"/>
                  </a:cubicBezTo>
                  <a:cubicBezTo>
                    <a:pt x="84783" y="816571"/>
                    <a:pt x="72915" y="774499"/>
                    <a:pt x="70143" y="728803"/>
                  </a:cubicBezTo>
                  <a:cubicBezTo>
                    <a:pt x="68580" y="703005"/>
                    <a:pt x="69504" y="677066"/>
                    <a:pt x="68225" y="651197"/>
                  </a:cubicBezTo>
                  <a:cubicBezTo>
                    <a:pt x="67798" y="643025"/>
                    <a:pt x="66590" y="631583"/>
                    <a:pt x="61260" y="627461"/>
                  </a:cubicBezTo>
                  <a:cubicBezTo>
                    <a:pt x="31980" y="605075"/>
                    <a:pt x="13005" y="576008"/>
                    <a:pt x="142" y="542180"/>
                  </a:cubicBezTo>
                  <a:cubicBezTo>
                    <a:pt x="0" y="517306"/>
                    <a:pt x="0" y="492362"/>
                    <a:pt x="0" y="467346"/>
                  </a:cubicBezTo>
                  <a:close/>
                </a:path>
              </a:pathLst>
            </a:custGeom>
            <a:grpFill/>
            <a:ln w="7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80B8BE-90F4-4157-8278-1A291A677625}"/>
                </a:ext>
              </a:extLst>
            </p:cNvPr>
            <p:cNvSpPr/>
            <p:nvPr/>
          </p:nvSpPr>
          <p:spPr>
            <a:xfrm>
              <a:off x="10516546" y="6713412"/>
              <a:ext cx="65886" cy="12277"/>
            </a:xfrm>
            <a:custGeom>
              <a:avLst/>
              <a:gdLst>
                <a:gd name="connsiteX0" fmla="*/ 0 w 139221"/>
                <a:gd name="connsiteY0" fmla="*/ 25941 h 25941"/>
                <a:gd name="connsiteX1" fmla="*/ 67159 w 139221"/>
                <a:gd name="connsiteY1" fmla="*/ 2418 h 25941"/>
                <a:gd name="connsiteX2" fmla="*/ 139221 w 139221"/>
                <a:gd name="connsiteY2" fmla="*/ 25941 h 25941"/>
                <a:gd name="connsiteX3" fmla="*/ 0 w 139221"/>
                <a:gd name="connsiteY3" fmla="*/ 25941 h 2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1" h="25941">
                  <a:moveTo>
                    <a:pt x="0" y="25941"/>
                  </a:moveTo>
                  <a:cubicBezTo>
                    <a:pt x="22386" y="17982"/>
                    <a:pt x="44417" y="9027"/>
                    <a:pt x="67159" y="2418"/>
                  </a:cubicBezTo>
                  <a:cubicBezTo>
                    <a:pt x="95870" y="-5897"/>
                    <a:pt x="118256" y="8530"/>
                    <a:pt x="139221" y="25941"/>
                  </a:cubicBezTo>
                  <a:cubicBezTo>
                    <a:pt x="92814" y="25941"/>
                    <a:pt x="46407" y="25941"/>
                    <a:pt x="0" y="25941"/>
                  </a:cubicBezTo>
                  <a:close/>
                </a:path>
              </a:pathLst>
            </a:custGeom>
            <a:grpFill/>
            <a:ln w="7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05FD67-C4C0-43D6-8035-C77B3216B99C}"/>
                </a:ext>
              </a:extLst>
            </p:cNvPr>
            <p:cNvSpPr/>
            <p:nvPr/>
          </p:nvSpPr>
          <p:spPr>
            <a:xfrm>
              <a:off x="10593848" y="4599910"/>
              <a:ext cx="865904" cy="2036641"/>
            </a:xfrm>
            <a:custGeom>
              <a:avLst/>
              <a:gdLst>
                <a:gd name="connsiteX0" fmla="*/ 1369935 w 1829701"/>
                <a:gd name="connsiteY0" fmla="*/ 0 h 4303531"/>
                <a:gd name="connsiteX1" fmla="*/ 1391824 w 1829701"/>
                <a:gd name="connsiteY1" fmla="*/ 178806 h 4303531"/>
                <a:gd name="connsiteX2" fmla="*/ 1374341 w 1829701"/>
                <a:gd name="connsiteY2" fmla="*/ 276097 h 4303531"/>
                <a:gd name="connsiteX3" fmla="*/ 1389337 w 1829701"/>
                <a:gd name="connsiteY3" fmla="*/ 315681 h 4303531"/>
                <a:gd name="connsiteX4" fmla="*/ 1529410 w 1829701"/>
                <a:gd name="connsiteY4" fmla="*/ 422851 h 4303531"/>
                <a:gd name="connsiteX5" fmla="*/ 1645535 w 1829701"/>
                <a:gd name="connsiteY5" fmla="*/ 602793 h 4303531"/>
                <a:gd name="connsiteX6" fmla="*/ 1689170 w 1829701"/>
                <a:gd name="connsiteY6" fmla="*/ 737608 h 4303531"/>
                <a:gd name="connsiteX7" fmla="*/ 1775730 w 1829701"/>
                <a:gd name="connsiteY7" fmla="*/ 888840 h 4303531"/>
                <a:gd name="connsiteX8" fmla="*/ 1798045 w 1829701"/>
                <a:gd name="connsiteY8" fmla="*/ 1105097 h 4303531"/>
                <a:gd name="connsiteX9" fmla="*/ 1760024 w 1829701"/>
                <a:gd name="connsiteY9" fmla="*/ 1159961 h 4303531"/>
                <a:gd name="connsiteX10" fmla="*/ 1594508 w 1829701"/>
                <a:gd name="connsiteY10" fmla="*/ 1234085 h 4303531"/>
                <a:gd name="connsiteX11" fmla="*/ 1358422 w 1829701"/>
                <a:gd name="connsiteY11" fmla="*/ 1250359 h 4303531"/>
                <a:gd name="connsiteX12" fmla="*/ 1290198 w 1829701"/>
                <a:gd name="connsiteY12" fmla="*/ 1284969 h 4303531"/>
                <a:gd name="connsiteX13" fmla="*/ 1252176 w 1829701"/>
                <a:gd name="connsiteY13" fmla="*/ 1371955 h 4303531"/>
                <a:gd name="connsiteX14" fmla="*/ 1327011 w 1829701"/>
                <a:gd name="connsiteY14" fmla="*/ 1847396 h 4303531"/>
                <a:gd name="connsiteX15" fmla="*/ 1362473 w 1829701"/>
                <a:gd name="connsiteY15" fmla="*/ 2136498 h 4303531"/>
                <a:gd name="connsiteX16" fmla="*/ 1298584 w 1829701"/>
                <a:gd name="connsiteY16" fmla="*/ 2360716 h 4303531"/>
                <a:gd name="connsiteX17" fmla="*/ 1192978 w 1829701"/>
                <a:gd name="connsiteY17" fmla="*/ 2528008 h 4303531"/>
                <a:gd name="connsiteX18" fmla="*/ 1052193 w 1829701"/>
                <a:gd name="connsiteY18" fmla="*/ 3039906 h 4303531"/>
                <a:gd name="connsiteX19" fmla="*/ 1046508 w 1829701"/>
                <a:gd name="connsiteY19" fmla="*/ 3240529 h 4303531"/>
                <a:gd name="connsiteX20" fmla="*/ 1035279 w 1829701"/>
                <a:gd name="connsiteY20" fmla="*/ 3883191 h 4303531"/>
                <a:gd name="connsiteX21" fmla="*/ 1045157 w 1829701"/>
                <a:gd name="connsiteY21" fmla="*/ 3970391 h 4303531"/>
                <a:gd name="connsiteX22" fmla="*/ 1140388 w 1829701"/>
                <a:gd name="connsiteY22" fmla="*/ 4081896 h 4303531"/>
                <a:gd name="connsiteX23" fmla="*/ 1278400 w 1829701"/>
                <a:gd name="connsiteY23" fmla="*/ 4132141 h 4303531"/>
                <a:gd name="connsiteX24" fmla="*/ 1371499 w 1829701"/>
                <a:gd name="connsiteY24" fmla="*/ 4254732 h 4303531"/>
                <a:gd name="connsiteX25" fmla="*/ 1368941 w 1829701"/>
                <a:gd name="connsiteY25" fmla="*/ 4303129 h 4303531"/>
                <a:gd name="connsiteX26" fmla="*/ 1278827 w 1829701"/>
                <a:gd name="connsiteY26" fmla="*/ 4302986 h 4303531"/>
                <a:gd name="connsiteX27" fmla="*/ 893784 w 1829701"/>
                <a:gd name="connsiteY27" fmla="*/ 4287352 h 4303531"/>
                <a:gd name="connsiteX28" fmla="*/ 863935 w 1829701"/>
                <a:gd name="connsiteY28" fmla="*/ 4260631 h 4303531"/>
                <a:gd name="connsiteX29" fmla="*/ 756908 w 1829701"/>
                <a:gd name="connsiteY29" fmla="*/ 3456858 h 4303531"/>
                <a:gd name="connsiteX30" fmla="*/ 666226 w 1829701"/>
                <a:gd name="connsiteY30" fmla="*/ 3047511 h 4303531"/>
                <a:gd name="connsiteX31" fmla="*/ 619393 w 1829701"/>
                <a:gd name="connsiteY31" fmla="*/ 2948869 h 4303531"/>
                <a:gd name="connsiteX32" fmla="*/ 501563 w 1829701"/>
                <a:gd name="connsiteY32" fmla="*/ 2924777 h 4303531"/>
                <a:gd name="connsiteX33" fmla="*/ 424953 w 1829701"/>
                <a:gd name="connsiteY33" fmla="*/ 3012261 h 4303531"/>
                <a:gd name="connsiteX34" fmla="*/ 406191 w 1829701"/>
                <a:gd name="connsiteY34" fmla="*/ 3046871 h 4303531"/>
                <a:gd name="connsiteX35" fmla="*/ 400648 w 1829701"/>
                <a:gd name="connsiteY35" fmla="*/ 3044952 h 4303531"/>
                <a:gd name="connsiteX36" fmla="*/ 190288 w 1829701"/>
                <a:gd name="connsiteY36" fmla="*/ 2539166 h 4303531"/>
                <a:gd name="connsiteX37" fmla="*/ 73240 w 1829701"/>
                <a:gd name="connsiteY37" fmla="*/ 2081066 h 4303531"/>
                <a:gd name="connsiteX38" fmla="*/ 2528 w 1829701"/>
                <a:gd name="connsiteY38" fmla="*/ 1828848 h 4303531"/>
                <a:gd name="connsiteX39" fmla="*/ 16031 w 1829701"/>
                <a:gd name="connsiteY39" fmla="*/ 1792745 h 4303531"/>
                <a:gd name="connsiteX40" fmla="*/ 225822 w 1829701"/>
                <a:gd name="connsiteY40" fmla="*/ 1541806 h 4303531"/>
                <a:gd name="connsiteX41" fmla="*/ 289356 w 1829701"/>
                <a:gd name="connsiteY41" fmla="*/ 1380057 h 4303531"/>
                <a:gd name="connsiteX42" fmla="*/ 473136 w 1829701"/>
                <a:gd name="connsiteY42" fmla="*/ 1126986 h 4303531"/>
                <a:gd name="connsiteX43" fmla="*/ 583006 w 1829701"/>
                <a:gd name="connsiteY43" fmla="*/ 952942 h 4303531"/>
                <a:gd name="connsiteX44" fmla="*/ 732177 w 1829701"/>
                <a:gd name="connsiteY44" fmla="*/ 575504 h 4303531"/>
                <a:gd name="connsiteX45" fmla="*/ 964709 w 1829701"/>
                <a:gd name="connsiteY45" fmla="*/ 338636 h 4303531"/>
                <a:gd name="connsiteX46" fmla="*/ 1010832 w 1829701"/>
                <a:gd name="connsiteY46" fmla="*/ 302818 h 4303531"/>
                <a:gd name="connsiteX47" fmla="*/ 1249689 w 1829701"/>
                <a:gd name="connsiteY47" fmla="*/ 76469 h 4303531"/>
                <a:gd name="connsiteX48" fmla="*/ 1369935 w 1829701"/>
                <a:gd name="connsiteY48" fmla="*/ 0 h 430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829701" h="4303531">
                  <a:moveTo>
                    <a:pt x="1369935" y="0"/>
                  </a:moveTo>
                  <a:cubicBezTo>
                    <a:pt x="1394027" y="63321"/>
                    <a:pt x="1398220" y="120743"/>
                    <a:pt x="1391824" y="178806"/>
                  </a:cubicBezTo>
                  <a:cubicBezTo>
                    <a:pt x="1388271" y="211497"/>
                    <a:pt x="1381306" y="243903"/>
                    <a:pt x="1374341" y="276097"/>
                  </a:cubicBezTo>
                  <a:cubicBezTo>
                    <a:pt x="1370504" y="293579"/>
                    <a:pt x="1372991" y="304026"/>
                    <a:pt x="1389337" y="315681"/>
                  </a:cubicBezTo>
                  <a:cubicBezTo>
                    <a:pt x="1437307" y="349580"/>
                    <a:pt x="1484283" y="385256"/>
                    <a:pt x="1529410" y="422851"/>
                  </a:cubicBezTo>
                  <a:cubicBezTo>
                    <a:pt x="1586478" y="470395"/>
                    <a:pt x="1621798" y="533218"/>
                    <a:pt x="1645535" y="602793"/>
                  </a:cubicBezTo>
                  <a:cubicBezTo>
                    <a:pt x="1660814" y="647495"/>
                    <a:pt x="1676804" y="692054"/>
                    <a:pt x="1689170" y="737608"/>
                  </a:cubicBezTo>
                  <a:cubicBezTo>
                    <a:pt x="1705018" y="795954"/>
                    <a:pt x="1732947" y="846768"/>
                    <a:pt x="1775730" y="888840"/>
                  </a:cubicBezTo>
                  <a:cubicBezTo>
                    <a:pt x="1848290" y="960120"/>
                    <a:pt x="1839264" y="1026213"/>
                    <a:pt x="1798045" y="1105097"/>
                  </a:cubicBezTo>
                  <a:cubicBezTo>
                    <a:pt x="1787811" y="1124641"/>
                    <a:pt x="1773669" y="1142337"/>
                    <a:pt x="1760024" y="1159961"/>
                  </a:cubicBezTo>
                  <a:cubicBezTo>
                    <a:pt x="1718236" y="1214115"/>
                    <a:pt x="1668276" y="1244105"/>
                    <a:pt x="1594508" y="1234085"/>
                  </a:cubicBezTo>
                  <a:cubicBezTo>
                    <a:pt x="1515766" y="1223425"/>
                    <a:pt x="1435672" y="1228399"/>
                    <a:pt x="1358422" y="1250359"/>
                  </a:cubicBezTo>
                  <a:cubicBezTo>
                    <a:pt x="1334260" y="1257253"/>
                    <a:pt x="1310807" y="1270329"/>
                    <a:pt x="1290198" y="1284969"/>
                  </a:cubicBezTo>
                  <a:cubicBezTo>
                    <a:pt x="1261273" y="1305508"/>
                    <a:pt x="1250116" y="1332513"/>
                    <a:pt x="1252176" y="1371955"/>
                  </a:cubicBezTo>
                  <a:cubicBezTo>
                    <a:pt x="1260776" y="1533278"/>
                    <a:pt x="1302848" y="1688845"/>
                    <a:pt x="1327011" y="1847396"/>
                  </a:cubicBezTo>
                  <a:cubicBezTo>
                    <a:pt x="1341650" y="1943337"/>
                    <a:pt x="1354230" y="2039775"/>
                    <a:pt x="1362473" y="2136498"/>
                  </a:cubicBezTo>
                  <a:cubicBezTo>
                    <a:pt x="1369438" y="2217941"/>
                    <a:pt x="1346909" y="2292846"/>
                    <a:pt x="1298584" y="2360716"/>
                  </a:cubicBezTo>
                  <a:cubicBezTo>
                    <a:pt x="1260421" y="2414442"/>
                    <a:pt x="1224887" y="2470444"/>
                    <a:pt x="1192978" y="2528008"/>
                  </a:cubicBezTo>
                  <a:cubicBezTo>
                    <a:pt x="1104854" y="2686915"/>
                    <a:pt x="1068254" y="2861030"/>
                    <a:pt x="1052193" y="3039906"/>
                  </a:cubicBezTo>
                  <a:cubicBezTo>
                    <a:pt x="1046223" y="3106425"/>
                    <a:pt x="1047787" y="3173655"/>
                    <a:pt x="1046508" y="3240529"/>
                  </a:cubicBezTo>
                  <a:cubicBezTo>
                    <a:pt x="1042457" y="3454726"/>
                    <a:pt x="1038264" y="3668924"/>
                    <a:pt x="1035279" y="3883191"/>
                  </a:cubicBezTo>
                  <a:cubicBezTo>
                    <a:pt x="1034853" y="3912258"/>
                    <a:pt x="1038335" y="3942107"/>
                    <a:pt x="1045157" y="3970391"/>
                  </a:cubicBezTo>
                  <a:cubicBezTo>
                    <a:pt x="1057807" y="4022768"/>
                    <a:pt x="1089717" y="4061642"/>
                    <a:pt x="1140388" y="4081896"/>
                  </a:cubicBezTo>
                  <a:cubicBezTo>
                    <a:pt x="1185871" y="4100018"/>
                    <a:pt x="1231994" y="4116648"/>
                    <a:pt x="1278400" y="4132141"/>
                  </a:cubicBezTo>
                  <a:cubicBezTo>
                    <a:pt x="1345417" y="4154598"/>
                    <a:pt x="1368941" y="4184091"/>
                    <a:pt x="1371499" y="4254732"/>
                  </a:cubicBezTo>
                  <a:cubicBezTo>
                    <a:pt x="1372067" y="4270509"/>
                    <a:pt x="1369935" y="4286428"/>
                    <a:pt x="1368941" y="4303129"/>
                  </a:cubicBezTo>
                  <a:cubicBezTo>
                    <a:pt x="1337315" y="4303129"/>
                    <a:pt x="1308036" y="4304124"/>
                    <a:pt x="1278827" y="4302986"/>
                  </a:cubicBezTo>
                  <a:cubicBezTo>
                    <a:pt x="1150479" y="4298012"/>
                    <a:pt x="1022131" y="4292185"/>
                    <a:pt x="893784" y="4287352"/>
                  </a:cubicBezTo>
                  <a:cubicBezTo>
                    <a:pt x="874738" y="4286641"/>
                    <a:pt x="866707" y="4282164"/>
                    <a:pt x="863935" y="4260631"/>
                  </a:cubicBezTo>
                  <a:cubicBezTo>
                    <a:pt x="829255" y="3992564"/>
                    <a:pt x="794716" y="3724498"/>
                    <a:pt x="756908" y="3456858"/>
                  </a:cubicBezTo>
                  <a:cubicBezTo>
                    <a:pt x="737364" y="3318277"/>
                    <a:pt x="712775" y="3180193"/>
                    <a:pt x="666226" y="3047511"/>
                  </a:cubicBezTo>
                  <a:cubicBezTo>
                    <a:pt x="654216" y="3013327"/>
                    <a:pt x="638439" y="2979641"/>
                    <a:pt x="619393" y="2948869"/>
                  </a:cubicBezTo>
                  <a:cubicBezTo>
                    <a:pt x="589118" y="2899761"/>
                    <a:pt x="547330" y="2889670"/>
                    <a:pt x="501563" y="2924777"/>
                  </a:cubicBezTo>
                  <a:cubicBezTo>
                    <a:pt x="471359" y="2947945"/>
                    <a:pt x="449471" y="2982057"/>
                    <a:pt x="424953" y="3012261"/>
                  </a:cubicBezTo>
                  <a:cubicBezTo>
                    <a:pt x="416780" y="3022352"/>
                    <a:pt x="412231" y="3035358"/>
                    <a:pt x="406191" y="3046871"/>
                  </a:cubicBezTo>
                  <a:cubicBezTo>
                    <a:pt x="403490" y="3045947"/>
                    <a:pt x="401003" y="3045876"/>
                    <a:pt x="400648" y="3044952"/>
                  </a:cubicBezTo>
                  <a:cubicBezTo>
                    <a:pt x="329509" y="2876736"/>
                    <a:pt x="249630" y="2711504"/>
                    <a:pt x="190288" y="2539166"/>
                  </a:cubicBezTo>
                  <a:cubicBezTo>
                    <a:pt x="139191" y="2390635"/>
                    <a:pt x="112398" y="2233789"/>
                    <a:pt x="73240" y="2081066"/>
                  </a:cubicBezTo>
                  <a:cubicBezTo>
                    <a:pt x="51564" y="1996495"/>
                    <a:pt x="27117" y="1912636"/>
                    <a:pt x="2528" y="1828848"/>
                  </a:cubicBezTo>
                  <a:cubicBezTo>
                    <a:pt x="-2589" y="1811294"/>
                    <a:pt x="-812" y="1802197"/>
                    <a:pt x="16031" y="1792745"/>
                  </a:cubicBezTo>
                  <a:cubicBezTo>
                    <a:pt x="117515" y="1735820"/>
                    <a:pt x="186166" y="1651179"/>
                    <a:pt x="225822" y="1541806"/>
                  </a:cubicBezTo>
                  <a:cubicBezTo>
                    <a:pt x="245579" y="1487369"/>
                    <a:pt x="269102" y="1434353"/>
                    <a:pt x="289356" y="1380057"/>
                  </a:cubicBezTo>
                  <a:cubicBezTo>
                    <a:pt x="327235" y="1278573"/>
                    <a:pt x="393399" y="1196774"/>
                    <a:pt x="473136" y="1126986"/>
                  </a:cubicBezTo>
                  <a:cubicBezTo>
                    <a:pt x="528284" y="1078732"/>
                    <a:pt x="559412" y="1021593"/>
                    <a:pt x="583006" y="952942"/>
                  </a:cubicBezTo>
                  <a:cubicBezTo>
                    <a:pt x="626855" y="825092"/>
                    <a:pt x="677171" y="699018"/>
                    <a:pt x="732177" y="575504"/>
                  </a:cubicBezTo>
                  <a:cubicBezTo>
                    <a:pt x="779437" y="469471"/>
                    <a:pt x="864718" y="395774"/>
                    <a:pt x="964709" y="338636"/>
                  </a:cubicBezTo>
                  <a:cubicBezTo>
                    <a:pt x="981481" y="329113"/>
                    <a:pt x="996760" y="316179"/>
                    <a:pt x="1010832" y="302818"/>
                  </a:cubicBezTo>
                  <a:cubicBezTo>
                    <a:pt x="1090498" y="227344"/>
                    <a:pt x="1167748" y="149313"/>
                    <a:pt x="1249689" y="76469"/>
                  </a:cubicBezTo>
                  <a:cubicBezTo>
                    <a:pt x="1283589" y="46336"/>
                    <a:pt x="1326939" y="26792"/>
                    <a:pt x="1369935" y="0"/>
                  </a:cubicBezTo>
                  <a:close/>
                </a:path>
              </a:pathLst>
            </a:custGeom>
            <a:grpFill/>
            <a:ln w="7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6E9E1-BE93-4CA5-8450-2B539C78D03D}"/>
              </a:ext>
            </a:extLst>
          </p:cNvPr>
          <p:cNvSpPr txBox="1"/>
          <p:nvPr/>
        </p:nvSpPr>
        <p:spPr>
          <a:xfrm>
            <a:off x="895680" y="2839752"/>
            <a:ext cx="270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38628-67F9-47FE-8215-079E248AC8DF}"/>
              </a:ext>
            </a:extLst>
          </p:cNvPr>
          <p:cNvSpPr txBox="1"/>
          <p:nvPr/>
        </p:nvSpPr>
        <p:spPr>
          <a:xfrm>
            <a:off x="895679" y="3146714"/>
            <a:ext cx="2709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263E0-D7FE-4D0D-9D15-695CFD5586B1}"/>
              </a:ext>
            </a:extLst>
          </p:cNvPr>
          <p:cNvSpPr txBox="1"/>
          <p:nvPr/>
        </p:nvSpPr>
        <p:spPr>
          <a:xfrm>
            <a:off x="913242" y="1858653"/>
            <a:ext cx="270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Table Style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E1D09D-13FF-43D8-927A-57EFA257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0711"/>
              </p:ext>
            </p:extLst>
          </p:nvPr>
        </p:nvGraphicFramePr>
        <p:xfrm>
          <a:off x="4272559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35B288-3B96-40FE-BA02-D9D09C99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35909"/>
              </p:ext>
            </p:extLst>
          </p:nvPr>
        </p:nvGraphicFramePr>
        <p:xfrm>
          <a:off x="6757091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980669-56E3-42F3-B635-3F27F3DB6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89624"/>
              </p:ext>
            </p:extLst>
          </p:nvPr>
        </p:nvGraphicFramePr>
        <p:xfrm>
          <a:off x="9241623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574CC9-0451-4A64-9BE5-C92518E1BCC3}"/>
              </a:ext>
            </a:extLst>
          </p:cNvPr>
          <p:cNvSpPr/>
          <p:nvPr/>
        </p:nvSpPr>
        <p:spPr>
          <a:xfrm>
            <a:off x="4981958" y="1819691"/>
            <a:ext cx="597201" cy="59720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48295E-15E0-4EB1-B542-22938B2D670E}"/>
              </a:ext>
            </a:extLst>
          </p:cNvPr>
          <p:cNvSpPr/>
          <p:nvPr/>
        </p:nvSpPr>
        <p:spPr>
          <a:xfrm>
            <a:off x="7466490" y="1819691"/>
            <a:ext cx="597201" cy="5972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B6EF4E-ED1F-4DFE-91BD-0FBD9713B628}"/>
              </a:ext>
            </a:extLst>
          </p:cNvPr>
          <p:cNvSpPr/>
          <p:nvPr/>
        </p:nvSpPr>
        <p:spPr>
          <a:xfrm>
            <a:off x="9951022" y="1819691"/>
            <a:ext cx="597201" cy="5972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6BF6096-A916-4790-A8A9-3397CF39B348}"/>
              </a:ext>
            </a:extLst>
          </p:cNvPr>
          <p:cNvSpPr/>
          <p:nvPr/>
        </p:nvSpPr>
        <p:spPr>
          <a:xfrm rot="2700000">
            <a:off x="5155321" y="18828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EC169CC-5FF3-4BC6-B2CF-9691C59526D7}"/>
              </a:ext>
            </a:extLst>
          </p:cNvPr>
          <p:cNvSpPr/>
          <p:nvPr/>
        </p:nvSpPr>
        <p:spPr>
          <a:xfrm>
            <a:off x="7598374" y="195642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0A5A8BD6-EB96-4E50-ACE2-447AC3206519}"/>
              </a:ext>
            </a:extLst>
          </p:cNvPr>
          <p:cNvSpPr/>
          <p:nvPr/>
        </p:nvSpPr>
        <p:spPr>
          <a:xfrm flipH="1">
            <a:off x="10060350" y="19570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B6DD60-A019-4E72-AC1D-65012B4AF5C7}"/>
              </a:ext>
            </a:extLst>
          </p:cNvPr>
          <p:cNvSpPr txBox="1"/>
          <p:nvPr/>
        </p:nvSpPr>
        <p:spPr>
          <a:xfrm>
            <a:off x="1441052" y="2905780"/>
            <a:ext cx="532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87D2D-F790-4440-9EA3-ABB5A6363B5A}"/>
              </a:ext>
            </a:extLst>
          </p:cNvPr>
          <p:cNvSpPr txBox="1"/>
          <p:nvPr/>
        </p:nvSpPr>
        <p:spPr>
          <a:xfrm>
            <a:off x="1441053" y="3429130"/>
            <a:ext cx="532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4" name="직사각형 1">
            <a:extLst>
              <a:ext uri="{FF2B5EF4-FFF2-40B4-BE49-F238E27FC236}">
                <a16:creationId xmlns:a16="http://schemas.microsoft.com/office/drawing/2014/main" id="{FEA94002-86EA-44EE-B23C-BAFBF4EE7F43}"/>
              </a:ext>
            </a:extLst>
          </p:cNvPr>
          <p:cNvSpPr/>
          <p:nvPr/>
        </p:nvSpPr>
        <p:spPr>
          <a:xfrm>
            <a:off x="3688629" y="1462373"/>
            <a:ext cx="307896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1F08-4A25-4087-AFD7-9CCF5B20E01A}"/>
              </a:ext>
            </a:extLst>
          </p:cNvPr>
          <p:cNvSpPr txBox="1"/>
          <p:nvPr/>
        </p:nvSpPr>
        <p:spPr>
          <a:xfrm>
            <a:off x="3867846" y="462751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 algn="r"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BC1A9-FE1A-40FC-8957-0C3E67106F4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1FAEE4-3C26-4EBA-81BC-9B02BB6EB73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5C2DE16F-F970-48AD-9E10-C5E7B12D4245}"/>
              </a:ext>
            </a:extLst>
          </p:cNvPr>
          <p:cNvGrpSpPr/>
          <p:nvPr/>
        </p:nvGrpSpPr>
        <p:grpSpPr>
          <a:xfrm>
            <a:off x="926140" y="1827986"/>
            <a:ext cx="10339723" cy="4210027"/>
            <a:chOff x="913321" y="1819193"/>
            <a:chExt cx="10339723" cy="4210027"/>
          </a:xfrm>
        </p:grpSpPr>
        <p:sp>
          <p:nvSpPr>
            <p:cNvPr id="4" name="Rounded Rectangle 28">
              <a:extLst>
                <a:ext uri="{FF2B5EF4-FFF2-40B4-BE49-F238E27FC236}">
                  <a16:creationId xmlns:a16="http://schemas.microsoft.com/office/drawing/2014/main" id="{96169458-A5AA-47F7-8CE4-F20081E20C0C}"/>
                </a:ext>
              </a:extLst>
            </p:cNvPr>
            <p:cNvSpPr/>
            <p:nvPr/>
          </p:nvSpPr>
          <p:spPr>
            <a:xfrm>
              <a:off x="913321" y="4121220"/>
              <a:ext cx="4932000" cy="1908000"/>
            </a:xfrm>
            <a:prstGeom prst="roundRect">
              <a:avLst>
                <a:gd name="adj" fmla="val 87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id="{76355729-1840-49A1-8F8B-C154AC29133B}"/>
                </a:ext>
              </a:extLst>
            </p:cNvPr>
            <p:cNvSpPr/>
            <p:nvPr/>
          </p:nvSpPr>
          <p:spPr>
            <a:xfrm>
              <a:off x="913321" y="1826227"/>
              <a:ext cx="4932000" cy="1908000"/>
            </a:xfrm>
            <a:prstGeom prst="roundRect">
              <a:avLst>
                <a:gd name="adj" fmla="val 92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id="{CB4E4DC4-6C46-4EB3-96DA-0C27185022DD}"/>
                </a:ext>
              </a:extLst>
            </p:cNvPr>
            <p:cNvSpPr/>
            <p:nvPr/>
          </p:nvSpPr>
          <p:spPr>
            <a:xfrm>
              <a:off x="6321044" y="4114186"/>
              <a:ext cx="4932000" cy="1908000"/>
            </a:xfrm>
            <a:prstGeom prst="roundRect">
              <a:avLst>
                <a:gd name="adj" fmla="val 1140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id="{2A61EECA-234D-425A-B698-C6DD4A83E424}"/>
                </a:ext>
              </a:extLst>
            </p:cNvPr>
            <p:cNvSpPr/>
            <p:nvPr/>
          </p:nvSpPr>
          <p:spPr>
            <a:xfrm>
              <a:off x="6321044" y="1819193"/>
              <a:ext cx="4932000" cy="1908000"/>
            </a:xfrm>
            <a:prstGeom prst="roundRect">
              <a:avLst>
                <a:gd name="adj" fmla="val 982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4F8765-B53D-412F-9B47-AF0C9783AA04}"/>
              </a:ext>
            </a:extLst>
          </p:cNvPr>
          <p:cNvGrpSpPr/>
          <p:nvPr/>
        </p:nvGrpSpPr>
        <p:grpSpPr>
          <a:xfrm>
            <a:off x="4903166" y="2740164"/>
            <a:ext cx="2385670" cy="2385670"/>
            <a:chOff x="3851920" y="1851670"/>
            <a:chExt cx="1944216" cy="1944216"/>
          </a:xfrm>
        </p:grpSpPr>
        <p:sp>
          <p:nvSpPr>
            <p:cNvPr id="9" name="Pie 45">
              <a:extLst>
                <a:ext uri="{FF2B5EF4-FFF2-40B4-BE49-F238E27FC236}">
                  <a16:creationId xmlns:a16="http://schemas.microsoft.com/office/drawing/2014/main" id="{1F63CD00-E0FD-4D20-811A-C5A6B80DE0ED}"/>
                </a:ext>
              </a:extLst>
            </p:cNvPr>
            <p:cNvSpPr/>
            <p:nvPr/>
          </p:nvSpPr>
          <p:spPr>
            <a:xfrm>
              <a:off x="3851920" y="1923678"/>
              <a:ext cx="1872208" cy="1872208"/>
            </a:xfrm>
            <a:prstGeom prst="pie">
              <a:avLst>
                <a:gd name="adj1" fmla="val 5387763"/>
                <a:gd name="adj2" fmla="val 1073166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51">
              <a:extLst>
                <a:ext uri="{FF2B5EF4-FFF2-40B4-BE49-F238E27FC236}">
                  <a16:creationId xmlns:a16="http://schemas.microsoft.com/office/drawing/2014/main" id="{13CC21FD-0FCB-435A-98E7-84F1B57C59ED}"/>
                </a:ext>
              </a:extLst>
            </p:cNvPr>
            <p:cNvSpPr/>
            <p:nvPr/>
          </p:nvSpPr>
          <p:spPr>
            <a:xfrm>
              <a:off x="3851920" y="1851670"/>
              <a:ext cx="1872208" cy="1872208"/>
            </a:xfrm>
            <a:prstGeom prst="pie">
              <a:avLst>
                <a:gd name="adj1" fmla="val 1076708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52">
              <a:extLst>
                <a:ext uri="{FF2B5EF4-FFF2-40B4-BE49-F238E27FC236}">
                  <a16:creationId xmlns:a16="http://schemas.microsoft.com/office/drawing/2014/main" id="{81DBCEB7-FE90-401E-80B5-04C26DB44F5C}"/>
                </a:ext>
              </a:extLst>
            </p:cNvPr>
            <p:cNvSpPr/>
            <p:nvPr/>
          </p:nvSpPr>
          <p:spPr>
            <a:xfrm>
              <a:off x="3923928" y="1923678"/>
              <a:ext cx="1872208" cy="1872208"/>
            </a:xfrm>
            <a:prstGeom prst="pie">
              <a:avLst>
                <a:gd name="adj1" fmla="val 32027"/>
                <a:gd name="adj2" fmla="val 53977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53">
              <a:extLst>
                <a:ext uri="{FF2B5EF4-FFF2-40B4-BE49-F238E27FC236}">
                  <a16:creationId xmlns:a16="http://schemas.microsoft.com/office/drawing/2014/main" id="{700A015F-5F7C-464D-9EA0-01E8D76872A5}"/>
                </a:ext>
              </a:extLst>
            </p:cNvPr>
            <p:cNvSpPr/>
            <p:nvPr/>
          </p:nvSpPr>
          <p:spPr>
            <a:xfrm>
              <a:off x="3923928" y="1851670"/>
              <a:ext cx="1872208" cy="1872208"/>
            </a:xfrm>
            <a:prstGeom prst="pie">
              <a:avLst>
                <a:gd name="adj1" fmla="val 16158462"/>
                <a:gd name="adj2" fmla="val 1485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8568195-CA6A-47E3-8B13-93DC7C6A8C9B}"/>
              </a:ext>
            </a:extLst>
          </p:cNvPr>
          <p:cNvSpPr txBox="1"/>
          <p:nvPr/>
        </p:nvSpPr>
        <p:spPr>
          <a:xfrm>
            <a:off x="5460654" y="3195831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 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002E2-10A1-44D7-BE6B-98BBE17A83BC}"/>
              </a:ext>
            </a:extLst>
          </p:cNvPr>
          <p:cNvSpPr txBox="1"/>
          <p:nvPr/>
        </p:nvSpPr>
        <p:spPr>
          <a:xfrm>
            <a:off x="6153791" y="3257384"/>
            <a:ext cx="600412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21982-5614-41A1-AECA-EE2A9AA809FA}"/>
              </a:ext>
            </a:extLst>
          </p:cNvPr>
          <p:cNvSpPr txBox="1"/>
          <p:nvPr/>
        </p:nvSpPr>
        <p:spPr>
          <a:xfrm>
            <a:off x="5445080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B2FAB-3473-40BE-AFA7-A546C47E636A}"/>
              </a:ext>
            </a:extLst>
          </p:cNvPr>
          <p:cNvSpPr txBox="1"/>
          <p:nvPr/>
        </p:nvSpPr>
        <p:spPr>
          <a:xfrm>
            <a:off x="6153791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F6D203-9073-46D6-BCEB-F0E8ECEE1680}"/>
              </a:ext>
            </a:extLst>
          </p:cNvPr>
          <p:cNvGrpSpPr/>
          <p:nvPr/>
        </p:nvGrpSpPr>
        <p:grpSpPr>
          <a:xfrm>
            <a:off x="1217823" y="4476854"/>
            <a:ext cx="3441696" cy="1232162"/>
            <a:chOff x="967328" y="4177911"/>
            <a:chExt cx="2505320" cy="12321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95196A-E491-41DB-8075-D6180B24FB87}"/>
                </a:ext>
              </a:extLst>
            </p:cNvPr>
            <p:cNvSpPr txBox="1"/>
            <p:nvPr/>
          </p:nvSpPr>
          <p:spPr>
            <a:xfrm>
              <a:off x="967328" y="4177911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BB9423-912A-4187-AC2C-D78F98171562}"/>
                </a:ext>
              </a:extLst>
            </p:cNvPr>
            <p:cNvSpPr txBox="1"/>
            <p:nvPr/>
          </p:nvSpPr>
          <p:spPr>
            <a:xfrm>
              <a:off x="967328" y="4394410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B3F7CE-5C04-4CC8-A245-8513A4C4E9AF}"/>
              </a:ext>
            </a:extLst>
          </p:cNvPr>
          <p:cNvGrpSpPr/>
          <p:nvPr/>
        </p:nvGrpSpPr>
        <p:grpSpPr>
          <a:xfrm>
            <a:off x="1217823" y="2173965"/>
            <a:ext cx="3441696" cy="1232162"/>
            <a:chOff x="967328" y="2197278"/>
            <a:chExt cx="2505320" cy="1232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5FA5F1-D14E-49D2-B6CB-154D7A97B1C6}"/>
                </a:ext>
              </a:extLst>
            </p:cNvPr>
            <p:cNvSpPr txBox="1"/>
            <p:nvPr/>
          </p:nvSpPr>
          <p:spPr>
            <a:xfrm>
              <a:off x="967328" y="2197278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D8282D-1995-4C5B-8BA8-E4AC30CD2249}"/>
                </a:ext>
              </a:extLst>
            </p:cNvPr>
            <p:cNvSpPr txBox="1"/>
            <p:nvPr/>
          </p:nvSpPr>
          <p:spPr>
            <a:xfrm>
              <a:off x="967328" y="2413777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1DEE77-EC5D-4654-8C94-56D7ECC76E5E}"/>
              </a:ext>
            </a:extLst>
          </p:cNvPr>
          <p:cNvGrpSpPr/>
          <p:nvPr/>
        </p:nvGrpSpPr>
        <p:grpSpPr>
          <a:xfrm>
            <a:off x="7532481" y="4476854"/>
            <a:ext cx="3441696" cy="1232162"/>
            <a:chOff x="5681793" y="4172179"/>
            <a:chExt cx="2505320" cy="1232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554F9C-AC1D-4134-AC8D-A82381F7E50F}"/>
                </a:ext>
              </a:extLst>
            </p:cNvPr>
            <p:cNvSpPr txBox="1"/>
            <p:nvPr/>
          </p:nvSpPr>
          <p:spPr>
            <a:xfrm>
              <a:off x="5681793" y="4172179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73FA7-0B16-4DF1-89D6-B71FD0C3C67C}"/>
                </a:ext>
              </a:extLst>
            </p:cNvPr>
            <p:cNvSpPr txBox="1"/>
            <p:nvPr/>
          </p:nvSpPr>
          <p:spPr>
            <a:xfrm>
              <a:off x="5681793" y="4388678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932660-560C-49FF-98A3-0A5A93016A32}"/>
              </a:ext>
            </a:extLst>
          </p:cNvPr>
          <p:cNvGrpSpPr/>
          <p:nvPr/>
        </p:nvGrpSpPr>
        <p:grpSpPr>
          <a:xfrm>
            <a:off x="7532481" y="2173965"/>
            <a:ext cx="3441696" cy="1232162"/>
            <a:chOff x="5681793" y="2191546"/>
            <a:chExt cx="2505320" cy="12321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3F30-2AC4-4737-8A31-2A8C4BB7CFE2}"/>
                </a:ext>
              </a:extLst>
            </p:cNvPr>
            <p:cNvSpPr txBox="1"/>
            <p:nvPr/>
          </p:nvSpPr>
          <p:spPr>
            <a:xfrm>
              <a:off x="5681793" y="2191546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30B77F-6E75-48A7-BD0A-58A894077BE8}"/>
                </a:ext>
              </a:extLst>
            </p:cNvPr>
            <p:cNvSpPr txBox="1"/>
            <p:nvPr/>
          </p:nvSpPr>
          <p:spPr>
            <a:xfrm>
              <a:off x="5681793" y="2408045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46A52509-79F0-441C-A890-21396C5EBFB2}"/>
              </a:ext>
            </a:extLst>
          </p:cNvPr>
          <p:cNvGrpSpPr/>
          <p:nvPr/>
        </p:nvGrpSpPr>
        <p:grpSpPr>
          <a:xfrm>
            <a:off x="1107451" y="1190376"/>
            <a:ext cx="2150739" cy="3600964"/>
            <a:chOff x="4240535" y="-395288"/>
            <a:chExt cx="4165278" cy="6973889"/>
          </a:xfrm>
          <a:solidFill>
            <a:schemeClr val="accent3"/>
          </a:solidFill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3CA78F4C-9BBA-4863-8531-3BDED9E6707B}"/>
                </a:ext>
              </a:extLst>
            </p:cNvPr>
            <p:cNvGrpSpPr/>
            <p:nvPr/>
          </p:nvGrpSpPr>
          <p:grpSpPr>
            <a:xfrm>
              <a:off x="5026025" y="-395288"/>
              <a:ext cx="3379788" cy="6973889"/>
              <a:chOff x="5026025" y="-395288"/>
              <a:chExt cx="3379788" cy="6973889"/>
            </a:xfrm>
            <a:grpFill/>
          </p:grpSpPr>
          <p:sp>
            <p:nvSpPr>
              <p:cNvPr id="6" name="Freeform 9">
                <a:extLst>
                  <a:ext uri="{FF2B5EF4-FFF2-40B4-BE49-F238E27FC236}">
                    <a16:creationId xmlns:a16="http://schemas.microsoft.com/office/drawing/2014/main" id="{0F19FEB7-F645-41F9-A96F-FF2DDE06DF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6025" y="1058863"/>
                <a:ext cx="3379788" cy="5519738"/>
              </a:xfrm>
              <a:custGeom>
                <a:avLst/>
                <a:gdLst>
                  <a:gd name="T0" fmla="*/ 1889 w 2129"/>
                  <a:gd name="T1" fmla="*/ 2718 h 3477"/>
                  <a:gd name="T2" fmla="*/ 1111 w 2129"/>
                  <a:gd name="T3" fmla="*/ 2037 h 3477"/>
                  <a:gd name="T4" fmla="*/ 815 w 2129"/>
                  <a:gd name="T5" fmla="*/ 1726 h 3477"/>
                  <a:gd name="T6" fmla="*/ 1067 w 2129"/>
                  <a:gd name="T7" fmla="*/ 1457 h 3477"/>
                  <a:gd name="T8" fmla="*/ 504 w 2129"/>
                  <a:gd name="T9" fmla="*/ 1478 h 3477"/>
                  <a:gd name="T10" fmla="*/ 485 w 2129"/>
                  <a:gd name="T11" fmla="*/ 1768 h 3477"/>
                  <a:gd name="T12" fmla="*/ 227 w 2129"/>
                  <a:gd name="T13" fmla="*/ 1688 h 3477"/>
                  <a:gd name="T14" fmla="*/ 47 w 2129"/>
                  <a:gd name="T15" fmla="*/ 1708 h 3477"/>
                  <a:gd name="T16" fmla="*/ 155 w 2129"/>
                  <a:gd name="T17" fmla="*/ 1464 h 3477"/>
                  <a:gd name="T18" fmla="*/ 393 w 2129"/>
                  <a:gd name="T19" fmla="*/ 1148 h 3477"/>
                  <a:gd name="T20" fmla="*/ 500 w 2129"/>
                  <a:gd name="T21" fmla="*/ 1084 h 3477"/>
                  <a:gd name="T22" fmla="*/ 364 w 2129"/>
                  <a:gd name="T23" fmla="*/ 1189 h 3477"/>
                  <a:gd name="T24" fmla="*/ 667 w 2129"/>
                  <a:gd name="T25" fmla="*/ 978 h 3477"/>
                  <a:gd name="T26" fmla="*/ 467 w 2129"/>
                  <a:gd name="T27" fmla="*/ 844 h 3477"/>
                  <a:gd name="T28" fmla="*/ 160 w 2129"/>
                  <a:gd name="T29" fmla="*/ 691 h 3477"/>
                  <a:gd name="T30" fmla="*/ 575 w 2129"/>
                  <a:gd name="T31" fmla="*/ 633 h 3477"/>
                  <a:gd name="T32" fmla="*/ 180 w 2129"/>
                  <a:gd name="T33" fmla="*/ 637 h 3477"/>
                  <a:gd name="T34" fmla="*/ 145 w 2129"/>
                  <a:gd name="T35" fmla="*/ 448 h 3477"/>
                  <a:gd name="T36" fmla="*/ 367 w 2129"/>
                  <a:gd name="T37" fmla="*/ 284 h 3477"/>
                  <a:gd name="T38" fmla="*/ 227 w 2129"/>
                  <a:gd name="T39" fmla="*/ 268 h 3477"/>
                  <a:gd name="T40" fmla="*/ 1096 w 2129"/>
                  <a:gd name="T41" fmla="*/ 80 h 3477"/>
                  <a:gd name="T42" fmla="*/ 893 w 2129"/>
                  <a:gd name="T43" fmla="*/ 326 h 3477"/>
                  <a:gd name="T44" fmla="*/ 913 w 2129"/>
                  <a:gd name="T45" fmla="*/ 438 h 3477"/>
                  <a:gd name="T46" fmla="*/ 1353 w 2129"/>
                  <a:gd name="T47" fmla="*/ 424 h 3477"/>
                  <a:gd name="T48" fmla="*/ 1235 w 2129"/>
                  <a:gd name="T49" fmla="*/ 768 h 3477"/>
                  <a:gd name="T50" fmla="*/ 1164 w 2129"/>
                  <a:gd name="T51" fmla="*/ 931 h 3477"/>
                  <a:gd name="T52" fmla="*/ 1224 w 2129"/>
                  <a:gd name="T53" fmla="*/ 1062 h 3477"/>
                  <a:gd name="T54" fmla="*/ 1427 w 2129"/>
                  <a:gd name="T55" fmla="*/ 1360 h 3477"/>
                  <a:gd name="T56" fmla="*/ 1713 w 2129"/>
                  <a:gd name="T57" fmla="*/ 1780 h 3477"/>
                  <a:gd name="T58" fmla="*/ 1747 w 2129"/>
                  <a:gd name="T59" fmla="*/ 1968 h 3477"/>
                  <a:gd name="T60" fmla="*/ 1976 w 2129"/>
                  <a:gd name="T61" fmla="*/ 2180 h 3477"/>
                  <a:gd name="T62" fmla="*/ 2013 w 2129"/>
                  <a:gd name="T63" fmla="*/ 2531 h 3477"/>
                  <a:gd name="T64" fmla="*/ 1858 w 2129"/>
                  <a:gd name="T65" fmla="*/ 2686 h 3477"/>
                  <a:gd name="T66" fmla="*/ 1969 w 2129"/>
                  <a:gd name="T67" fmla="*/ 2857 h 3477"/>
                  <a:gd name="T68" fmla="*/ 1560 w 2129"/>
                  <a:gd name="T69" fmla="*/ 2944 h 3477"/>
                  <a:gd name="T70" fmla="*/ 1413 w 2129"/>
                  <a:gd name="T71" fmla="*/ 2960 h 3477"/>
                  <a:gd name="T72" fmla="*/ 1056 w 2129"/>
                  <a:gd name="T73" fmla="*/ 2973 h 3477"/>
                  <a:gd name="T74" fmla="*/ 836 w 2129"/>
                  <a:gd name="T75" fmla="*/ 3071 h 3477"/>
                  <a:gd name="T76" fmla="*/ 573 w 2129"/>
                  <a:gd name="T77" fmla="*/ 3162 h 3477"/>
                  <a:gd name="T78" fmla="*/ 704 w 2129"/>
                  <a:gd name="T79" fmla="*/ 2997 h 3477"/>
                  <a:gd name="T80" fmla="*/ 1075 w 2129"/>
                  <a:gd name="T81" fmla="*/ 2788 h 3477"/>
                  <a:gd name="T82" fmla="*/ 871 w 2129"/>
                  <a:gd name="T83" fmla="*/ 2677 h 3477"/>
                  <a:gd name="T84" fmla="*/ 662 w 2129"/>
                  <a:gd name="T85" fmla="*/ 2635 h 3477"/>
                  <a:gd name="T86" fmla="*/ 867 w 2129"/>
                  <a:gd name="T87" fmla="*/ 2324 h 3477"/>
                  <a:gd name="T88" fmla="*/ 880 w 2129"/>
                  <a:gd name="T89" fmla="*/ 2057 h 3477"/>
                  <a:gd name="T90" fmla="*/ 1085 w 2129"/>
                  <a:gd name="T91" fmla="*/ 2018 h 3477"/>
                  <a:gd name="T92" fmla="*/ 1033 w 2129"/>
                  <a:gd name="T93" fmla="*/ 1744 h 3477"/>
                  <a:gd name="T94" fmla="*/ 920 w 2129"/>
                  <a:gd name="T95" fmla="*/ 1524 h 3477"/>
                  <a:gd name="T96" fmla="*/ 704 w 2129"/>
                  <a:gd name="T97" fmla="*/ 1504 h 3477"/>
                  <a:gd name="T98" fmla="*/ 680 w 2129"/>
                  <a:gd name="T99" fmla="*/ 1397 h 3477"/>
                  <a:gd name="T100" fmla="*/ 704 w 2129"/>
                  <a:gd name="T101" fmla="*/ 1037 h 3477"/>
                  <a:gd name="T102" fmla="*/ 596 w 2129"/>
                  <a:gd name="T103" fmla="*/ 1162 h 3477"/>
                  <a:gd name="T104" fmla="*/ 531 w 2129"/>
                  <a:gd name="T105" fmla="*/ 1138 h 3477"/>
                  <a:gd name="T106" fmla="*/ 587 w 2129"/>
                  <a:gd name="T107" fmla="*/ 888 h 3477"/>
                  <a:gd name="T108" fmla="*/ 433 w 2129"/>
                  <a:gd name="T109" fmla="*/ 958 h 3477"/>
                  <a:gd name="T110" fmla="*/ 447 w 2129"/>
                  <a:gd name="T111" fmla="*/ 808 h 3477"/>
                  <a:gd name="T112" fmla="*/ 513 w 2129"/>
                  <a:gd name="T113" fmla="*/ 668 h 3477"/>
                  <a:gd name="T114" fmla="*/ 436 w 2129"/>
                  <a:gd name="T115" fmla="*/ 620 h 3477"/>
                  <a:gd name="T116" fmla="*/ 327 w 2129"/>
                  <a:gd name="T117" fmla="*/ 460 h 3477"/>
                  <a:gd name="T118" fmla="*/ 520 w 2129"/>
                  <a:gd name="T119" fmla="*/ 568 h 3477"/>
                  <a:gd name="T120" fmla="*/ 520 w 2129"/>
                  <a:gd name="T121" fmla="*/ 389 h 3477"/>
                  <a:gd name="T122" fmla="*/ 587 w 2129"/>
                  <a:gd name="T123" fmla="*/ 237 h 3477"/>
                  <a:gd name="T124" fmla="*/ 649 w 2129"/>
                  <a:gd name="T125" fmla="*/ 73 h 3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477">
                    <a:moveTo>
                      <a:pt x="1264" y="3444"/>
                    </a:moveTo>
                    <a:lnTo>
                      <a:pt x="1316" y="3448"/>
                    </a:lnTo>
                    <a:lnTo>
                      <a:pt x="1316" y="3477"/>
                    </a:lnTo>
                    <a:lnTo>
                      <a:pt x="1267" y="3473"/>
                    </a:lnTo>
                    <a:lnTo>
                      <a:pt x="1264" y="3444"/>
                    </a:lnTo>
                    <a:close/>
                    <a:moveTo>
                      <a:pt x="1207" y="3364"/>
                    </a:moveTo>
                    <a:lnTo>
                      <a:pt x="1207" y="3393"/>
                    </a:lnTo>
                    <a:lnTo>
                      <a:pt x="1180" y="3393"/>
                    </a:lnTo>
                    <a:lnTo>
                      <a:pt x="1180" y="3377"/>
                    </a:lnTo>
                    <a:lnTo>
                      <a:pt x="1185" y="3373"/>
                    </a:lnTo>
                    <a:lnTo>
                      <a:pt x="1189" y="3371"/>
                    </a:lnTo>
                    <a:lnTo>
                      <a:pt x="1193" y="3369"/>
                    </a:lnTo>
                    <a:lnTo>
                      <a:pt x="1196" y="3368"/>
                    </a:lnTo>
                    <a:lnTo>
                      <a:pt x="1202" y="3366"/>
                    </a:lnTo>
                    <a:lnTo>
                      <a:pt x="1207" y="3364"/>
                    </a:lnTo>
                    <a:close/>
                    <a:moveTo>
                      <a:pt x="1460" y="2944"/>
                    </a:moveTo>
                    <a:lnTo>
                      <a:pt x="1493" y="2944"/>
                    </a:lnTo>
                    <a:lnTo>
                      <a:pt x="1496" y="2949"/>
                    </a:lnTo>
                    <a:lnTo>
                      <a:pt x="1500" y="2951"/>
                    </a:lnTo>
                    <a:lnTo>
                      <a:pt x="1504" y="2953"/>
                    </a:lnTo>
                    <a:lnTo>
                      <a:pt x="1507" y="2955"/>
                    </a:lnTo>
                    <a:lnTo>
                      <a:pt x="1511" y="2958"/>
                    </a:lnTo>
                    <a:lnTo>
                      <a:pt x="1513" y="2962"/>
                    </a:lnTo>
                    <a:lnTo>
                      <a:pt x="1516" y="2968"/>
                    </a:lnTo>
                    <a:lnTo>
                      <a:pt x="1520" y="2968"/>
                    </a:lnTo>
                    <a:lnTo>
                      <a:pt x="1520" y="2980"/>
                    </a:lnTo>
                    <a:lnTo>
                      <a:pt x="1513" y="2982"/>
                    </a:lnTo>
                    <a:lnTo>
                      <a:pt x="1507" y="2984"/>
                    </a:lnTo>
                    <a:lnTo>
                      <a:pt x="1504" y="2986"/>
                    </a:lnTo>
                    <a:lnTo>
                      <a:pt x="1502" y="2989"/>
                    </a:lnTo>
                    <a:lnTo>
                      <a:pt x="1500" y="2997"/>
                    </a:lnTo>
                    <a:lnTo>
                      <a:pt x="1500" y="3004"/>
                    </a:lnTo>
                    <a:lnTo>
                      <a:pt x="1460" y="3008"/>
                    </a:lnTo>
                    <a:lnTo>
                      <a:pt x="1451" y="2998"/>
                    </a:lnTo>
                    <a:lnTo>
                      <a:pt x="1440" y="2991"/>
                    </a:lnTo>
                    <a:lnTo>
                      <a:pt x="1431" y="2984"/>
                    </a:lnTo>
                    <a:lnTo>
                      <a:pt x="1424" y="2973"/>
                    </a:lnTo>
                    <a:lnTo>
                      <a:pt x="1420" y="2973"/>
                    </a:lnTo>
                    <a:lnTo>
                      <a:pt x="1420" y="2960"/>
                    </a:lnTo>
                    <a:lnTo>
                      <a:pt x="1442" y="2955"/>
                    </a:lnTo>
                    <a:lnTo>
                      <a:pt x="1460" y="2948"/>
                    </a:lnTo>
                    <a:lnTo>
                      <a:pt x="1460" y="2944"/>
                    </a:lnTo>
                    <a:close/>
                    <a:moveTo>
                      <a:pt x="1889" y="2718"/>
                    </a:moveTo>
                    <a:lnTo>
                      <a:pt x="1885" y="2718"/>
                    </a:lnTo>
                    <a:lnTo>
                      <a:pt x="1882" y="2718"/>
                    </a:lnTo>
                    <a:lnTo>
                      <a:pt x="1876" y="2720"/>
                    </a:lnTo>
                    <a:lnTo>
                      <a:pt x="1876" y="2728"/>
                    </a:lnTo>
                    <a:lnTo>
                      <a:pt x="1904" y="2728"/>
                    </a:lnTo>
                    <a:lnTo>
                      <a:pt x="1904" y="2720"/>
                    </a:lnTo>
                    <a:lnTo>
                      <a:pt x="1898" y="2720"/>
                    </a:lnTo>
                    <a:lnTo>
                      <a:pt x="1893" y="2718"/>
                    </a:lnTo>
                    <a:lnTo>
                      <a:pt x="1891" y="2718"/>
                    </a:lnTo>
                    <a:lnTo>
                      <a:pt x="1889" y="2718"/>
                    </a:lnTo>
                    <a:close/>
                    <a:moveTo>
                      <a:pt x="680" y="2624"/>
                    </a:moveTo>
                    <a:lnTo>
                      <a:pt x="682" y="2626"/>
                    </a:lnTo>
                    <a:lnTo>
                      <a:pt x="682" y="2626"/>
                    </a:lnTo>
                    <a:lnTo>
                      <a:pt x="682" y="2628"/>
                    </a:lnTo>
                    <a:lnTo>
                      <a:pt x="684" y="2628"/>
                    </a:lnTo>
                    <a:lnTo>
                      <a:pt x="685" y="2628"/>
                    </a:lnTo>
                    <a:lnTo>
                      <a:pt x="687" y="2628"/>
                    </a:lnTo>
                    <a:lnTo>
                      <a:pt x="687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5" y="2626"/>
                    </a:lnTo>
                    <a:lnTo>
                      <a:pt x="684" y="2626"/>
                    </a:lnTo>
                    <a:lnTo>
                      <a:pt x="680" y="2624"/>
                    </a:lnTo>
                    <a:close/>
                    <a:moveTo>
                      <a:pt x="1904" y="2613"/>
                    </a:moveTo>
                    <a:lnTo>
                      <a:pt x="1905" y="2617"/>
                    </a:lnTo>
                    <a:lnTo>
                      <a:pt x="1909" y="2620"/>
                    </a:lnTo>
                    <a:lnTo>
                      <a:pt x="1913" y="2624"/>
                    </a:lnTo>
                    <a:lnTo>
                      <a:pt x="1915" y="2620"/>
                    </a:lnTo>
                    <a:lnTo>
                      <a:pt x="1918" y="2618"/>
                    </a:lnTo>
                    <a:lnTo>
                      <a:pt x="1922" y="2617"/>
                    </a:lnTo>
                    <a:lnTo>
                      <a:pt x="1927" y="2617"/>
                    </a:lnTo>
                    <a:lnTo>
                      <a:pt x="1927" y="2613"/>
                    </a:lnTo>
                    <a:lnTo>
                      <a:pt x="1904" y="2613"/>
                    </a:lnTo>
                    <a:close/>
                    <a:moveTo>
                      <a:pt x="1124" y="2053"/>
                    </a:moveTo>
                    <a:lnTo>
                      <a:pt x="1127" y="2057"/>
                    </a:lnTo>
                    <a:lnTo>
                      <a:pt x="1131" y="2060"/>
                    </a:lnTo>
                    <a:lnTo>
                      <a:pt x="1135" y="2062"/>
                    </a:lnTo>
                    <a:lnTo>
                      <a:pt x="1138" y="2062"/>
                    </a:lnTo>
                    <a:lnTo>
                      <a:pt x="1144" y="2060"/>
                    </a:lnTo>
                    <a:lnTo>
                      <a:pt x="1147" y="2057"/>
                    </a:lnTo>
                    <a:lnTo>
                      <a:pt x="1124" y="2053"/>
                    </a:lnTo>
                    <a:close/>
                    <a:moveTo>
                      <a:pt x="1107" y="2031"/>
                    </a:moveTo>
                    <a:lnTo>
                      <a:pt x="1111" y="2037"/>
                    </a:lnTo>
                    <a:lnTo>
                      <a:pt x="1115" y="2038"/>
                    </a:lnTo>
                    <a:lnTo>
                      <a:pt x="1115" y="2040"/>
                    </a:lnTo>
                    <a:lnTo>
                      <a:pt x="1116" y="2040"/>
                    </a:lnTo>
                    <a:lnTo>
                      <a:pt x="1116" y="2040"/>
                    </a:lnTo>
                    <a:lnTo>
                      <a:pt x="1116" y="2038"/>
                    </a:lnTo>
                    <a:lnTo>
                      <a:pt x="1115" y="2037"/>
                    </a:lnTo>
                    <a:lnTo>
                      <a:pt x="1113" y="2035"/>
                    </a:lnTo>
                    <a:lnTo>
                      <a:pt x="1109" y="2033"/>
                    </a:lnTo>
                    <a:lnTo>
                      <a:pt x="1107" y="2031"/>
                    </a:lnTo>
                    <a:close/>
                    <a:moveTo>
                      <a:pt x="1624" y="1911"/>
                    </a:moveTo>
                    <a:lnTo>
                      <a:pt x="1627" y="1917"/>
                    </a:lnTo>
                    <a:lnTo>
                      <a:pt x="1629" y="1918"/>
                    </a:lnTo>
                    <a:lnTo>
                      <a:pt x="1633" y="1920"/>
                    </a:lnTo>
                    <a:lnTo>
                      <a:pt x="1636" y="1924"/>
                    </a:lnTo>
                    <a:lnTo>
                      <a:pt x="1638" y="1922"/>
                    </a:lnTo>
                    <a:lnTo>
                      <a:pt x="1642" y="1920"/>
                    </a:lnTo>
                    <a:lnTo>
                      <a:pt x="1644" y="1917"/>
                    </a:lnTo>
                    <a:lnTo>
                      <a:pt x="1644" y="1917"/>
                    </a:lnTo>
                    <a:lnTo>
                      <a:pt x="1660" y="1917"/>
                    </a:lnTo>
                    <a:lnTo>
                      <a:pt x="1660" y="1911"/>
                    </a:lnTo>
                    <a:lnTo>
                      <a:pt x="1624" y="1911"/>
                    </a:lnTo>
                    <a:close/>
                    <a:moveTo>
                      <a:pt x="1664" y="1908"/>
                    </a:moveTo>
                    <a:lnTo>
                      <a:pt x="1664" y="1911"/>
                    </a:lnTo>
                    <a:lnTo>
                      <a:pt x="1687" y="1911"/>
                    </a:lnTo>
                    <a:lnTo>
                      <a:pt x="1687" y="1908"/>
                    </a:lnTo>
                    <a:lnTo>
                      <a:pt x="1664" y="1908"/>
                    </a:lnTo>
                    <a:close/>
                    <a:moveTo>
                      <a:pt x="793" y="1657"/>
                    </a:moveTo>
                    <a:lnTo>
                      <a:pt x="807" y="1657"/>
                    </a:lnTo>
                    <a:lnTo>
                      <a:pt x="809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1" y="1658"/>
                    </a:lnTo>
                    <a:lnTo>
                      <a:pt x="813" y="1658"/>
                    </a:lnTo>
                    <a:lnTo>
                      <a:pt x="816" y="1660"/>
                    </a:lnTo>
                    <a:lnTo>
                      <a:pt x="816" y="1677"/>
                    </a:lnTo>
                    <a:lnTo>
                      <a:pt x="820" y="1688"/>
                    </a:lnTo>
                    <a:lnTo>
                      <a:pt x="822" y="1698"/>
                    </a:lnTo>
                    <a:lnTo>
                      <a:pt x="824" y="1713"/>
                    </a:lnTo>
                    <a:lnTo>
                      <a:pt x="820" y="1717"/>
                    </a:lnTo>
                    <a:lnTo>
                      <a:pt x="816" y="1718"/>
                    </a:lnTo>
                    <a:lnTo>
                      <a:pt x="815" y="1722"/>
                    </a:lnTo>
                    <a:lnTo>
                      <a:pt x="815" y="1724"/>
                    </a:lnTo>
                    <a:lnTo>
                      <a:pt x="815" y="1726"/>
                    </a:lnTo>
                    <a:lnTo>
                      <a:pt x="815" y="1729"/>
                    </a:lnTo>
                    <a:lnTo>
                      <a:pt x="815" y="1733"/>
                    </a:lnTo>
                    <a:lnTo>
                      <a:pt x="815" y="1737"/>
                    </a:lnTo>
                    <a:lnTo>
                      <a:pt x="813" y="1740"/>
                    </a:lnTo>
                    <a:lnTo>
                      <a:pt x="807" y="1740"/>
                    </a:lnTo>
                    <a:lnTo>
                      <a:pt x="784" y="1768"/>
                    </a:lnTo>
                    <a:lnTo>
                      <a:pt x="776" y="1768"/>
                    </a:lnTo>
                    <a:lnTo>
                      <a:pt x="760" y="1788"/>
                    </a:lnTo>
                    <a:lnTo>
                      <a:pt x="740" y="1788"/>
                    </a:lnTo>
                    <a:lnTo>
                      <a:pt x="740" y="1784"/>
                    </a:lnTo>
                    <a:lnTo>
                      <a:pt x="727" y="1784"/>
                    </a:lnTo>
                    <a:lnTo>
                      <a:pt x="727" y="1780"/>
                    </a:lnTo>
                    <a:lnTo>
                      <a:pt x="724" y="1780"/>
                    </a:lnTo>
                    <a:lnTo>
                      <a:pt x="724" y="1764"/>
                    </a:lnTo>
                    <a:lnTo>
                      <a:pt x="727" y="1764"/>
                    </a:lnTo>
                    <a:lnTo>
                      <a:pt x="727" y="1737"/>
                    </a:lnTo>
                    <a:lnTo>
                      <a:pt x="756" y="1717"/>
                    </a:lnTo>
                    <a:lnTo>
                      <a:pt x="756" y="1708"/>
                    </a:lnTo>
                    <a:lnTo>
                      <a:pt x="764" y="1704"/>
                    </a:lnTo>
                    <a:lnTo>
                      <a:pt x="764" y="1697"/>
                    </a:lnTo>
                    <a:lnTo>
                      <a:pt x="767" y="1697"/>
                    </a:lnTo>
                    <a:lnTo>
                      <a:pt x="767" y="1688"/>
                    </a:lnTo>
                    <a:lnTo>
                      <a:pt x="793" y="1657"/>
                    </a:lnTo>
                    <a:close/>
                    <a:moveTo>
                      <a:pt x="533" y="1604"/>
                    </a:moveTo>
                    <a:lnTo>
                      <a:pt x="533" y="1624"/>
                    </a:lnTo>
                    <a:lnTo>
                      <a:pt x="538" y="1635"/>
                    </a:lnTo>
                    <a:lnTo>
                      <a:pt x="540" y="1646"/>
                    </a:lnTo>
                    <a:lnTo>
                      <a:pt x="538" y="1660"/>
                    </a:lnTo>
                    <a:lnTo>
                      <a:pt x="536" y="1671"/>
                    </a:lnTo>
                    <a:lnTo>
                      <a:pt x="556" y="1671"/>
                    </a:lnTo>
                    <a:lnTo>
                      <a:pt x="555" y="1669"/>
                    </a:lnTo>
                    <a:lnTo>
                      <a:pt x="553" y="1666"/>
                    </a:lnTo>
                    <a:lnTo>
                      <a:pt x="551" y="1662"/>
                    </a:lnTo>
                    <a:lnTo>
                      <a:pt x="551" y="1657"/>
                    </a:lnTo>
                    <a:lnTo>
                      <a:pt x="553" y="1653"/>
                    </a:lnTo>
                    <a:lnTo>
                      <a:pt x="560" y="1648"/>
                    </a:lnTo>
                    <a:lnTo>
                      <a:pt x="562" y="1637"/>
                    </a:lnTo>
                    <a:lnTo>
                      <a:pt x="558" y="1626"/>
                    </a:lnTo>
                    <a:lnTo>
                      <a:pt x="556" y="1617"/>
                    </a:lnTo>
                    <a:lnTo>
                      <a:pt x="533" y="1604"/>
                    </a:lnTo>
                    <a:close/>
                    <a:moveTo>
                      <a:pt x="1080" y="1453"/>
                    </a:moveTo>
                    <a:lnTo>
                      <a:pt x="1080" y="1457"/>
                    </a:lnTo>
                    <a:lnTo>
                      <a:pt x="1067" y="1457"/>
                    </a:lnTo>
                    <a:lnTo>
                      <a:pt x="1067" y="1460"/>
                    </a:lnTo>
                    <a:lnTo>
                      <a:pt x="1064" y="1460"/>
                    </a:lnTo>
                    <a:lnTo>
                      <a:pt x="1065" y="1462"/>
                    </a:lnTo>
                    <a:lnTo>
                      <a:pt x="1065" y="1462"/>
                    </a:lnTo>
                    <a:lnTo>
                      <a:pt x="1067" y="1462"/>
                    </a:lnTo>
                    <a:lnTo>
                      <a:pt x="1067" y="1462"/>
                    </a:lnTo>
                    <a:lnTo>
                      <a:pt x="1069" y="1464"/>
                    </a:lnTo>
                    <a:lnTo>
                      <a:pt x="1073" y="1464"/>
                    </a:lnTo>
                    <a:lnTo>
                      <a:pt x="1073" y="1468"/>
                    </a:lnTo>
                    <a:lnTo>
                      <a:pt x="1084" y="1464"/>
                    </a:lnTo>
                    <a:lnTo>
                      <a:pt x="1084" y="1453"/>
                    </a:lnTo>
                    <a:lnTo>
                      <a:pt x="1080" y="1453"/>
                    </a:lnTo>
                    <a:close/>
                    <a:moveTo>
                      <a:pt x="664" y="1453"/>
                    </a:moveTo>
                    <a:lnTo>
                      <a:pt x="667" y="1468"/>
                    </a:lnTo>
                    <a:lnTo>
                      <a:pt x="673" y="1468"/>
                    </a:lnTo>
                    <a:lnTo>
                      <a:pt x="671" y="1462"/>
                    </a:lnTo>
                    <a:lnTo>
                      <a:pt x="669" y="1458"/>
                    </a:lnTo>
                    <a:lnTo>
                      <a:pt x="667" y="1455"/>
                    </a:lnTo>
                    <a:lnTo>
                      <a:pt x="664" y="1453"/>
                    </a:lnTo>
                    <a:close/>
                    <a:moveTo>
                      <a:pt x="356" y="1344"/>
                    </a:moveTo>
                    <a:lnTo>
                      <a:pt x="367" y="1344"/>
                    </a:lnTo>
                    <a:lnTo>
                      <a:pt x="382" y="1348"/>
                    </a:lnTo>
                    <a:lnTo>
                      <a:pt x="398" y="1353"/>
                    </a:lnTo>
                    <a:lnTo>
                      <a:pt x="407" y="1357"/>
                    </a:lnTo>
                    <a:lnTo>
                      <a:pt x="407" y="1360"/>
                    </a:lnTo>
                    <a:lnTo>
                      <a:pt x="418" y="1360"/>
                    </a:lnTo>
                    <a:lnTo>
                      <a:pt x="429" y="1355"/>
                    </a:lnTo>
                    <a:lnTo>
                      <a:pt x="440" y="1353"/>
                    </a:lnTo>
                    <a:lnTo>
                      <a:pt x="447" y="1362"/>
                    </a:lnTo>
                    <a:lnTo>
                      <a:pt x="453" y="1369"/>
                    </a:lnTo>
                    <a:lnTo>
                      <a:pt x="456" y="1377"/>
                    </a:lnTo>
                    <a:lnTo>
                      <a:pt x="458" y="1388"/>
                    </a:lnTo>
                    <a:lnTo>
                      <a:pt x="460" y="1404"/>
                    </a:lnTo>
                    <a:lnTo>
                      <a:pt x="456" y="1404"/>
                    </a:lnTo>
                    <a:lnTo>
                      <a:pt x="456" y="1417"/>
                    </a:lnTo>
                    <a:lnTo>
                      <a:pt x="467" y="1417"/>
                    </a:lnTo>
                    <a:lnTo>
                      <a:pt x="471" y="1431"/>
                    </a:lnTo>
                    <a:lnTo>
                      <a:pt x="473" y="1448"/>
                    </a:lnTo>
                    <a:lnTo>
                      <a:pt x="496" y="1464"/>
                    </a:lnTo>
                    <a:lnTo>
                      <a:pt x="496" y="1471"/>
                    </a:lnTo>
                    <a:lnTo>
                      <a:pt x="500" y="1471"/>
                    </a:lnTo>
                    <a:lnTo>
                      <a:pt x="502" y="1475"/>
                    </a:lnTo>
                    <a:lnTo>
                      <a:pt x="504" y="1478"/>
                    </a:lnTo>
                    <a:lnTo>
                      <a:pt x="505" y="1480"/>
                    </a:lnTo>
                    <a:lnTo>
                      <a:pt x="507" y="1484"/>
                    </a:lnTo>
                    <a:lnTo>
                      <a:pt x="507" y="1508"/>
                    </a:lnTo>
                    <a:lnTo>
                      <a:pt x="516" y="1511"/>
                    </a:lnTo>
                    <a:lnTo>
                      <a:pt x="522" y="1515"/>
                    </a:lnTo>
                    <a:lnTo>
                      <a:pt x="527" y="1520"/>
                    </a:lnTo>
                    <a:lnTo>
                      <a:pt x="531" y="1528"/>
                    </a:lnTo>
                    <a:lnTo>
                      <a:pt x="533" y="1537"/>
                    </a:lnTo>
                    <a:lnTo>
                      <a:pt x="500" y="1551"/>
                    </a:lnTo>
                    <a:lnTo>
                      <a:pt x="496" y="1560"/>
                    </a:lnTo>
                    <a:lnTo>
                      <a:pt x="493" y="1560"/>
                    </a:lnTo>
                    <a:lnTo>
                      <a:pt x="493" y="1568"/>
                    </a:lnTo>
                    <a:lnTo>
                      <a:pt x="487" y="1568"/>
                    </a:lnTo>
                    <a:lnTo>
                      <a:pt x="487" y="1577"/>
                    </a:lnTo>
                    <a:lnTo>
                      <a:pt x="493" y="1577"/>
                    </a:lnTo>
                    <a:lnTo>
                      <a:pt x="502" y="1566"/>
                    </a:lnTo>
                    <a:lnTo>
                      <a:pt x="518" y="1560"/>
                    </a:lnTo>
                    <a:lnTo>
                      <a:pt x="536" y="1557"/>
                    </a:lnTo>
                    <a:lnTo>
                      <a:pt x="556" y="1557"/>
                    </a:lnTo>
                    <a:lnTo>
                      <a:pt x="565" y="1578"/>
                    </a:lnTo>
                    <a:lnTo>
                      <a:pt x="575" y="1602"/>
                    </a:lnTo>
                    <a:lnTo>
                      <a:pt x="582" y="1628"/>
                    </a:lnTo>
                    <a:lnTo>
                      <a:pt x="582" y="1653"/>
                    </a:lnTo>
                    <a:lnTo>
                      <a:pt x="576" y="1680"/>
                    </a:lnTo>
                    <a:lnTo>
                      <a:pt x="564" y="1684"/>
                    </a:lnTo>
                    <a:lnTo>
                      <a:pt x="564" y="1704"/>
                    </a:lnTo>
                    <a:lnTo>
                      <a:pt x="540" y="1724"/>
                    </a:lnTo>
                    <a:lnTo>
                      <a:pt x="524" y="1724"/>
                    </a:lnTo>
                    <a:lnTo>
                      <a:pt x="524" y="1720"/>
                    </a:lnTo>
                    <a:lnTo>
                      <a:pt x="522" y="1720"/>
                    </a:lnTo>
                    <a:lnTo>
                      <a:pt x="520" y="1720"/>
                    </a:lnTo>
                    <a:lnTo>
                      <a:pt x="516" y="1722"/>
                    </a:lnTo>
                    <a:lnTo>
                      <a:pt x="513" y="1724"/>
                    </a:lnTo>
                    <a:lnTo>
                      <a:pt x="509" y="1724"/>
                    </a:lnTo>
                    <a:lnTo>
                      <a:pt x="505" y="1724"/>
                    </a:lnTo>
                    <a:lnTo>
                      <a:pt x="502" y="1724"/>
                    </a:lnTo>
                    <a:lnTo>
                      <a:pt x="500" y="1722"/>
                    </a:lnTo>
                    <a:lnTo>
                      <a:pt x="500" y="1720"/>
                    </a:lnTo>
                    <a:lnTo>
                      <a:pt x="496" y="1720"/>
                    </a:lnTo>
                    <a:lnTo>
                      <a:pt x="496" y="1728"/>
                    </a:lnTo>
                    <a:lnTo>
                      <a:pt x="489" y="1740"/>
                    </a:lnTo>
                    <a:lnTo>
                      <a:pt x="487" y="1753"/>
                    </a:lnTo>
                    <a:lnTo>
                      <a:pt x="485" y="1768"/>
                    </a:lnTo>
                    <a:lnTo>
                      <a:pt x="480" y="1780"/>
                    </a:lnTo>
                    <a:lnTo>
                      <a:pt x="467" y="1793"/>
                    </a:lnTo>
                    <a:lnTo>
                      <a:pt x="467" y="1797"/>
                    </a:lnTo>
                    <a:lnTo>
                      <a:pt x="440" y="1800"/>
                    </a:lnTo>
                    <a:lnTo>
                      <a:pt x="440" y="1788"/>
                    </a:lnTo>
                    <a:lnTo>
                      <a:pt x="436" y="1788"/>
                    </a:lnTo>
                    <a:lnTo>
                      <a:pt x="424" y="1780"/>
                    </a:lnTo>
                    <a:lnTo>
                      <a:pt x="409" y="1775"/>
                    </a:lnTo>
                    <a:lnTo>
                      <a:pt x="393" y="1773"/>
                    </a:lnTo>
                    <a:lnTo>
                      <a:pt x="389" y="1778"/>
                    </a:lnTo>
                    <a:lnTo>
                      <a:pt x="387" y="1784"/>
                    </a:lnTo>
                    <a:lnTo>
                      <a:pt x="382" y="1788"/>
                    </a:lnTo>
                    <a:lnTo>
                      <a:pt x="376" y="1791"/>
                    </a:lnTo>
                    <a:lnTo>
                      <a:pt x="367" y="1793"/>
                    </a:lnTo>
                    <a:lnTo>
                      <a:pt x="367" y="1788"/>
                    </a:lnTo>
                    <a:lnTo>
                      <a:pt x="320" y="1797"/>
                    </a:lnTo>
                    <a:lnTo>
                      <a:pt x="324" y="1748"/>
                    </a:lnTo>
                    <a:lnTo>
                      <a:pt x="316" y="1744"/>
                    </a:lnTo>
                    <a:lnTo>
                      <a:pt x="316" y="1740"/>
                    </a:lnTo>
                    <a:lnTo>
                      <a:pt x="313" y="1742"/>
                    </a:lnTo>
                    <a:lnTo>
                      <a:pt x="309" y="1744"/>
                    </a:lnTo>
                    <a:lnTo>
                      <a:pt x="305" y="1744"/>
                    </a:lnTo>
                    <a:lnTo>
                      <a:pt x="300" y="1746"/>
                    </a:lnTo>
                    <a:lnTo>
                      <a:pt x="296" y="1744"/>
                    </a:lnTo>
                    <a:lnTo>
                      <a:pt x="296" y="1740"/>
                    </a:lnTo>
                    <a:lnTo>
                      <a:pt x="293" y="1740"/>
                    </a:lnTo>
                    <a:lnTo>
                      <a:pt x="287" y="1720"/>
                    </a:lnTo>
                    <a:lnTo>
                      <a:pt x="284" y="1720"/>
                    </a:lnTo>
                    <a:lnTo>
                      <a:pt x="284" y="1713"/>
                    </a:lnTo>
                    <a:lnTo>
                      <a:pt x="280" y="1713"/>
                    </a:lnTo>
                    <a:lnTo>
                      <a:pt x="280" y="1700"/>
                    </a:lnTo>
                    <a:lnTo>
                      <a:pt x="276" y="1700"/>
                    </a:lnTo>
                    <a:lnTo>
                      <a:pt x="276" y="1691"/>
                    </a:lnTo>
                    <a:lnTo>
                      <a:pt x="273" y="1691"/>
                    </a:lnTo>
                    <a:lnTo>
                      <a:pt x="267" y="1682"/>
                    </a:lnTo>
                    <a:lnTo>
                      <a:pt x="260" y="1673"/>
                    </a:lnTo>
                    <a:lnTo>
                      <a:pt x="253" y="1668"/>
                    </a:lnTo>
                    <a:lnTo>
                      <a:pt x="240" y="1664"/>
                    </a:lnTo>
                    <a:lnTo>
                      <a:pt x="236" y="1669"/>
                    </a:lnTo>
                    <a:lnTo>
                      <a:pt x="235" y="1673"/>
                    </a:lnTo>
                    <a:lnTo>
                      <a:pt x="233" y="1677"/>
                    </a:lnTo>
                    <a:lnTo>
                      <a:pt x="229" y="1682"/>
                    </a:lnTo>
                    <a:lnTo>
                      <a:pt x="227" y="1688"/>
                    </a:lnTo>
                    <a:lnTo>
                      <a:pt x="216" y="1688"/>
                    </a:lnTo>
                    <a:lnTo>
                      <a:pt x="216" y="1691"/>
                    </a:lnTo>
                    <a:lnTo>
                      <a:pt x="213" y="1691"/>
                    </a:lnTo>
                    <a:lnTo>
                      <a:pt x="213" y="1704"/>
                    </a:lnTo>
                    <a:lnTo>
                      <a:pt x="218" y="1711"/>
                    </a:lnTo>
                    <a:lnTo>
                      <a:pt x="220" y="1722"/>
                    </a:lnTo>
                    <a:lnTo>
                      <a:pt x="220" y="1737"/>
                    </a:lnTo>
                    <a:lnTo>
                      <a:pt x="204" y="1737"/>
                    </a:lnTo>
                    <a:lnTo>
                      <a:pt x="202" y="1740"/>
                    </a:lnTo>
                    <a:lnTo>
                      <a:pt x="200" y="1746"/>
                    </a:lnTo>
                    <a:lnTo>
                      <a:pt x="198" y="1749"/>
                    </a:lnTo>
                    <a:lnTo>
                      <a:pt x="196" y="1757"/>
                    </a:lnTo>
                    <a:lnTo>
                      <a:pt x="195" y="1757"/>
                    </a:lnTo>
                    <a:lnTo>
                      <a:pt x="193" y="1758"/>
                    </a:lnTo>
                    <a:lnTo>
                      <a:pt x="191" y="1762"/>
                    </a:lnTo>
                    <a:lnTo>
                      <a:pt x="189" y="1764"/>
                    </a:lnTo>
                    <a:lnTo>
                      <a:pt x="187" y="1764"/>
                    </a:lnTo>
                    <a:lnTo>
                      <a:pt x="187" y="1766"/>
                    </a:lnTo>
                    <a:lnTo>
                      <a:pt x="185" y="1768"/>
                    </a:lnTo>
                    <a:lnTo>
                      <a:pt x="184" y="1769"/>
                    </a:lnTo>
                    <a:lnTo>
                      <a:pt x="182" y="1769"/>
                    </a:lnTo>
                    <a:lnTo>
                      <a:pt x="180" y="1773"/>
                    </a:lnTo>
                    <a:lnTo>
                      <a:pt x="173" y="1771"/>
                    </a:lnTo>
                    <a:lnTo>
                      <a:pt x="169" y="1771"/>
                    </a:lnTo>
                    <a:lnTo>
                      <a:pt x="165" y="1769"/>
                    </a:lnTo>
                    <a:lnTo>
                      <a:pt x="164" y="1769"/>
                    </a:lnTo>
                    <a:lnTo>
                      <a:pt x="160" y="1766"/>
                    </a:lnTo>
                    <a:lnTo>
                      <a:pt x="156" y="1764"/>
                    </a:lnTo>
                    <a:lnTo>
                      <a:pt x="156" y="1760"/>
                    </a:lnTo>
                    <a:lnTo>
                      <a:pt x="147" y="1762"/>
                    </a:lnTo>
                    <a:lnTo>
                      <a:pt x="135" y="1764"/>
                    </a:lnTo>
                    <a:lnTo>
                      <a:pt x="122" y="1764"/>
                    </a:lnTo>
                    <a:lnTo>
                      <a:pt x="113" y="1760"/>
                    </a:lnTo>
                    <a:lnTo>
                      <a:pt x="107" y="1748"/>
                    </a:lnTo>
                    <a:lnTo>
                      <a:pt x="104" y="1748"/>
                    </a:lnTo>
                    <a:lnTo>
                      <a:pt x="96" y="1737"/>
                    </a:lnTo>
                    <a:lnTo>
                      <a:pt x="85" y="1740"/>
                    </a:lnTo>
                    <a:lnTo>
                      <a:pt x="76" y="1740"/>
                    </a:lnTo>
                    <a:lnTo>
                      <a:pt x="69" y="1738"/>
                    </a:lnTo>
                    <a:lnTo>
                      <a:pt x="64" y="1728"/>
                    </a:lnTo>
                    <a:lnTo>
                      <a:pt x="60" y="1728"/>
                    </a:lnTo>
                    <a:lnTo>
                      <a:pt x="60" y="1708"/>
                    </a:lnTo>
                    <a:lnTo>
                      <a:pt x="47" y="1708"/>
                    </a:lnTo>
                    <a:lnTo>
                      <a:pt x="47" y="1704"/>
                    </a:lnTo>
                    <a:lnTo>
                      <a:pt x="16" y="1668"/>
                    </a:lnTo>
                    <a:lnTo>
                      <a:pt x="4" y="1660"/>
                    </a:lnTo>
                    <a:lnTo>
                      <a:pt x="0" y="1637"/>
                    </a:lnTo>
                    <a:lnTo>
                      <a:pt x="20" y="1624"/>
                    </a:lnTo>
                    <a:lnTo>
                      <a:pt x="20" y="1617"/>
                    </a:lnTo>
                    <a:lnTo>
                      <a:pt x="24" y="1617"/>
                    </a:lnTo>
                    <a:lnTo>
                      <a:pt x="27" y="1608"/>
                    </a:lnTo>
                    <a:lnTo>
                      <a:pt x="53" y="1608"/>
                    </a:lnTo>
                    <a:lnTo>
                      <a:pt x="53" y="1611"/>
                    </a:lnTo>
                    <a:lnTo>
                      <a:pt x="64" y="1611"/>
                    </a:lnTo>
                    <a:lnTo>
                      <a:pt x="67" y="1608"/>
                    </a:lnTo>
                    <a:lnTo>
                      <a:pt x="71" y="1604"/>
                    </a:lnTo>
                    <a:lnTo>
                      <a:pt x="75" y="1602"/>
                    </a:lnTo>
                    <a:lnTo>
                      <a:pt x="78" y="1598"/>
                    </a:lnTo>
                    <a:lnTo>
                      <a:pt x="82" y="1595"/>
                    </a:lnTo>
                    <a:lnTo>
                      <a:pt x="84" y="1588"/>
                    </a:lnTo>
                    <a:lnTo>
                      <a:pt x="87" y="1588"/>
                    </a:lnTo>
                    <a:lnTo>
                      <a:pt x="87" y="1584"/>
                    </a:lnTo>
                    <a:lnTo>
                      <a:pt x="76" y="1582"/>
                    </a:lnTo>
                    <a:lnTo>
                      <a:pt x="67" y="1580"/>
                    </a:lnTo>
                    <a:lnTo>
                      <a:pt x="60" y="1573"/>
                    </a:lnTo>
                    <a:lnTo>
                      <a:pt x="56" y="1564"/>
                    </a:lnTo>
                    <a:lnTo>
                      <a:pt x="53" y="1564"/>
                    </a:lnTo>
                    <a:lnTo>
                      <a:pt x="53" y="1548"/>
                    </a:lnTo>
                    <a:lnTo>
                      <a:pt x="56" y="1546"/>
                    </a:lnTo>
                    <a:lnTo>
                      <a:pt x="60" y="1544"/>
                    </a:lnTo>
                    <a:lnTo>
                      <a:pt x="64" y="1540"/>
                    </a:lnTo>
                    <a:lnTo>
                      <a:pt x="69" y="1538"/>
                    </a:lnTo>
                    <a:lnTo>
                      <a:pt x="73" y="1537"/>
                    </a:lnTo>
                    <a:lnTo>
                      <a:pt x="80" y="1537"/>
                    </a:lnTo>
                    <a:lnTo>
                      <a:pt x="84" y="1544"/>
                    </a:lnTo>
                    <a:lnTo>
                      <a:pt x="98" y="1538"/>
                    </a:lnTo>
                    <a:lnTo>
                      <a:pt x="113" y="1533"/>
                    </a:lnTo>
                    <a:lnTo>
                      <a:pt x="127" y="1531"/>
                    </a:lnTo>
                    <a:lnTo>
                      <a:pt x="129" y="1517"/>
                    </a:lnTo>
                    <a:lnTo>
                      <a:pt x="133" y="1508"/>
                    </a:lnTo>
                    <a:lnTo>
                      <a:pt x="136" y="1500"/>
                    </a:lnTo>
                    <a:lnTo>
                      <a:pt x="144" y="1493"/>
                    </a:lnTo>
                    <a:lnTo>
                      <a:pt x="153" y="1488"/>
                    </a:lnTo>
                    <a:lnTo>
                      <a:pt x="149" y="1477"/>
                    </a:lnTo>
                    <a:lnTo>
                      <a:pt x="149" y="1469"/>
                    </a:lnTo>
                    <a:lnTo>
                      <a:pt x="155" y="1464"/>
                    </a:lnTo>
                    <a:lnTo>
                      <a:pt x="160" y="1457"/>
                    </a:lnTo>
                    <a:lnTo>
                      <a:pt x="156" y="1457"/>
                    </a:lnTo>
                    <a:lnTo>
                      <a:pt x="160" y="1440"/>
                    </a:lnTo>
                    <a:lnTo>
                      <a:pt x="164" y="1424"/>
                    </a:lnTo>
                    <a:lnTo>
                      <a:pt x="167" y="1424"/>
                    </a:lnTo>
                    <a:lnTo>
                      <a:pt x="167" y="1420"/>
                    </a:lnTo>
                    <a:lnTo>
                      <a:pt x="200" y="1420"/>
                    </a:lnTo>
                    <a:lnTo>
                      <a:pt x="211" y="1417"/>
                    </a:lnTo>
                    <a:lnTo>
                      <a:pt x="224" y="1417"/>
                    </a:lnTo>
                    <a:lnTo>
                      <a:pt x="236" y="1420"/>
                    </a:lnTo>
                    <a:lnTo>
                      <a:pt x="242" y="1404"/>
                    </a:lnTo>
                    <a:lnTo>
                      <a:pt x="247" y="1389"/>
                    </a:lnTo>
                    <a:lnTo>
                      <a:pt x="253" y="1373"/>
                    </a:lnTo>
                    <a:lnTo>
                      <a:pt x="304" y="1373"/>
                    </a:lnTo>
                    <a:lnTo>
                      <a:pt x="304" y="1368"/>
                    </a:lnTo>
                    <a:lnTo>
                      <a:pt x="327" y="1360"/>
                    </a:lnTo>
                    <a:lnTo>
                      <a:pt x="327" y="1357"/>
                    </a:lnTo>
                    <a:lnTo>
                      <a:pt x="336" y="1357"/>
                    </a:lnTo>
                    <a:lnTo>
                      <a:pt x="336" y="1353"/>
                    </a:lnTo>
                    <a:lnTo>
                      <a:pt x="344" y="1353"/>
                    </a:lnTo>
                    <a:lnTo>
                      <a:pt x="344" y="1348"/>
                    </a:lnTo>
                    <a:lnTo>
                      <a:pt x="356" y="1348"/>
                    </a:lnTo>
                    <a:lnTo>
                      <a:pt x="356" y="1344"/>
                    </a:lnTo>
                    <a:close/>
                    <a:moveTo>
                      <a:pt x="633" y="1168"/>
                    </a:moveTo>
                    <a:lnTo>
                      <a:pt x="653" y="1208"/>
                    </a:lnTo>
                    <a:lnTo>
                      <a:pt x="656" y="1248"/>
                    </a:lnTo>
                    <a:lnTo>
                      <a:pt x="660" y="1248"/>
                    </a:lnTo>
                    <a:lnTo>
                      <a:pt x="664" y="1277"/>
                    </a:lnTo>
                    <a:lnTo>
                      <a:pt x="645" y="1277"/>
                    </a:lnTo>
                    <a:lnTo>
                      <a:pt x="629" y="1278"/>
                    </a:lnTo>
                    <a:lnTo>
                      <a:pt x="613" y="1277"/>
                    </a:lnTo>
                    <a:lnTo>
                      <a:pt x="607" y="1264"/>
                    </a:lnTo>
                    <a:lnTo>
                      <a:pt x="600" y="1260"/>
                    </a:lnTo>
                    <a:lnTo>
                      <a:pt x="600" y="1248"/>
                    </a:lnTo>
                    <a:lnTo>
                      <a:pt x="596" y="1237"/>
                    </a:lnTo>
                    <a:lnTo>
                      <a:pt x="593" y="1222"/>
                    </a:lnTo>
                    <a:lnTo>
                      <a:pt x="591" y="1206"/>
                    </a:lnTo>
                    <a:lnTo>
                      <a:pt x="595" y="1191"/>
                    </a:lnTo>
                    <a:lnTo>
                      <a:pt x="600" y="1180"/>
                    </a:lnTo>
                    <a:lnTo>
                      <a:pt x="607" y="1173"/>
                    </a:lnTo>
                    <a:lnTo>
                      <a:pt x="618" y="1169"/>
                    </a:lnTo>
                    <a:lnTo>
                      <a:pt x="633" y="1168"/>
                    </a:lnTo>
                    <a:close/>
                    <a:moveTo>
                      <a:pt x="393" y="1148"/>
                    </a:moveTo>
                    <a:lnTo>
                      <a:pt x="387" y="1160"/>
                    </a:lnTo>
                    <a:lnTo>
                      <a:pt x="393" y="1160"/>
                    </a:lnTo>
                    <a:lnTo>
                      <a:pt x="393" y="1157"/>
                    </a:lnTo>
                    <a:lnTo>
                      <a:pt x="393" y="1155"/>
                    </a:lnTo>
                    <a:lnTo>
                      <a:pt x="395" y="1155"/>
                    </a:lnTo>
                    <a:lnTo>
                      <a:pt x="396" y="1155"/>
                    </a:lnTo>
                    <a:lnTo>
                      <a:pt x="396" y="1153"/>
                    </a:lnTo>
                    <a:lnTo>
                      <a:pt x="396" y="1151"/>
                    </a:lnTo>
                    <a:lnTo>
                      <a:pt x="396" y="1148"/>
                    </a:lnTo>
                    <a:lnTo>
                      <a:pt x="393" y="1148"/>
                    </a:lnTo>
                    <a:close/>
                    <a:moveTo>
                      <a:pt x="656" y="1100"/>
                    </a:moveTo>
                    <a:lnTo>
                      <a:pt x="656" y="1104"/>
                    </a:lnTo>
                    <a:lnTo>
                      <a:pt x="660" y="1104"/>
                    </a:lnTo>
                    <a:lnTo>
                      <a:pt x="660" y="1108"/>
                    </a:lnTo>
                    <a:lnTo>
                      <a:pt x="664" y="1108"/>
                    </a:lnTo>
                    <a:lnTo>
                      <a:pt x="664" y="1100"/>
                    </a:lnTo>
                    <a:lnTo>
                      <a:pt x="656" y="1100"/>
                    </a:lnTo>
                    <a:close/>
                    <a:moveTo>
                      <a:pt x="953" y="1044"/>
                    </a:moveTo>
                    <a:lnTo>
                      <a:pt x="964" y="1051"/>
                    </a:lnTo>
                    <a:lnTo>
                      <a:pt x="980" y="1055"/>
                    </a:lnTo>
                    <a:lnTo>
                      <a:pt x="996" y="1057"/>
                    </a:lnTo>
                    <a:lnTo>
                      <a:pt x="996" y="1051"/>
                    </a:lnTo>
                    <a:lnTo>
                      <a:pt x="984" y="1048"/>
                    </a:lnTo>
                    <a:lnTo>
                      <a:pt x="984" y="1044"/>
                    </a:lnTo>
                    <a:lnTo>
                      <a:pt x="953" y="1044"/>
                    </a:lnTo>
                    <a:close/>
                    <a:moveTo>
                      <a:pt x="613" y="1033"/>
                    </a:moveTo>
                    <a:lnTo>
                      <a:pt x="607" y="1044"/>
                    </a:lnTo>
                    <a:lnTo>
                      <a:pt x="613" y="1044"/>
                    </a:lnTo>
                    <a:lnTo>
                      <a:pt x="613" y="1037"/>
                    </a:lnTo>
                    <a:lnTo>
                      <a:pt x="616" y="1037"/>
                    </a:lnTo>
                    <a:lnTo>
                      <a:pt x="616" y="1033"/>
                    </a:lnTo>
                    <a:lnTo>
                      <a:pt x="613" y="1033"/>
                    </a:lnTo>
                    <a:close/>
                    <a:moveTo>
                      <a:pt x="533" y="1008"/>
                    </a:moveTo>
                    <a:lnTo>
                      <a:pt x="533" y="1033"/>
                    </a:lnTo>
                    <a:lnTo>
                      <a:pt x="524" y="1037"/>
                    </a:lnTo>
                    <a:lnTo>
                      <a:pt x="524" y="1044"/>
                    </a:lnTo>
                    <a:lnTo>
                      <a:pt x="516" y="1048"/>
                    </a:lnTo>
                    <a:lnTo>
                      <a:pt x="516" y="1057"/>
                    </a:lnTo>
                    <a:lnTo>
                      <a:pt x="513" y="1057"/>
                    </a:lnTo>
                    <a:lnTo>
                      <a:pt x="507" y="1077"/>
                    </a:lnTo>
                    <a:lnTo>
                      <a:pt x="504" y="1077"/>
                    </a:lnTo>
                    <a:lnTo>
                      <a:pt x="504" y="1084"/>
                    </a:lnTo>
                    <a:lnTo>
                      <a:pt x="500" y="1084"/>
                    </a:lnTo>
                    <a:lnTo>
                      <a:pt x="500" y="1093"/>
                    </a:lnTo>
                    <a:lnTo>
                      <a:pt x="496" y="1093"/>
                    </a:lnTo>
                    <a:lnTo>
                      <a:pt x="496" y="1100"/>
                    </a:lnTo>
                    <a:lnTo>
                      <a:pt x="493" y="1100"/>
                    </a:lnTo>
                    <a:lnTo>
                      <a:pt x="493" y="1108"/>
                    </a:lnTo>
                    <a:lnTo>
                      <a:pt x="485" y="1118"/>
                    </a:lnTo>
                    <a:lnTo>
                      <a:pt x="476" y="1128"/>
                    </a:lnTo>
                    <a:lnTo>
                      <a:pt x="467" y="1137"/>
                    </a:lnTo>
                    <a:lnTo>
                      <a:pt x="464" y="1144"/>
                    </a:lnTo>
                    <a:lnTo>
                      <a:pt x="453" y="1144"/>
                    </a:lnTo>
                    <a:lnTo>
                      <a:pt x="456" y="1162"/>
                    </a:lnTo>
                    <a:lnTo>
                      <a:pt x="458" y="1175"/>
                    </a:lnTo>
                    <a:lnTo>
                      <a:pt x="456" y="1191"/>
                    </a:lnTo>
                    <a:lnTo>
                      <a:pt x="453" y="1195"/>
                    </a:lnTo>
                    <a:lnTo>
                      <a:pt x="451" y="1198"/>
                    </a:lnTo>
                    <a:lnTo>
                      <a:pt x="447" y="1200"/>
                    </a:lnTo>
                    <a:lnTo>
                      <a:pt x="440" y="1200"/>
                    </a:lnTo>
                    <a:lnTo>
                      <a:pt x="436" y="1208"/>
                    </a:lnTo>
                    <a:lnTo>
                      <a:pt x="420" y="1211"/>
                    </a:lnTo>
                    <a:lnTo>
                      <a:pt x="420" y="1217"/>
                    </a:lnTo>
                    <a:lnTo>
                      <a:pt x="416" y="1220"/>
                    </a:lnTo>
                    <a:lnTo>
                      <a:pt x="413" y="1222"/>
                    </a:lnTo>
                    <a:lnTo>
                      <a:pt x="409" y="1224"/>
                    </a:lnTo>
                    <a:lnTo>
                      <a:pt x="405" y="1226"/>
                    </a:lnTo>
                    <a:lnTo>
                      <a:pt x="400" y="1228"/>
                    </a:lnTo>
                    <a:lnTo>
                      <a:pt x="393" y="1228"/>
                    </a:lnTo>
                    <a:lnTo>
                      <a:pt x="391" y="1224"/>
                    </a:lnTo>
                    <a:lnTo>
                      <a:pt x="389" y="1218"/>
                    </a:lnTo>
                    <a:lnTo>
                      <a:pt x="389" y="1211"/>
                    </a:lnTo>
                    <a:lnTo>
                      <a:pt x="387" y="1204"/>
                    </a:lnTo>
                    <a:lnTo>
                      <a:pt x="393" y="1200"/>
                    </a:lnTo>
                    <a:lnTo>
                      <a:pt x="398" y="1197"/>
                    </a:lnTo>
                    <a:lnTo>
                      <a:pt x="400" y="1193"/>
                    </a:lnTo>
                    <a:lnTo>
                      <a:pt x="402" y="1188"/>
                    </a:lnTo>
                    <a:lnTo>
                      <a:pt x="400" y="1184"/>
                    </a:lnTo>
                    <a:lnTo>
                      <a:pt x="396" y="1178"/>
                    </a:lnTo>
                    <a:lnTo>
                      <a:pt x="393" y="1173"/>
                    </a:lnTo>
                    <a:lnTo>
                      <a:pt x="387" y="1168"/>
                    </a:lnTo>
                    <a:lnTo>
                      <a:pt x="384" y="1164"/>
                    </a:lnTo>
                    <a:lnTo>
                      <a:pt x="384" y="1168"/>
                    </a:lnTo>
                    <a:lnTo>
                      <a:pt x="376" y="1175"/>
                    </a:lnTo>
                    <a:lnTo>
                      <a:pt x="371" y="1182"/>
                    </a:lnTo>
                    <a:lnTo>
                      <a:pt x="364" y="1189"/>
                    </a:lnTo>
                    <a:lnTo>
                      <a:pt x="353" y="1191"/>
                    </a:lnTo>
                    <a:lnTo>
                      <a:pt x="356" y="1157"/>
                    </a:lnTo>
                    <a:lnTo>
                      <a:pt x="360" y="1157"/>
                    </a:lnTo>
                    <a:lnTo>
                      <a:pt x="356" y="1131"/>
                    </a:lnTo>
                    <a:lnTo>
                      <a:pt x="364" y="1124"/>
                    </a:lnTo>
                    <a:lnTo>
                      <a:pt x="371" y="1118"/>
                    </a:lnTo>
                    <a:lnTo>
                      <a:pt x="378" y="1111"/>
                    </a:lnTo>
                    <a:lnTo>
                      <a:pt x="393" y="1108"/>
                    </a:lnTo>
                    <a:lnTo>
                      <a:pt x="393" y="1117"/>
                    </a:lnTo>
                    <a:lnTo>
                      <a:pt x="396" y="1117"/>
                    </a:lnTo>
                    <a:lnTo>
                      <a:pt x="396" y="1111"/>
                    </a:lnTo>
                    <a:lnTo>
                      <a:pt x="404" y="1106"/>
                    </a:lnTo>
                    <a:lnTo>
                      <a:pt x="407" y="1100"/>
                    </a:lnTo>
                    <a:lnTo>
                      <a:pt x="413" y="1095"/>
                    </a:lnTo>
                    <a:lnTo>
                      <a:pt x="420" y="1089"/>
                    </a:lnTo>
                    <a:lnTo>
                      <a:pt x="433" y="1088"/>
                    </a:lnTo>
                    <a:lnTo>
                      <a:pt x="435" y="1091"/>
                    </a:lnTo>
                    <a:lnTo>
                      <a:pt x="438" y="1093"/>
                    </a:lnTo>
                    <a:lnTo>
                      <a:pt x="440" y="1095"/>
                    </a:lnTo>
                    <a:lnTo>
                      <a:pt x="444" y="1097"/>
                    </a:lnTo>
                    <a:lnTo>
                      <a:pt x="444" y="1093"/>
                    </a:lnTo>
                    <a:lnTo>
                      <a:pt x="447" y="1089"/>
                    </a:lnTo>
                    <a:lnTo>
                      <a:pt x="451" y="1088"/>
                    </a:lnTo>
                    <a:lnTo>
                      <a:pt x="453" y="1084"/>
                    </a:lnTo>
                    <a:lnTo>
                      <a:pt x="455" y="1082"/>
                    </a:lnTo>
                    <a:lnTo>
                      <a:pt x="456" y="1080"/>
                    </a:lnTo>
                    <a:lnTo>
                      <a:pt x="473" y="1080"/>
                    </a:lnTo>
                    <a:lnTo>
                      <a:pt x="473" y="1077"/>
                    </a:lnTo>
                    <a:lnTo>
                      <a:pt x="467" y="1075"/>
                    </a:lnTo>
                    <a:lnTo>
                      <a:pt x="464" y="1073"/>
                    </a:lnTo>
                    <a:lnTo>
                      <a:pt x="462" y="1071"/>
                    </a:lnTo>
                    <a:lnTo>
                      <a:pt x="462" y="1069"/>
                    </a:lnTo>
                    <a:lnTo>
                      <a:pt x="460" y="1066"/>
                    </a:lnTo>
                    <a:lnTo>
                      <a:pt x="460" y="1060"/>
                    </a:lnTo>
                    <a:lnTo>
                      <a:pt x="475" y="1049"/>
                    </a:lnTo>
                    <a:lnTo>
                      <a:pt x="485" y="1037"/>
                    </a:lnTo>
                    <a:lnTo>
                      <a:pt x="498" y="1024"/>
                    </a:lnTo>
                    <a:lnTo>
                      <a:pt x="513" y="1013"/>
                    </a:lnTo>
                    <a:lnTo>
                      <a:pt x="533" y="1008"/>
                    </a:lnTo>
                    <a:close/>
                    <a:moveTo>
                      <a:pt x="667" y="971"/>
                    </a:moveTo>
                    <a:lnTo>
                      <a:pt x="664" y="980"/>
                    </a:lnTo>
                    <a:lnTo>
                      <a:pt x="665" y="980"/>
                    </a:lnTo>
                    <a:lnTo>
                      <a:pt x="667" y="978"/>
                    </a:lnTo>
                    <a:lnTo>
                      <a:pt x="669" y="977"/>
                    </a:lnTo>
                    <a:lnTo>
                      <a:pt x="671" y="975"/>
                    </a:lnTo>
                    <a:lnTo>
                      <a:pt x="673" y="973"/>
                    </a:lnTo>
                    <a:lnTo>
                      <a:pt x="673" y="971"/>
                    </a:lnTo>
                    <a:lnTo>
                      <a:pt x="667" y="971"/>
                    </a:lnTo>
                    <a:close/>
                    <a:moveTo>
                      <a:pt x="1093" y="893"/>
                    </a:moveTo>
                    <a:lnTo>
                      <a:pt x="1084" y="904"/>
                    </a:lnTo>
                    <a:lnTo>
                      <a:pt x="1087" y="904"/>
                    </a:lnTo>
                    <a:lnTo>
                      <a:pt x="1091" y="900"/>
                    </a:lnTo>
                    <a:lnTo>
                      <a:pt x="1095" y="898"/>
                    </a:lnTo>
                    <a:lnTo>
                      <a:pt x="1098" y="898"/>
                    </a:lnTo>
                    <a:lnTo>
                      <a:pt x="1102" y="898"/>
                    </a:lnTo>
                    <a:lnTo>
                      <a:pt x="1104" y="898"/>
                    </a:lnTo>
                    <a:lnTo>
                      <a:pt x="1107" y="897"/>
                    </a:lnTo>
                    <a:lnTo>
                      <a:pt x="1107" y="893"/>
                    </a:lnTo>
                    <a:lnTo>
                      <a:pt x="1093" y="893"/>
                    </a:lnTo>
                    <a:close/>
                    <a:moveTo>
                      <a:pt x="1113" y="888"/>
                    </a:moveTo>
                    <a:lnTo>
                      <a:pt x="1113" y="889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5" y="891"/>
                    </a:lnTo>
                    <a:lnTo>
                      <a:pt x="1116" y="891"/>
                    </a:lnTo>
                    <a:lnTo>
                      <a:pt x="1120" y="893"/>
                    </a:lnTo>
                    <a:lnTo>
                      <a:pt x="1118" y="891"/>
                    </a:lnTo>
                    <a:lnTo>
                      <a:pt x="1118" y="889"/>
                    </a:lnTo>
                    <a:lnTo>
                      <a:pt x="1118" y="889"/>
                    </a:lnTo>
                    <a:lnTo>
                      <a:pt x="1116" y="889"/>
                    </a:lnTo>
                    <a:lnTo>
                      <a:pt x="1115" y="889"/>
                    </a:lnTo>
                    <a:lnTo>
                      <a:pt x="1113" y="888"/>
                    </a:lnTo>
                    <a:close/>
                    <a:moveTo>
                      <a:pt x="293" y="851"/>
                    </a:moveTo>
                    <a:lnTo>
                      <a:pt x="293" y="877"/>
                    </a:lnTo>
                    <a:lnTo>
                      <a:pt x="280" y="877"/>
                    </a:lnTo>
                    <a:lnTo>
                      <a:pt x="280" y="880"/>
                    </a:lnTo>
                    <a:lnTo>
                      <a:pt x="276" y="884"/>
                    </a:lnTo>
                    <a:lnTo>
                      <a:pt x="275" y="886"/>
                    </a:lnTo>
                    <a:lnTo>
                      <a:pt x="273" y="889"/>
                    </a:lnTo>
                    <a:lnTo>
                      <a:pt x="269" y="891"/>
                    </a:lnTo>
                    <a:lnTo>
                      <a:pt x="267" y="893"/>
                    </a:lnTo>
                    <a:lnTo>
                      <a:pt x="262" y="895"/>
                    </a:lnTo>
                    <a:lnTo>
                      <a:pt x="256" y="897"/>
                    </a:lnTo>
                    <a:lnTo>
                      <a:pt x="247" y="860"/>
                    </a:lnTo>
                    <a:lnTo>
                      <a:pt x="293" y="851"/>
                    </a:lnTo>
                    <a:close/>
                    <a:moveTo>
                      <a:pt x="467" y="844"/>
                    </a:moveTo>
                    <a:lnTo>
                      <a:pt x="471" y="849"/>
                    </a:lnTo>
                    <a:lnTo>
                      <a:pt x="473" y="855"/>
                    </a:lnTo>
                    <a:lnTo>
                      <a:pt x="476" y="857"/>
                    </a:lnTo>
                    <a:lnTo>
                      <a:pt x="482" y="858"/>
                    </a:lnTo>
                    <a:lnTo>
                      <a:pt x="487" y="860"/>
                    </a:lnTo>
                    <a:lnTo>
                      <a:pt x="496" y="860"/>
                    </a:lnTo>
                    <a:lnTo>
                      <a:pt x="496" y="857"/>
                    </a:lnTo>
                    <a:lnTo>
                      <a:pt x="487" y="853"/>
                    </a:lnTo>
                    <a:lnTo>
                      <a:pt x="482" y="851"/>
                    </a:lnTo>
                    <a:lnTo>
                      <a:pt x="475" y="848"/>
                    </a:lnTo>
                    <a:lnTo>
                      <a:pt x="467" y="844"/>
                    </a:lnTo>
                    <a:close/>
                    <a:moveTo>
                      <a:pt x="353" y="797"/>
                    </a:moveTo>
                    <a:lnTo>
                      <a:pt x="367" y="797"/>
                    </a:lnTo>
                    <a:lnTo>
                      <a:pt x="367" y="813"/>
                    </a:lnTo>
                    <a:lnTo>
                      <a:pt x="364" y="815"/>
                    </a:lnTo>
                    <a:lnTo>
                      <a:pt x="360" y="820"/>
                    </a:lnTo>
                    <a:lnTo>
                      <a:pt x="356" y="824"/>
                    </a:lnTo>
                    <a:lnTo>
                      <a:pt x="355" y="828"/>
                    </a:lnTo>
                    <a:lnTo>
                      <a:pt x="351" y="831"/>
                    </a:lnTo>
                    <a:lnTo>
                      <a:pt x="345" y="833"/>
                    </a:lnTo>
                    <a:lnTo>
                      <a:pt x="340" y="837"/>
                    </a:lnTo>
                    <a:lnTo>
                      <a:pt x="340" y="840"/>
                    </a:lnTo>
                    <a:lnTo>
                      <a:pt x="324" y="840"/>
                    </a:lnTo>
                    <a:lnTo>
                      <a:pt x="324" y="820"/>
                    </a:lnTo>
                    <a:lnTo>
                      <a:pt x="353" y="797"/>
                    </a:lnTo>
                    <a:close/>
                    <a:moveTo>
                      <a:pt x="624" y="788"/>
                    </a:moveTo>
                    <a:lnTo>
                      <a:pt x="616" y="791"/>
                    </a:lnTo>
                    <a:lnTo>
                      <a:pt x="613" y="804"/>
                    </a:lnTo>
                    <a:lnTo>
                      <a:pt x="616" y="804"/>
                    </a:lnTo>
                    <a:lnTo>
                      <a:pt x="618" y="802"/>
                    </a:lnTo>
                    <a:lnTo>
                      <a:pt x="620" y="800"/>
                    </a:lnTo>
                    <a:lnTo>
                      <a:pt x="620" y="800"/>
                    </a:lnTo>
                    <a:lnTo>
                      <a:pt x="640" y="800"/>
                    </a:lnTo>
                    <a:lnTo>
                      <a:pt x="640" y="797"/>
                    </a:lnTo>
                    <a:lnTo>
                      <a:pt x="624" y="797"/>
                    </a:lnTo>
                    <a:lnTo>
                      <a:pt x="624" y="788"/>
                    </a:lnTo>
                    <a:close/>
                    <a:moveTo>
                      <a:pt x="140" y="664"/>
                    </a:moveTo>
                    <a:lnTo>
                      <a:pt x="160" y="668"/>
                    </a:lnTo>
                    <a:lnTo>
                      <a:pt x="162" y="673"/>
                    </a:lnTo>
                    <a:lnTo>
                      <a:pt x="164" y="677"/>
                    </a:lnTo>
                    <a:lnTo>
                      <a:pt x="164" y="682"/>
                    </a:lnTo>
                    <a:lnTo>
                      <a:pt x="164" y="688"/>
                    </a:lnTo>
                    <a:lnTo>
                      <a:pt x="160" y="691"/>
                    </a:lnTo>
                    <a:lnTo>
                      <a:pt x="158" y="693"/>
                    </a:lnTo>
                    <a:lnTo>
                      <a:pt x="155" y="695"/>
                    </a:lnTo>
                    <a:lnTo>
                      <a:pt x="153" y="697"/>
                    </a:lnTo>
                    <a:lnTo>
                      <a:pt x="151" y="698"/>
                    </a:lnTo>
                    <a:lnTo>
                      <a:pt x="145" y="698"/>
                    </a:lnTo>
                    <a:lnTo>
                      <a:pt x="140" y="700"/>
                    </a:lnTo>
                    <a:lnTo>
                      <a:pt x="140" y="697"/>
                    </a:lnTo>
                    <a:lnTo>
                      <a:pt x="127" y="697"/>
                    </a:lnTo>
                    <a:lnTo>
                      <a:pt x="131" y="684"/>
                    </a:lnTo>
                    <a:lnTo>
                      <a:pt x="136" y="675"/>
                    </a:lnTo>
                    <a:lnTo>
                      <a:pt x="140" y="664"/>
                    </a:lnTo>
                    <a:close/>
                    <a:moveTo>
                      <a:pt x="404" y="653"/>
                    </a:moveTo>
                    <a:lnTo>
                      <a:pt x="405" y="653"/>
                    </a:lnTo>
                    <a:lnTo>
                      <a:pt x="405" y="655"/>
                    </a:lnTo>
                    <a:lnTo>
                      <a:pt x="407" y="655"/>
                    </a:lnTo>
                    <a:lnTo>
                      <a:pt x="407" y="655"/>
                    </a:lnTo>
                    <a:lnTo>
                      <a:pt x="409" y="655"/>
                    </a:lnTo>
                    <a:lnTo>
                      <a:pt x="413" y="657"/>
                    </a:lnTo>
                    <a:lnTo>
                      <a:pt x="413" y="697"/>
                    </a:lnTo>
                    <a:lnTo>
                      <a:pt x="400" y="700"/>
                    </a:lnTo>
                    <a:lnTo>
                      <a:pt x="400" y="704"/>
                    </a:lnTo>
                    <a:lnTo>
                      <a:pt x="387" y="704"/>
                    </a:lnTo>
                    <a:lnTo>
                      <a:pt x="382" y="695"/>
                    </a:lnTo>
                    <a:lnTo>
                      <a:pt x="375" y="688"/>
                    </a:lnTo>
                    <a:lnTo>
                      <a:pt x="371" y="678"/>
                    </a:lnTo>
                    <a:lnTo>
                      <a:pt x="367" y="664"/>
                    </a:lnTo>
                    <a:lnTo>
                      <a:pt x="369" y="662"/>
                    </a:lnTo>
                    <a:lnTo>
                      <a:pt x="371" y="662"/>
                    </a:lnTo>
                    <a:lnTo>
                      <a:pt x="371" y="662"/>
                    </a:lnTo>
                    <a:lnTo>
                      <a:pt x="371" y="660"/>
                    </a:lnTo>
                    <a:lnTo>
                      <a:pt x="371" y="658"/>
                    </a:lnTo>
                    <a:lnTo>
                      <a:pt x="373" y="657"/>
                    </a:lnTo>
                    <a:lnTo>
                      <a:pt x="385" y="653"/>
                    </a:lnTo>
                    <a:lnTo>
                      <a:pt x="404" y="653"/>
                    </a:lnTo>
                    <a:close/>
                    <a:moveTo>
                      <a:pt x="567" y="631"/>
                    </a:moveTo>
                    <a:lnTo>
                      <a:pt x="569" y="633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1" y="635"/>
                    </a:lnTo>
                    <a:lnTo>
                      <a:pt x="573" y="635"/>
                    </a:lnTo>
                    <a:lnTo>
                      <a:pt x="576" y="637"/>
                    </a:lnTo>
                    <a:lnTo>
                      <a:pt x="575" y="635"/>
                    </a:lnTo>
                    <a:lnTo>
                      <a:pt x="575" y="633"/>
                    </a:lnTo>
                    <a:lnTo>
                      <a:pt x="573" y="633"/>
                    </a:lnTo>
                    <a:lnTo>
                      <a:pt x="573" y="633"/>
                    </a:lnTo>
                    <a:lnTo>
                      <a:pt x="571" y="633"/>
                    </a:lnTo>
                    <a:lnTo>
                      <a:pt x="567" y="631"/>
                    </a:lnTo>
                    <a:close/>
                    <a:moveTo>
                      <a:pt x="540" y="568"/>
                    </a:moveTo>
                    <a:lnTo>
                      <a:pt x="540" y="577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2" y="575"/>
                    </a:lnTo>
                    <a:lnTo>
                      <a:pt x="544" y="573"/>
                    </a:lnTo>
                    <a:lnTo>
                      <a:pt x="544" y="571"/>
                    </a:lnTo>
                    <a:lnTo>
                      <a:pt x="547" y="571"/>
                    </a:lnTo>
                    <a:lnTo>
                      <a:pt x="547" y="571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5" y="569"/>
                    </a:lnTo>
                    <a:lnTo>
                      <a:pt x="544" y="569"/>
                    </a:lnTo>
                    <a:lnTo>
                      <a:pt x="540" y="568"/>
                    </a:lnTo>
                    <a:close/>
                    <a:moveTo>
                      <a:pt x="164" y="480"/>
                    </a:moveTo>
                    <a:lnTo>
                      <a:pt x="176" y="482"/>
                    </a:lnTo>
                    <a:lnTo>
                      <a:pt x="185" y="486"/>
                    </a:lnTo>
                    <a:lnTo>
                      <a:pt x="196" y="488"/>
                    </a:lnTo>
                    <a:lnTo>
                      <a:pt x="196" y="500"/>
                    </a:lnTo>
                    <a:lnTo>
                      <a:pt x="207" y="504"/>
                    </a:lnTo>
                    <a:lnTo>
                      <a:pt x="207" y="517"/>
                    </a:lnTo>
                    <a:lnTo>
                      <a:pt x="196" y="517"/>
                    </a:lnTo>
                    <a:lnTo>
                      <a:pt x="196" y="520"/>
                    </a:lnTo>
                    <a:lnTo>
                      <a:pt x="193" y="520"/>
                    </a:lnTo>
                    <a:lnTo>
                      <a:pt x="193" y="544"/>
                    </a:lnTo>
                    <a:lnTo>
                      <a:pt x="202" y="553"/>
                    </a:lnTo>
                    <a:lnTo>
                      <a:pt x="204" y="564"/>
                    </a:lnTo>
                    <a:lnTo>
                      <a:pt x="200" y="575"/>
                    </a:lnTo>
                    <a:lnTo>
                      <a:pt x="196" y="588"/>
                    </a:lnTo>
                    <a:lnTo>
                      <a:pt x="193" y="588"/>
                    </a:lnTo>
                    <a:lnTo>
                      <a:pt x="193" y="593"/>
                    </a:lnTo>
                    <a:lnTo>
                      <a:pt x="196" y="593"/>
                    </a:lnTo>
                    <a:lnTo>
                      <a:pt x="196" y="620"/>
                    </a:lnTo>
                    <a:lnTo>
                      <a:pt x="191" y="620"/>
                    </a:lnTo>
                    <a:lnTo>
                      <a:pt x="187" y="618"/>
                    </a:lnTo>
                    <a:lnTo>
                      <a:pt x="184" y="618"/>
                    </a:lnTo>
                    <a:lnTo>
                      <a:pt x="180" y="617"/>
                    </a:lnTo>
                    <a:lnTo>
                      <a:pt x="180" y="637"/>
                    </a:lnTo>
                    <a:lnTo>
                      <a:pt x="164" y="637"/>
                    </a:lnTo>
                    <a:lnTo>
                      <a:pt x="160" y="624"/>
                    </a:lnTo>
                    <a:lnTo>
                      <a:pt x="156" y="624"/>
                    </a:lnTo>
                    <a:lnTo>
                      <a:pt x="156" y="613"/>
                    </a:lnTo>
                    <a:lnTo>
                      <a:pt x="153" y="613"/>
                    </a:lnTo>
                    <a:lnTo>
                      <a:pt x="156" y="517"/>
                    </a:lnTo>
                    <a:lnTo>
                      <a:pt x="173" y="517"/>
                    </a:lnTo>
                    <a:lnTo>
                      <a:pt x="173" y="513"/>
                    </a:lnTo>
                    <a:lnTo>
                      <a:pt x="165" y="504"/>
                    </a:lnTo>
                    <a:lnTo>
                      <a:pt x="164" y="495"/>
                    </a:lnTo>
                    <a:lnTo>
                      <a:pt x="164" y="480"/>
                    </a:lnTo>
                    <a:close/>
                    <a:moveTo>
                      <a:pt x="807" y="477"/>
                    </a:moveTo>
                    <a:lnTo>
                      <a:pt x="809" y="477"/>
                    </a:lnTo>
                    <a:lnTo>
                      <a:pt x="811" y="478"/>
                    </a:lnTo>
                    <a:lnTo>
                      <a:pt x="813" y="480"/>
                    </a:lnTo>
                    <a:lnTo>
                      <a:pt x="816" y="480"/>
                    </a:lnTo>
                    <a:lnTo>
                      <a:pt x="820" y="480"/>
                    </a:lnTo>
                    <a:lnTo>
                      <a:pt x="820" y="477"/>
                    </a:lnTo>
                    <a:lnTo>
                      <a:pt x="807" y="477"/>
                    </a:lnTo>
                    <a:close/>
                    <a:moveTo>
                      <a:pt x="207" y="404"/>
                    </a:moveTo>
                    <a:lnTo>
                      <a:pt x="211" y="408"/>
                    </a:lnTo>
                    <a:lnTo>
                      <a:pt x="213" y="409"/>
                    </a:lnTo>
                    <a:lnTo>
                      <a:pt x="215" y="413"/>
                    </a:lnTo>
                    <a:lnTo>
                      <a:pt x="216" y="415"/>
                    </a:lnTo>
                    <a:lnTo>
                      <a:pt x="218" y="418"/>
                    </a:lnTo>
                    <a:lnTo>
                      <a:pt x="220" y="422"/>
                    </a:lnTo>
                    <a:lnTo>
                      <a:pt x="220" y="428"/>
                    </a:lnTo>
                    <a:lnTo>
                      <a:pt x="216" y="428"/>
                    </a:lnTo>
                    <a:lnTo>
                      <a:pt x="216" y="431"/>
                    </a:lnTo>
                    <a:lnTo>
                      <a:pt x="220" y="431"/>
                    </a:lnTo>
                    <a:lnTo>
                      <a:pt x="220" y="440"/>
                    </a:lnTo>
                    <a:lnTo>
                      <a:pt x="224" y="440"/>
                    </a:lnTo>
                    <a:lnTo>
                      <a:pt x="225" y="444"/>
                    </a:lnTo>
                    <a:lnTo>
                      <a:pt x="227" y="448"/>
                    </a:lnTo>
                    <a:lnTo>
                      <a:pt x="227" y="451"/>
                    </a:lnTo>
                    <a:lnTo>
                      <a:pt x="227" y="457"/>
                    </a:lnTo>
                    <a:lnTo>
                      <a:pt x="204" y="457"/>
                    </a:lnTo>
                    <a:lnTo>
                      <a:pt x="207" y="477"/>
                    </a:lnTo>
                    <a:lnTo>
                      <a:pt x="176" y="477"/>
                    </a:lnTo>
                    <a:lnTo>
                      <a:pt x="171" y="462"/>
                    </a:lnTo>
                    <a:lnTo>
                      <a:pt x="164" y="455"/>
                    </a:lnTo>
                    <a:lnTo>
                      <a:pt x="155" y="453"/>
                    </a:lnTo>
                    <a:lnTo>
                      <a:pt x="145" y="448"/>
                    </a:lnTo>
                    <a:lnTo>
                      <a:pt x="136" y="440"/>
                    </a:lnTo>
                    <a:lnTo>
                      <a:pt x="133" y="440"/>
                    </a:lnTo>
                    <a:lnTo>
                      <a:pt x="133" y="428"/>
                    </a:lnTo>
                    <a:lnTo>
                      <a:pt x="140" y="424"/>
                    </a:lnTo>
                    <a:lnTo>
                      <a:pt x="149" y="418"/>
                    </a:lnTo>
                    <a:lnTo>
                      <a:pt x="162" y="417"/>
                    </a:lnTo>
                    <a:lnTo>
                      <a:pt x="176" y="417"/>
                    </a:lnTo>
                    <a:lnTo>
                      <a:pt x="193" y="417"/>
                    </a:lnTo>
                    <a:lnTo>
                      <a:pt x="193" y="411"/>
                    </a:lnTo>
                    <a:lnTo>
                      <a:pt x="195" y="408"/>
                    </a:lnTo>
                    <a:lnTo>
                      <a:pt x="196" y="406"/>
                    </a:lnTo>
                    <a:lnTo>
                      <a:pt x="198" y="406"/>
                    </a:lnTo>
                    <a:lnTo>
                      <a:pt x="202" y="404"/>
                    </a:lnTo>
                    <a:lnTo>
                      <a:pt x="207" y="404"/>
                    </a:lnTo>
                    <a:close/>
                    <a:moveTo>
                      <a:pt x="880" y="393"/>
                    </a:moveTo>
                    <a:lnTo>
                      <a:pt x="856" y="400"/>
                    </a:lnTo>
                    <a:lnTo>
                      <a:pt x="856" y="408"/>
                    </a:lnTo>
                    <a:lnTo>
                      <a:pt x="880" y="404"/>
                    </a:lnTo>
                    <a:lnTo>
                      <a:pt x="880" y="393"/>
                    </a:lnTo>
                    <a:close/>
                    <a:moveTo>
                      <a:pt x="416" y="68"/>
                    </a:moveTo>
                    <a:lnTo>
                      <a:pt x="420" y="77"/>
                    </a:lnTo>
                    <a:lnTo>
                      <a:pt x="424" y="84"/>
                    </a:lnTo>
                    <a:lnTo>
                      <a:pt x="427" y="91"/>
                    </a:lnTo>
                    <a:lnTo>
                      <a:pt x="427" y="104"/>
                    </a:lnTo>
                    <a:lnTo>
                      <a:pt x="424" y="115"/>
                    </a:lnTo>
                    <a:lnTo>
                      <a:pt x="425" y="128"/>
                    </a:lnTo>
                    <a:lnTo>
                      <a:pt x="425" y="140"/>
                    </a:lnTo>
                    <a:lnTo>
                      <a:pt x="424" y="151"/>
                    </a:lnTo>
                    <a:lnTo>
                      <a:pt x="416" y="157"/>
                    </a:lnTo>
                    <a:lnTo>
                      <a:pt x="405" y="168"/>
                    </a:lnTo>
                    <a:lnTo>
                      <a:pt x="398" y="180"/>
                    </a:lnTo>
                    <a:lnTo>
                      <a:pt x="393" y="197"/>
                    </a:lnTo>
                    <a:lnTo>
                      <a:pt x="384" y="197"/>
                    </a:lnTo>
                    <a:lnTo>
                      <a:pt x="387" y="220"/>
                    </a:lnTo>
                    <a:lnTo>
                      <a:pt x="367" y="224"/>
                    </a:lnTo>
                    <a:lnTo>
                      <a:pt x="367" y="237"/>
                    </a:lnTo>
                    <a:lnTo>
                      <a:pt x="380" y="237"/>
                    </a:lnTo>
                    <a:lnTo>
                      <a:pt x="380" y="240"/>
                    </a:lnTo>
                    <a:lnTo>
                      <a:pt x="384" y="249"/>
                    </a:lnTo>
                    <a:lnTo>
                      <a:pt x="387" y="264"/>
                    </a:lnTo>
                    <a:lnTo>
                      <a:pt x="387" y="277"/>
                    </a:lnTo>
                    <a:lnTo>
                      <a:pt x="367" y="277"/>
                    </a:lnTo>
                    <a:lnTo>
                      <a:pt x="367" y="284"/>
                    </a:lnTo>
                    <a:lnTo>
                      <a:pt x="367" y="289"/>
                    </a:lnTo>
                    <a:lnTo>
                      <a:pt x="365" y="293"/>
                    </a:lnTo>
                    <a:lnTo>
                      <a:pt x="365" y="298"/>
                    </a:lnTo>
                    <a:lnTo>
                      <a:pt x="364" y="304"/>
                    </a:lnTo>
                    <a:lnTo>
                      <a:pt x="353" y="306"/>
                    </a:lnTo>
                    <a:lnTo>
                      <a:pt x="347" y="308"/>
                    </a:lnTo>
                    <a:lnTo>
                      <a:pt x="342" y="309"/>
                    </a:lnTo>
                    <a:lnTo>
                      <a:pt x="333" y="313"/>
                    </a:lnTo>
                    <a:lnTo>
                      <a:pt x="333" y="300"/>
                    </a:lnTo>
                    <a:lnTo>
                      <a:pt x="327" y="300"/>
                    </a:lnTo>
                    <a:lnTo>
                      <a:pt x="327" y="308"/>
                    </a:lnTo>
                    <a:lnTo>
                      <a:pt x="320" y="308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4" y="348"/>
                    </a:lnTo>
                    <a:lnTo>
                      <a:pt x="291" y="351"/>
                    </a:lnTo>
                    <a:lnTo>
                      <a:pt x="280" y="357"/>
                    </a:lnTo>
                    <a:lnTo>
                      <a:pt x="273" y="364"/>
                    </a:lnTo>
                    <a:lnTo>
                      <a:pt x="271" y="368"/>
                    </a:lnTo>
                    <a:lnTo>
                      <a:pt x="269" y="373"/>
                    </a:lnTo>
                    <a:lnTo>
                      <a:pt x="267" y="377"/>
                    </a:lnTo>
                    <a:lnTo>
                      <a:pt x="265" y="382"/>
                    </a:lnTo>
                    <a:lnTo>
                      <a:pt x="264" y="384"/>
                    </a:lnTo>
                    <a:lnTo>
                      <a:pt x="247" y="384"/>
                    </a:lnTo>
                    <a:lnTo>
                      <a:pt x="242" y="375"/>
                    </a:lnTo>
                    <a:lnTo>
                      <a:pt x="236" y="369"/>
                    </a:lnTo>
                    <a:lnTo>
                      <a:pt x="231" y="360"/>
                    </a:lnTo>
                    <a:lnTo>
                      <a:pt x="227" y="348"/>
                    </a:lnTo>
                    <a:lnTo>
                      <a:pt x="260" y="328"/>
                    </a:lnTo>
                    <a:lnTo>
                      <a:pt x="258" y="324"/>
                    </a:lnTo>
                    <a:lnTo>
                      <a:pt x="258" y="322"/>
                    </a:lnTo>
                    <a:lnTo>
                      <a:pt x="256" y="318"/>
                    </a:lnTo>
                    <a:lnTo>
                      <a:pt x="256" y="313"/>
                    </a:lnTo>
                    <a:lnTo>
                      <a:pt x="280" y="313"/>
                    </a:lnTo>
                    <a:lnTo>
                      <a:pt x="280" y="308"/>
                    </a:lnTo>
                    <a:lnTo>
                      <a:pt x="262" y="306"/>
                    </a:lnTo>
                    <a:lnTo>
                      <a:pt x="247" y="300"/>
                    </a:lnTo>
                    <a:lnTo>
                      <a:pt x="233" y="297"/>
                    </a:lnTo>
                    <a:lnTo>
                      <a:pt x="231" y="291"/>
                    </a:lnTo>
                    <a:lnTo>
                      <a:pt x="229" y="286"/>
                    </a:lnTo>
                    <a:lnTo>
                      <a:pt x="229" y="280"/>
                    </a:lnTo>
                    <a:lnTo>
                      <a:pt x="229" y="275"/>
                    </a:lnTo>
                    <a:lnTo>
                      <a:pt x="227" y="268"/>
                    </a:lnTo>
                    <a:lnTo>
                      <a:pt x="244" y="264"/>
                    </a:lnTo>
                    <a:lnTo>
                      <a:pt x="244" y="257"/>
                    </a:lnTo>
                    <a:lnTo>
                      <a:pt x="240" y="255"/>
                    </a:lnTo>
                    <a:lnTo>
                      <a:pt x="236" y="253"/>
                    </a:lnTo>
                    <a:lnTo>
                      <a:pt x="231" y="253"/>
                    </a:lnTo>
                    <a:lnTo>
                      <a:pt x="224" y="253"/>
                    </a:lnTo>
                    <a:lnTo>
                      <a:pt x="224" y="200"/>
                    </a:lnTo>
                    <a:lnTo>
                      <a:pt x="240" y="200"/>
                    </a:lnTo>
                    <a:lnTo>
                      <a:pt x="240" y="197"/>
                    </a:lnTo>
                    <a:lnTo>
                      <a:pt x="236" y="197"/>
                    </a:lnTo>
                    <a:lnTo>
                      <a:pt x="236" y="184"/>
                    </a:lnTo>
                    <a:lnTo>
                      <a:pt x="264" y="184"/>
                    </a:lnTo>
                    <a:lnTo>
                      <a:pt x="264" y="200"/>
                    </a:lnTo>
                    <a:lnTo>
                      <a:pt x="296" y="197"/>
                    </a:lnTo>
                    <a:lnTo>
                      <a:pt x="293" y="184"/>
                    </a:lnTo>
                    <a:lnTo>
                      <a:pt x="291" y="175"/>
                    </a:lnTo>
                    <a:lnTo>
                      <a:pt x="289" y="164"/>
                    </a:lnTo>
                    <a:lnTo>
                      <a:pt x="287" y="148"/>
                    </a:lnTo>
                    <a:lnTo>
                      <a:pt x="311" y="140"/>
                    </a:lnTo>
                    <a:lnTo>
                      <a:pt x="329" y="129"/>
                    </a:lnTo>
                    <a:lnTo>
                      <a:pt x="347" y="117"/>
                    </a:lnTo>
                    <a:lnTo>
                      <a:pt x="364" y="104"/>
                    </a:lnTo>
                    <a:lnTo>
                      <a:pt x="367" y="97"/>
                    </a:lnTo>
                    <a:lnTo>
                      <a:pt x="382" y="84"/>
                    </a:lnTo>
                    <a:lnTo>
                      <a:pt x="396" y="75"/>
                    </a:lnTo>
                    <a:lnTo>
                      <a:pt x="416" y="68"/>
                    </a:lnTo>
                    <a:close/>
                    <a:moveTo>
                      <a:pt x="1016" y="0"/>
                    </a:moveTo>
                    <a:lnTo>
                      <a:pt x="1022" y="0"/>
                    </a:lnTo>
                    <a:lnTo>
                      <a:pt x="1027" y="0"/>
                    </a:lnTo>
                    <a:lnTo>
                      <a:pt x="1031" y="2"/>
                    </a:lnTo>
                    <a:lnTo>
                      <a:pt x="1036" y="4"/>
                    </a:lnTo>
                    <a:lnTo>
                      <a:pt x="1036" y="8"/>
                    </a:lnTo>
                    <a:lnTo>
                      <a:pt x="1047" y="8"/>
                    </a:lnTo>
                    <a:lnTo>
                      <a:pt x="1047" y="11"/>
                    </a:lnTo>
                    <a:lnTo>
                      <a:pt x="1100" y="11"/>
                    </a:lnTo>
                    <a:lnTo>
                      <a:pt x="1100" y="33"/>
                    </a:lnTo>
                    <a:lnTo>
                      <a:pt x="1096" y="33"/>
                    </a:lnTo>
                    <a:lnTo>
                      <a:pt x="1096" y="44"/>
                    </a:lnTo>
                    <a:lnTo>
                      <a:pt x="1093" y="44"/>
                    </a:lnTo>
                    <a:lnTo>
                      <a:pt x="1080" y="77"/>
                    </a:lnTo>
                    <a:lnTo>
                      <a:pt x="1084" y="77"/>
                    </a:lnTo>
                    <a:lnTo>
                      <a:pt x="1084" y="80"/>
                    </a:lnTo>
                    <a:lnTo>
                      <a:pt x="1096" y="80"/>
                    </a:lnTo>
                    <a:lnTo>
                      <a:pt x="1095" y="100"/>
                    </a:lnTo>
                    <a:lnTo>
                      <a:pt x="1089" y="118"/>
                    </a:lnTo>
                    <a:lnTo>
                      <a:pt x="1084" y="137"/>
                    </a:lnTo>
                    <a:lnTo>
                      <a:pt x="1080" y="138"/>
                    </a:lnTo>
                    <a:lnTo>
                      <a:pt x="1078" y="142"/>
                    </a:lnTo>
                    <a:lnTo>
                      <a:pt x="1076" y="144"/>
                    </a:lnTo>
                    <a:lnTo>
                      <a:pt x="1067" y="144"/>
                    </a:lnTo>
                    <a:lnTo>
                      <a:pt x="1067" y="148"/>
                    </a:lnTo>
                    <a:lnTo>
                      <a:pt x="1060" y="148"/>
                    </a:lnTo>
                    <a:lnTo>
                      <a:pt x="1056" y="157"/>
                    </a:lnTo>
                    <a:lnTo>
                      <a:pt x="1047" y="157"/>
                    </a:lnTo>
                    <a:lnTo>
                      <a:pt x="1047" y="160"/>
                    </a:lnTo>
                    <a:lnTo>
                      <a:pt x="1040" y="160"/>
                    </a:lnTo>
                    <a:lnTo>
                      <a:pt x="1036" y="168"/>
                    </a:lnTo>
                    <a:lnTo>
                      <a:pt x="1027" y="168"/>
                    </a:lnTo>
                    <a:lnTo>
                      <a:pt x="1027" y="173"/>
                    </a:lnTo>
                    <a:lnTo>
                      <a:pt x="1013" y="184"/>
                    </a:lnTo>
                    <a:lnTo>
                      <a:pt x="1004" y="208"/>
                    </a:lnTo>
                    <a:lnTo>
                      <a:pt x="996" y="211"/>
                    </a:lnTo>
                    <a:lnTo>
                      <a:pt x="996" y="220"/>
                    </a:lnTo>
                    <a:lnTo>
                      <a:pt x="984" y="224"/>
                    </a:lnTo>
                    <a:lnTo>
                      <a:pt x="980" y="233"/>
                    </a:lnTo>
                    <a:lnTo>
                      <a:pt x="964" y="237"/>
                    </a:lnTo>
                    <a:lnTo>
                      <a:pt x="958" y="240"/>
                    </a:lnTo>
                    <a:lnTo>
                      <a:pt x="955" y="244"/>
                    </a:lnTo>
                    <a:lnTo>
                      <a:pt x="949" y="248"/>
                    </a:lnTo>
                    <a:lnTo>
                      <a:pt x="944" y="249"/>
                    </a:lnTo>
                    <a:lnTo>
                      <a:pt x="936" y="253"/>
                    </a:lnTo>
                    <a:lnTo>
                      <a:pt x="933" y="264"/>
                    </a:lnTo>
                    <a:lnTo>
                      <a:pt x="929" y="277"/>
                    </a:lnTo>
                    <a:lnTo>
                      <a:pt x="924" y="284"/>
                    </a:lnTo>
                    <a:lnTo>
                      <a:pt x="907" y="288"/>
                    </a:lnTo>
                    <a:lnTo>
                      <a:pt x="907" y="291"/>
                    </a:lnTo>
                    <a:lnTo>
                      <a:pt x="900" y="291"/>
                    </a:lnTo>
                    <a:lnTo>
                      <a:pt x="900" y="297"/>
                    </a:lnTo>
                    <a:lnTo>
                      <a:pt x="884" y="297"/>
                    </a:lnTo>
                    <a:lnTo>
                      <a:pt x="884" y="300"/>
                    </a:lnTo>
                    <a:lnTo>
                      <a:pt x="889" y="304"/>
                    </a:lnTo>
                    <a:lnTo>
                      <a:pt x="893" y="306"/>
                    </a:lnTo>
                    <a:lnTo>
                      <a:pt x="895" y="311"/>
                    </a:lnTo>
                    <a:lnTo>
                      <a:pt x="896" y="317"/>
                    </a:lnTo>
                    <a:lnTo>
                      <a:pt x="896" y="324"/>
                    </a:lnTo>
                    <a:lnTo>
                      <a:pt x="893" y="326"/>
                    </a:lnTo>
                    <a:lnTo>
                      <a:pt x="891" y="329"/>
                    </a:lnTo>
                    <a:lnTo>
                      <a:pt x="889" y="331"/>
                    </a:lnTo>
                    <a:lnTo>
                      <a:pt x="887" y="333"/>
                    </a:lnTo>
                    <a:lnTo>
                      <a:pt x="880" y="333"/>
                    </a:lnTo>
                    <a:lnTo>
                      <a:pt x="880" y="337"/>
                    </a:lnTo>
                    <a:lnTo>
                      <a:pt x="860" y="337"/>
                    </a:lnTo>
                    <a:lnTo>
                      <a:pt x="860" y="340"/>
                    </a:lnTo>
                    <a:lnTo>
                      <a:pt x="867" y="340"/>
                    </a:lnTo>
                    <a:lnTo>
                      <a:pt x="867" y="344"/>
                    </a:lnTo>
                    <a:lnTo>
                      <a:pt x="873" y="346"/>
                    </a:lnTo>
                    <a:lnTo>
                      <a:pt x="876" y="346"/>
                    </a:lnTo>
                    <a:lnTo>
                      <a:pt x="882" y="346"/>
                    </a:lnTo>
                    <a:lnTo>
                      <a:pt x="885" y="346"/>
                    </a:lnTo>
                    <a:lnTo>
                      <a:pt x="887" y="344"/>
                    </a:lnTo>
                    <a:lnTo>
                      <a:pt x="887" y="340"/>
                    </a:lnTo>
                    <a:lnTo>
                      <a:pt x="896" y="340"/>
                    </a:lnTo>
                    <a:lnTo>
                      <a:pt x="896" y="337"/>
                    </a:lnTo>
                    <a:lnTo>
                      <a:pt x="907" y="337"/>
                    </a:lnTo>
                    <a:lnTo>
                      <a:pt x="907" y="344"/>
                    </a:lnTo>
                    <a:lnTo>
                      <a:pt x="918" y="338"/>
                    </a:lnTo>
                    <a:lnTo>
                      <a:pt x="927" y="335"/>
                    </a:lnTo>
                    <a:lnTo>
                      <a:pt x="940" y="333"/>
                    </a:lnTo>
                    <a:lnTo>
                      <a:pt x="940" y="348"/>
                    </a:lnTo>
                    <a:lnTo>
                      <a:pt x="936" y="348"/>
                    </a:lnTo>
                    <a:lnTo>
                      <a:pt x="927" y="366"/>
                    </a:lnTo>
                    <a:lnTo>
                      <a:pt x="915" y="384"/>
                    </a:lnTo>
                    <a:lnTo>
                      <a:pt x="900" y="397"/>
                    </a:lnTo>
                    <a:lnTo>
                      <a:pt x="900" y="400"/>
                    </a:lnTo>
                    <a:lnTo>
                      <a:pt x="893" y="400"/>
                    </a:lnTo>
                    <a:lnTo>
                      <a:pt x="893" y="420"/>
                    </a:lnTo>
                    <a:lnTo>
                      <a:pt x="847" y="460"/>
                    </a:lnTo>
                    <a:lnTo>
                      <a:pt x="847" y="480"/>
                    </a:lnTo>
                    <a:lnTo>
                      <a:pt x="853" y="480"/>
                    </a:lnTo>
                    <a:lnTo>
                      <a:pt x="858" y="473"/>
                    </a:lnTo>
                    <a:lnTo>
                      <a:pt x="864" y="466"/>
                    </a:lnTo>
                    <a:lnTo>
                      <a:pt x="873" y="460"/>
                    </a:lnTo>
                    <a:lnTo>
                      <a:pt x="880" y="457"/>
                    </a:lnTo>
                    <a:lnTo>
                      <a:pt x="878" y="451"/>
                    </a:lnTo>
                    <a:lnTo>
                      <a:pt x="878" y="448"/>
                    </a:lnTo>
                    <a:lnTo>
                      <a:pt x="876" y="442"/>
                    </a:lnTo>
                    <a:lnTo>
                      <a:pt x="876" y="437"/>
                    </a:lnTo>
                    <a:lnTo>
                      <a:pt x="896" y="437"/>
                    </a:lnTo>
                    <a:lnTo>
                      <a:pt x="913" y="438"/>
                    </a:lnTo>
                    <a:lnTo>
                      <a:pt x="927" y="437"/>
                    </a:lnTo>
                    <a:lnTo>
                      <a:pt x="927" y="431"/>
                    </a:lnTo>
                    <a:lnTo>
                      <a:pt x="936" y="431"/>
                    </a:lnTo>
                    <a:lnTo>
                      <a:pt x="936" y="428"/>
                    </a:lnTo>
                    <a:lnTo>
                      <a:pt x="944" y="422"/>
                    </a:lnTo>
                    <a:lnTo>
                      <a:pt x="949" y="417"/>
                    </a:lnTo>
                    <a:lnTo>
                      <a:pt x="956" y="415"/>
                    </a:lnTo>
                    <a:lnTo>
                      <a:pt x="967" y="411"/>
                    </a:lnTo>
                    <a:lnTo>
                      <a:pt x="971" y="415"/>
                    </a:lnTo>
                    <a:lnTo>
                      <a:pt x="975" y="418"/>
                    </a:lnTo>
                    <a:lnTo>
                      <a:pt x="980" y="420"/>
                    </a:lnTo>
                    <a:lnTo>
                      <a:pt x="989" y="404"/>
                    </a:lnTo>
                    <a:lnTo>
                      <a:pt x="1004" y="393"/>
                    </a:lnTo>
                    <a:lnTo>
                      <a:pt x="1025" y="386"/>
                    </a:lnTo>
                    <a:lnTo>
                      <a:pt x="1047" y="384"/>
                    </a:lnTo>
                    <a:lnTo>
                      <a:pt x="1055" y="391"/>
                    </a:lnTo>
                    <a:lnTo>
                      <a:pt x="1065" y="398"/>
                    </a:lnTo>
                    <a:lnTo>
                      <a:pt x="1080" y="406"/>
                    </a:lnTo>
                    <a:lnTo>
                      <a:pt x="1095" y="409"/>
                    </a:lnTo>
                    <a:lnTo>
                      <a:pt x="1107" y="408"/>
                    </a:lnTo>
                    <a:lnTo>
                      <a:pt x="1116" y="397"/>
                    </a:lnTo>
                    <a:lnTo>
                      <a:pt x="1125" y="393"/>
                    </a:lnTo>
                    <a:lnTo>
                      <a:pt x="1140" y="391"/>
                    </a:lnTo>
                    <a:lnTo>
                      <a:pt x="1153" y="393"/>
                    </a:lnTo>
                    <a:lnTo>
                      <a:pt x="1169" y="398"/>
                    </a:lnTo>
                    <a:lnTo>
                      <a:pt x="1191" y="406"/>
                    </a:lnTo>
                    <a:lnTo>
                      <a:pt x="1213" y="409"/>
                    </a:lnTo>
                    <a:lnTo>
                      <a:pt x="1236" y="408"/>
                    </a:lnTo>
                    <a:lnTo>
                      <a:pt x="1236" y="404"/>
                    </a:lnTo>
                    <a:lnTo>
                      <a:pt x="1287" y="404"/>
                    </a:lnTo>
                    <a:lnTo>
                      <a:pt x="1287" y="400"/>
                    </a:lnTo>
                    <a:lnTo>
                      <a:pt x="1302" y="398"/>
                    </a:lnTo>
                    <a:lnTo>
                      <a:pt x="1318" y="397"/>
                    </a:lnTo>
                    <a:lnTo>
                      <a:pt x="1333" y="400"/>
                    </a:lnTo>
                    <a:lnTo>
                      <a:pt x="1336" y="408"/>
                    </a:lnTo>
                    <a:lnTo>
                      <a:pt x="1344" y="408"/>
                    </a:lnTo>
                    <a:lnTo>
                      <a:pt x="1344" y="411"/>
                    </a:lnTo>
                    <a:lnTo>
                      <a:pt x="1347" y="415"/>
                    </a:lnTo>
                    <a:lnTo>
                      <a:pt x="1347" y="415"/>
                    </a:lnTo>
                    <a:lnTo>
                      <a:pt x="1349" y="417"/>
                    </a:lnTo>
                    <a:lnTo>
                      <a:pt x="1351" y="418"/>
                    </a:lnTo>
                    <a:lnTo>
                      <a:pt x="1351" y="420"/>
                    </a:lnTo>
                    <a:lnTo>
                      <a:pt x="1353" y="424"/>
                    </a:lnTo>
                    <a:lnTo>
                      <a:pt x="1356" y="428"/>
                    </a:lnTo>
                    <a:lnTo>
                      <a:pt x="1358" y="431"/>
                    </a:lnTo>
                    <a:lnTo>
                      <a:pt x="1358" y="435"/>
                    </a:lnTo>
                    <a:lnTo>
                      <a:pt x="1358" y="438"/>
                    </a:lnTo>
                    <a:lnTo>
                      <a:pt x="1358" y="442"/>
                    </a:lnTo>
                    <a:lnTo>
                      <a:pt x="1358" y="446"/>
                    </a:lnTo>
                    <a:lnTo>
                      <a:pt x="1360" y="453"/>
                    </a:lnTo>
                    <a:lnTo>
                      <a:pt x="1364" y="453"/>
                    </a:lnTo>
                    <a:lnTo>
                      <a:pt x="1364" y="460"/>
                    </a:lnTo>
                    <a:lnTo>
                      <a:pt x="1367" y="460"/>
                    </a:lnTo>
                    <a:lnTo>
                      <a:pt x="1367" y="500"/>
                    </a:lnTo>
                    <a:lnTo>
                      <a:pt x="1365" y="504"/>
                    </a:lnTo>
                    <a:lnTo>
                      <a:pt x="1364" y="506"/>
                    </a:lnTo>
                    <a:lnTo>
                      <a:pt x="1364" y="508"/>
                    </a:lnTo>
                    <a:lnTo>
                      <a:pt x="1362" y="511"/>
                    </a:lnTo>
                    <a:lnTo>
                      <a:pt x="1362" y="513"/>
                    </a:lnTo>
                    <a:lnTo>
                      <a:pt x="1360" y="517"/>
                    </a:lnTo>
                    <a:lnTo>
                      <a:pt x="1344" y="528"/>
                    </a:lnTo>
                    <a:lnTo>
                      <a:pt x="1344" y="537"/>
                    </a:lnTo>
                    <a:lnTo>
                      <a:pt x="1324" y="551"/>
                    </a:lnTo>
                    <a:lnTo>
                      <a:pt x="1324" y="560"/>
                    </a:lnTo>
                    <a:lnTo>
                      <a:pt x="1320" y="560"/>
                    </a:lnTo>
                    <a:lnTo>
                      <a:pt x="1316" y="577"/>
                    </a:lnTo>
                    <a:lnTo>
                      <a:pt x="1313" y="577"/>
                    </a:lnTo>
                    <a:lnTo>
                      <a:pt x="1313" y="593"/>
                    </a:lnTo>
                    <a:lnTo>
                      <a:pt x="1307" y="593"/>
                    </a:lnTo>
                    <a:lnTo>
                      <a:pt x="1313" y="640"/>
                    </a:lnTo>
                    <a:lnTo>
                      <a:pt x="1307" y="640"/>
                    </a:lnTo>
                    <a:lnTo>
                      <a:pt x="1307" y="648"/>
                    </a:lnTo>
                    <a:lnTo>
                      <a:pt x="1300" y="653"/>
                    </a:lnTo>
                    <a:lnTo>
                      <a:pt x="1300" y="660"/>
                    </a:lnTo>
                    <a:lnTo>
                      <a:pt x="1293" y="664"/>
                    </a:lnTo>
                    <a:lnTo>
                      <a:pt x="1293" y="673"/>
                    </a:lnTo>
                    <a:lnTo>
                      <a:pt x="1284" y="677"/>
                    </a:lnTo>
                    <a:lnTo>
                      <a:pt x="1276" y="737"/>
                    </a:lnTo>
                    <a:lnTo>
                      <a:pt x="1267" y="740"/>
                    </a:lnTo>
                    <a:lnTo>
                      <a:pt x="1260" y="753"/>
                    </a:lnTo>
                    <a:lnTo>
                      <a:pt x="1253" y="753"/>
                    </a:lnTo>
                    <a:lnTo>
                      <a:pt x="1247" y="760"/>
                    </a:lnTo>
                    <a:lnTo>
                      <a:pt x="1240" y="760"/>
                    </a:lnTo>
                    <a:lnTo>
                      <a:pt x="1240" y="764"/>
                    </a:lnTo>
                    <a:lnTo>
                      <a:pt x="1236" y="766"/>
                    </a:lnTo>
                    <a:lnTo>
                      <a:pt x="1235" y="768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69"/>
                    </a:lnTo>
                    <a:lnTo>
                      <a:pt x="1235" y="771"/>
                    </a:lnTo>
                    <a:lnTo>
                      <a:pt x="1235" y="773"/>
                    </a:lnTo>
                    <a:lnTo>
                      <a:pt x="1233" y="777"/>
                    </a:lnTo>
                    <a:lnTo>
                      <a:pt x="1227" y="777"/>
                    </a:lnTo>
                    <a:lnTo>
                      <a:pt x="1227" y="788"/>
                    </a:lnTo>
                    <a:lnTo>
                      <a:pt x="1224" y="788"/>
                    </a:lnTo>
                    <a:lnTo>
                      <a:pt x="1224" y="791"/>
                    </a:lnTo>
                    <a:lnTo>
                      <a:pt x="1225" y="793"/>
                    </a:lnTo>
                    <a:lnTo>
                      <a:pt x="1225" y="795"/>
                    </a:lnTo>
                    <a:lnTo>
                      <a:pt x="1227" y="797"/>
                    </a:lnTo>
                    <a:lnTo>
                      <a:pt x="1229" y="800"/>
                    </a:lnTo>
                    <a:lnTo>
                      <a:pt x="1227" y="804"/>
                    </a:lnTo>
                    <a:lnTo>
                      <a:pt x="1216" y="813"/>
                    </a:lnTo>
                    <a:lnTo>
                      <a:pt x="1216" y="837"/>
                    </a:lnTo>
                    <a:lnTo>
                      <a:pt x="1200" y="848"/>
                    </a:lnTo>
                    <a:lnTo>
                      <a:pt x="1191" y="860"/>
                    </a:lnTo>
                    <a:lnTo>
                      <a:pt x="1180" y="873"/>
                    </a:lnTo>
                    <a:lnTo>
                      <a:pt x="1167" y="882"/>
                    </a:lnTo>
                    <a:lnTo>
                      <a:pt x="1153" y="888"/>
                    </a:lnTo>
                    <a:lnTo>
                      <a:pt x="1153" y="884"/>
                    </a:lnTo>
                    <a:lnTo>
                      <a:pt x="1136" y="884"/>
                    </a:lnTo>
                    <a:lnTo>
                      <a:pt x="1136" y="888"/>
                    </a:lnTo>
                    <a:lnTo>
                      <a:pt x="1140" y="888"/>
                    </a:lnTo>
                    <a:lnTo>
                      <a:pt x="1144" y="891"/>
                    </a:lnTo>
                    <a:lnTo>
                      <a:pt x="1145" y="893"/>
                    </a:lnTo>
                    <a:lnTo>
                      <a:pt x="1147" y="895"/>
                    </a:lnTo>
                    <a:lnTo>
                      <a:pt x="1149" y="895"/>
                    </a:lnTo>
                    <a:lnTo>
                      <a:pt x="1151" y="898"/>
                    </a:lnTo>
                    <a:lnTo>
                      <a:pt x="1151" y="902"/>
                    </a:lnTo>
                    <a:lnTo>
                      <a:pt x="1153" y="908"/>
                    </a:lnTo>
                    <a:lnTo>
                      <a:pt x="1149" y="909"/>
                    </a:lnTo>
                    <a:lnTo>
                      <a:pt x="1147" y="913"/>
                    </a:lnTo>
                    <a:lnTo>
                      <a:pt x="1145" y="917"/>
                    </a:lnTo>
                    <a:lnTo>
                      <a:pt x="1144" y="920"/>
                    </a:lnTo>
                    <a:lnTo>
                      <a:pt x="1144" y="924"/>
                    </a:lnTo>
                    <a:lnTo>
                      <a:pt x="1147" y="924"/>
                    </a:lnTo>
                    <a:lnTo>
                      <a:pt x="1147" y="928"/>
                    </a:lnTo>
                    <a:lnTo>
                      <a:pt x="1164" y="928"/>
                    </a:lnTo>
                    <a:lnTo>
                      <a:pt x="1164" y="931"/>
                    </a:lnTo>
                    <a:lnTo>
                      <a:pt x="1176" y="937"/>
                    </a:lnTo>
                    <a:lnTo>
                      <a:pt x="1185" y="942"/>
                    </a:lnTo>
                    <a:lnTo>
                      <a:pt x="1193" y="951"/>
                    </a:lnTo>
                    <a:lnTo>
                      <a:pt x="1196" y="964"/>
                    </a:lnTo>
                    <a:lnTo>
                      <a:pt x="1184" y="973"/>
                    </a:lnTo>
                    <a:lnTo>
                      <a:pt x="1175" y="980"/>
                    </a:lnTo>
                    <a:lnTo>
                      <a:pt x="1164" y="988"/>
                    </a:lnTo>
                    <a:lnTo>
                      <a:pt x="1151" y="993"/>
                    </a:lnTo>
                    <a:lnTo>
                      <a:pt x="1133" y="997"/>
                    </a:lnTo>
                    <a:lnTo>
                      <a:pt x="1129" y="991"/>
                    </a:lnTo>
                    <a:lnTo>
                      <a:pt x="1125" y="989"/>
                    </a:lnTo>
                    <a:lnTo>
                      <a:pt x="1122" y="988"/>
                    </a:lnTo>
                    <a:lnTo>
                      <a:pt x="1116" y="984"/>
                    </a:lnTo>
                    <a:lnTo>
                      <a:pt x="1116" y="988"/>
                    </a:lnTo>
                    <a:lnTo>
                      <a:pt x="1093" y="1008"/>
                    </a:lnTo>
                    <a:lnTo>
                      <a:pt x="1093" y="1017"/>
                    </a:lnTo>
                    <a:lnTo>
                      <a:pt x="1073" y="1033"/>
                    </a:lnTo>
                    <a:lnTo>
                      <a:pt x="1067" y="1044"/>
                    </a:lnTo>
                    <a:lnTo>
                      <a:pt x="1056" y="1044"/>
                    </a:lnTo>
                    <a:lnTo>
                      <a:pt x="1056" y="1048"/>
                    </a:lnTo>
                    <a:lnTo>
                      <a:pt x="1047" y="1048"/>
                    </a:lnTo>
                    <a:lnTo>
                      <a:pt x="1047" y="1051"/>
                    </a:lnTo>
                    <a:lnTo>
                      <a:pt x="1040" y="1051"/>
                    </a:lnTo>
                    <a:lnTo>
                      <a:pt x="1040" y="1057"/>
                    </a:lnTo>
                    <a:lnTo>
                      <a:pt x="1020" y="1060"/>
                    </a:lnTo>
                    <a:lnTo>
                      <a:pt x="1020" y="1064"/>
                    </a:lnTo>
                    <a:lnTo>
                      <a:pt x="1084" y="1068"/>
                    </a:lnTo>
                    <a:lnTo>
                      <a:pt x="1087" y="1077"/>
                    </a:lnTo>
                    <a:lnTo>
                      <a:pt x="1096" y="1077"/>
                    </a:lnTo>
                    <a:lnTo>
                      <a:pt x="1096" y="1080"/>
                    </a:lnTo>
                    <a:lnTo>
                      <a:pt x="1124" y="1073"/>
                    </a:lnTo>
                    <a:lnTo>
                      <a:pt x="1129" y="1058"/>
                    </a:lnTo>
                    <a:lnTo>
                      <a:pt x="1136" y="1048"/>
                    </a:lnTo>
                    <a:lnTo>
                      <a:pt x="1147" y="1040"/>
                    </a:lnTo>
                    <a:lnTo>
                      <a:pt x="1158" y="1037"/>
                    </a:lnTo>
                    <a:lnTo>
                      <a:pt x="1173" y="1035"/>
                    </a:lnTo>
                    <a:lnTo>
                      <a:pt x="1187" y="1037"/>
                    </a:lnTo>
                    <a:lnTo>
                      <a:pt x="1191" y="1040"/>
                    </a:lnTo>
                    <a:lnTo>
                      <a:pt x="1193" y="1046"/>
                    </a:lnTo>
                    <a:lnTo>
                      <a:pt x="1196" y="1049"/>
                    </a:lnTo>
                    <a:lnTo>
                      <a:pt x="1198" y="1053"/>
                    </a:lnTo>
                    <a:lnTo>
                      <a:pt x="1200" y="1060"/>
                    </a:lnTo>
                    <a:lnTo>
                      <a:pt x="1224" y="1062"/>
                    </a:lnTo>
                    <a:lnTo>
                      <a:pt x="1240" y="1068"/>
                    </a:lnTo>
                    <a:lnTo>
                      <a:pt x="1247" y="1080"/>
                    </a:lnTo>
                    <a:lnTo>
                      <a:pt x="1300" y="1088"/>
                    </a:lnTo>
                    <a:lnTo>
                      <a:pt x="1302" y="1091"/>
                    </a:lnTo>
                    <a:lnTo>
                      <a:pt x="1304" y="1093"/>
                    </a:lnTo>
                    <a:lnTo>
                      <a:pt x="1307" y="1095"/>
                    </a:lnTo>
                    <a:lnTo>
                      <a:pt x="1307" y="1097"/>
                    </a:lnTo>
                    <a:lnTo>
                      <a:pt x="1307" y="1104"/>
                    </a:lnTo>
                    <a:lnTo>
                      <a:pt x="1316" y="1108"/>
                    </a:lnTo>
                    <a:lnTo>
                      <a:pt x="1320" y="1128"/>
                    </a:lnTo>
                    <a:lnTo>
                      <a:pt x="1327" y="1131"/>
                    </a:lnTo>
                    <a:lnTo>
                      <a:pt x="1331" y="1142"/>
                    </a:lnTo>
                    <a:lnTo>
                      <a:pt x="1333" y="1155"/>
                    </a:lnTo>
                    <a:lnTo>
                      <a:pt x="1336" y="1164"/>
                    </a:lnTo>
                    <a:lnTo>
                      <a:pt x="1344" y="1168"/>
                    </a:lnTo>
                    <a:lnTo>
                      <a:pt x="1344" y="1177"/>
                    </a:lnTo>
                    <a:lnTo>
                      <a:pt x="1347" y="1177"/>
                    </a:lnTo>
                    <a:lnTo>
                      <a:pt x="1347" y="1184"/>
                    </a:lnTo>
                    <a:lnTo>
                      <a:pt x="1353" y="1184"/>
                    </a:lnTo>
                    <a:lnTo>
                      <a:pt x="1356" y="1197"/>
                    </a:lnTo>
                    <a:lnTo>
                      <a:pt x="1373" y="1197"/>
                    </a:lnTo>
                    <a:lnTo>
                      <a:pt x="1373" y="1208"/>
                    </a:lnTo>
                    <a:lnTo>
                      <a:pt x="1393" y="1211"/>
                    </a:lnTo>
                    <a:lnTo>
                      <a:pt x="1398" y="1224"/>
                    </a:lnTo>
                    <a:lnTo>
                      <a:pt x="1405" y="1238"/>
                    </a:lnTo>
                    <a:lnTo>
                      <a:pt x="1411" y="1257"/>
                    </a:lnTo>
                    <a:lnTo>
                      <a:pt x="1415" y="1275"/>
                    </a:lnTo>
                    <a:lnTo>
                      <a:pt x="1413" y="1293"/>
                    </a:lnTo>
                    <a:lnTo>
                      <a:pt x="1411" y="1293"/>
                    </a:lnTo>
                    <a:lnTo>
                      <a:pt x="1409" y="1293"/>
                    </a:lnTo>
                    <a:lnTo>
                      <a:pt x="1405" y="1297"/>
                    </a:lnTo>
                    <a:lnTo>
                      <a:pt x="1404" y="1300"/>
                    </a:lnTo>
                    <a:lnTo>
                      <a:pt x="1420" y="1313"/>
                    </a:lnTo>
                    <a:lnTo>
                      <a:pt x="1422" y="1317"/>
                    </a:lnTo>
                    <a:lnTo>
                      <a:pt x="1422" y="1322"/>
                    </a:lnTo>
                    <a:lnTo>
                      <a:pt x="1420" y="1328"/>
                    </a:lnTo>
                    <a:lnTo>
                      <a:pt x="1418" y="1333"/>
                    </a:lnTo>
                    <a:lnTo>
                      <a:pt x="1416" y="1337"/>
                    </a:lnTo>
                    <a:lnTo>
                      <a:pt x="1416" y="1340"/>
                    </a:lnTo>
                    <a:lnTo>
                      <a:pt x="1420" y="1340"/>
                    </a:lnTo>
                    <a:lnTo>
                      <a:pt x="1420" y="1348"/>
                    </a:lnTo>
                    <a:lnTo>
                      <a:pt x="1427" y="1353"/>
                    </a:lnTo>
                    <a:lnTo>
                      <a:pt x="1427" y="1360"/>
                    </a:lnTo>
                    <a:lnTo>
                      <a:pt x="1433" y="1360"/>
                    </a:lnTo>
                    <a:lnTo>
                      <a:pt x="1433" y="1371"/>
                    </a:lnTo>
                    <a:lnTo>
                      <a:pt x="1431" y="1380"/>
                    </a:lnTo>
                    <a:lnTo>
                      <a:pt x="1431" y="1389"/>
                    </a:lnTo>
                    <a:lnTo>
                      <a:pt x="1433" y="1400"/>
                    </a:lnTo>
                    <a:lnTo>
                      <a:pt x="1436" y="1400"/>
                    </a:lnTo>
                    <a:lnTo>
                      <a:pt x="1436" y="1411"/>
                    </a:lnTo>
                    <a:lnTo>
                      <a:pt x="1440" y="1411"/>
                    </a:lnTo>
                    <a:lnTo>
                      <a:pt x="1440" y="1424"/>
                    </a:lnTo>
                    <a:lnTo>
                      <a:pt x="1444" y="1424"/>
                    </a:lnTo>
                    <a:lnTo>
                      <a:pt x="1444" y="1437"/>
                    </a:lnTo>
                    <a:lnTo>
                      <a:pt x="1460" y="1448"/>
                    </a:lnTo>
                    <a:lnTo>
                      <a:pt x="1462" y="1462"/>
                    </a:lnTo>
                    <a:lnTo>
                      <a:pt x="1462" y="1478"/>
                    </a:lnTo>
                    <a:lnTo>
                      <a:pt x="1462" y="1495"/>
                    </a:lnTo>
                    <a:lnTo>
                      <a:pt x="1464" y="1508"/>
                    </a:lnTo>
                    <a:lnTo>
                      <a:pt x="1473" y="1513"/>
                    </a:lnTo>
                    <a:lnTo>
                      <a:pt x="1473" y="1520"/>
                    </a:lnTo>
                    <a:lnTo>
                      <a:pt x="1484" y="1528"/>
                    </a:lnTo>
                    <a:lnTo>
                      <a:pt x="1493" y="1542"/>
                    </a:lnTo>
                    <a:lnTo>
                      <a:pt x="1498" y="1558"/>
                    </a:lnTo>
                    <a:lnTo>
                      <a:pt x="1500" y="1580"/>
                    </a:lnTo>
                    <a:lnTo>
                      <a:pt x="1527" y="1582"/>
                    </a:lnTo>
                    <a:lnTo>
                      <a:pt x="1553" y="1588"/>
                    </a:lnTo>
                    <a:lnTo>
                      <a:pt x="1553" y="1593"/>
                    </a:lnTo>
                    <a:lnTo>
                      <a:pt x="1560" y="1593"/>
                    </a:lnTo>
                    <a:lnTo>
                      <a:pt x="1560" y="1597"/>
                    </a:lnTo>
                    <a:lnTo>
                      <a:pt x="1596" y="1608"/>
                    </a:lnTo>
                    <a:lnTo>
                      <a:pt x="1600" y="1617"/>
                    </a:lnTo>
                    <a:lnTo>
                      <a:pt x="1607" y="1617"/>
                    </a:lnTo>
                    <a:lnTo>
                      <a:pt x="1640" y="1637"/>
                    </a:lnTo>
                    <a:lnTo>
                      <a:pt x="1673" y="1713"/>
                    </a:lnTo>
                    <a:lnTo>
                      <a:pt x="1680" y="1717"/>
                    </a:lnTo>
                    <a:lnTo>
                      <a:pt x="1680" y="1724"/>
                    </a:lnTo>
                    <a:lnTo>
                      <a:pt x="1687" y="1728"/>
                    </a:lnTo>
                    <a:lnTo>
                      <a:pt x="1704" y="1748"/>
                    </a:lnTo>
                    <a:lnTo>
                      <a:pt x="1707" y="1749"/>
                    </a:lnTo>
                    <a:lnTo>
                      <a:pt x="1713" y="1751"/>
                    </a:lnTo>
                    <a:lnTo>
                      <a:pt x="1716" y="1753"/>
                    </a:lnTo>
                    <a:lnTo>
                      <a:pt x="1722" y="1753"/>
                    </a:lnTo>
                    <a:lnTo>
                      <a:pt x="1724" y="1757"/>
                    </a:lnTo>
                    <a:lnTo>
                      <a:pt x="1724" y="1773"/>
                    </a:lnTo>
                    <a:lnTo>
                      <a:pt x="1713" y="1780"/>
                    </a:lnTo>
                    <a:lnTo>
                      <a:pt x="1707" y="1791"/>
                    </a:lnTo>
                    <a:lnTo>
                      <a:pt x="1704" y="1808"/>
                    </a:lnTo>
                    <a:lnTo>
                      <a:pt x="1707" y="1811"/>
                    </a:lnTo>
                    <a:lnTo>
                      <a:pt x="1709" y="1815"/>
                    </a:lnTo>
                    <a:lnTo>
                      <a:pt x="1709" y="1817"/>
                    </a:lnTo>
                    <a:lnTo>
                      <a:pt x="1711" y="1820"/>
                    </a:lnTo>
                    <a:lnTo>
                      <a:pt x="1711" y="1822"/>
                    </a:lnTo>
                    <a:lnTo>
                      <a:pt x="1711" y="1828"/>
                    </a:lnTo>
                    <a:lnTo>
                      <a:pt x="1713" y="1831"/>
                    </a:lnTo>
                    <a:lnTo>
                      <a:pt x="1716" y="1831"/>
                    </a:lnTo>
                    <a:lnTo>
                      <a:pt x="1716" y="1848"/>
                    </a:lnTo>
                    <a:lnTo>
                      <a:pt x="1720" y="1848"/>
                    </a:lnTo>
                    <a:lnTo>
                      <a:pt x="1720" y="1857"/>
                    </a:lnTo>
                    <a:lnTo>
                      <a:pt x="1727" y="1860"/>
                    </a:lnTo>
                    <a:lnTo>
                      <a:pt x="1727" y="1868"/>
                    </a:lnTo>
                    <a:lnTo>
                      <a:pt x="1740" y="1877"/>
                    </a:lnTo>
                    <a:lnTo>
                      <a:pt x="1740" y="1884"/>
                    </a:lnTo>
                    <a:lnTo>
                      <a:pt x="1753" y="1891"/>
                    </a:lnTo>
                    <a:lnTo>
                      <a:pt x="1762" y="1906"/>
                    </a:lnTo>
                    <a:lnTo>
                      <a:pt x="1771" y="1922"/>
                    </a:lnTo>
                    <a:lnTo>
                      <a:pt x="1776" y="1940"/>
                    </a:lnTo>
                    <a:lnTo>
                      <a:pt x="1760" y="1944"/>
                    </a:lnTo>
                    <a:lnTo>
                      <a:pt x="1740" y="1944"/>
                    </a:lnTo>
                    <a:lnTo>
                      <a:pt x="1740" y="1948"/>
                    </a:lnTo>
                    <a:lnTo>
                      <a:pt x="1724" y="1948"/>
                    </a:lnTo>
                    <a:lnTo>
                      <a:pt x="1718" y="1940"/>
                    </a:lnTo>
                    <a:lnTo>
                      <a:pt x="1711" y="1933"/>
                    </a:lnTo>
                    <a:lnTo>
                      <a:pt x="1704" y="1926"/>
                    </a:lnTo>
                    <a:lnTo>
                      <a:pt x="1696" y="1920"/>
                    </a:lnTo>
                    <a:lnTo>
                      <a:pt x="1696" y="1924"/>
                    </a:lnTo>
                    <a:lnTo>
                      <a:pt x="1702" y="1929"/>
                    </a:lnTo>
                    <a:lnTo>
                      <a:pt x="1705" y="1935"/>
                    </a:lnTo>
                    <a:lnTo>
                      <a:pt x="1711" y="1940"/>
                    </a:lnTo>
                    <a:lnTo>
                      <a:pt x="1715" y="1948"/>
                    </a:lnTo>
                    <a:lnTo>
                      <a:pt x="1720" y="1951"/>
                    </a:lnTo>
                    <a:lnTo>
                      <a:pt x="1722" y="1953"/>
                    </a:lnTo>
                    <a:lnTo>
                      <a:pt x="1725" y="1955"/>
                    </a:lnTo>
                    <a:lnTo>
                      <a:pt x="1731" y="1958"/>
                    </a:lnTo>
                    <a:lnTo>
                      <a:pt x="1735" y="1960"/>
                    </a:lnTo>
                    <a:lnTo>
                      <a:pt x="1740" y="1962"/>
                    </a:lnTo>
                    <a:lnTo>
                      <a:pt x="1744" y="1966"/>
                    </a:lnTo>
                    <a:lnTo>
                      <a:pt x="1747" y="1968"/>
                    </a:lnTo>
                    <a:lnTo>
                      <a:pt x="1747" y="1968"/>
                    </a:lnTo>
                    <a:lnTo>
                      <a:pt x="1747" y="1984"/>
                    </a:lnTo>
                    <a:lnTo>
                      <a:pt x="1787" y="1997"/>
                    </a:lnTo>
                    <a:lnTo>
                      <a:pt x="1795" y="2020"/>
                    </a:lnTo>
                    <a:lnTo>
                      <a:pt x="1805" y="2042"/>
                    </a:lnTo>
                    <a:lnTo>
                      <a:pt x="1816" y="2064"/>
                    </a:lnTo>
                    <a:lnTo>
                      <a:pt x="1820" y="2064"/>
                    </a:lnTo>
                    <a:lnTo>
                      <a:pt x="1820" y="2073"/>
                    </a:lnTo>
                    <a:lnTo>
                      <a:pt x="1824" y="2073"/>
                    </a:lnTo>
                    <a:lnTo>
                      <a:pt x="1824" y="2084"/>
                    </a:lnTo>
                    <a:lnTo>
                      <a:pt x="1827" y="2084"/>
                    </a:lnTo>
                    <a:lnTo>
                      <a:pt x="1824" y="2140"/>
                    </a:lnTo>
                    <a:lnTo>
                      <a:pt x="1809" y="2148"/>
                    </a:lnTo>
                    <a:lnTo>
                      <a:pt x="1798" y="2157"/>
                    </a:lnTo>
                    <a:lnTo>
                      <a:pt x="1787" y="2168"/>
                    </a:lnTo>
                    <a:lnTo>
                      <a:pt x="1780" y="2171"/>
                    </a:lnTo>
                    <a:lnTo>
                      <a:pt x="1776" y="2178"/>
                    </a:lnTo>
                    <a:lnTo>
                      <a:pt x="1775" y="2182"/>
                    </a:lnTo>
                    <a:lnTo>
                      <a:pt x="1773" y="2188"/>
                    </a:lnTo>
                    <a:lnTo>
                      <a:pt x="1769" y="2191"/>
                    </a:lnTo>
                    <a:lnTo>
                      <a:pt x="1764" y="2197"/>
                    </a:lnTo>
                    <a:lnTo>
                      <a:pt x="1764" y="2200"/>
                    </a:lnTo>
                    <a:lnTo>
                      <a:pt x="1780" y="2208"/>
                    </a:lnTo>
                    <a:lnTo>
                      <a:pt x="1795" y="2218"/>
                    </a:lnTo>
                    <a:lnTo>
                      <a:pt x="1804" y="2231"/>
                    </a:lnTo>
                    <a:lnTo>
                      <a:pt x="1809" y="2231"/>
                    </a:lnTo>
                    <a:lnTo>
                      <a:pt x="1811" y="2229"/>
                    </a:lnTo>
                    <a:lnTo>
                      <a:pt x="1815" y="2229"/>
                    </a:lnTo>
                    <a:lnTo>
                      <a:pt x="1816" y="2229"/>
                    </a:lnTo>
                    <a:lnTo>
                      <a:pt x="1820" y="2229"/>
                    </a:lnTo>
                    <a:lnTo>
                      <a:pt x="1824" y="2231"/>
                    </a:lnTo>
                    <a:lnTo>
                      <a:pt x="1824" y="2228"/>
                    </a:lnTo>
                    <a:lnTo>
                      <a:pt x="1835" y="2218"/>
                    </a:lnTo>
                    <a:lnTo>
                      <a:pt x="1840" y="2206"/>
                    </a:lnTo>
                    <a:lnTo>
                      <a:pt x="1847" y="2193"/>
                    </a:lnTo>
                    <a:lnTo>
                      <a:pt x="1856" y="2184"/>
                    </a:lnTo>
                    <a:lnTo>
                      <a:pt x="1864" y="2180"/>
                    </a:lnTo>
                    <a:lnTo>
                      <a:pt x="1880" y="2177"/>
                    </a:lnTo>
                    <a:lnTo>
                      <a:pt x="1900" y="2175"/>
                    </a:lnTo>
                    <a:lnTo>
                      <a:pt x="1920" y="2173"/>
                    </a:lnTo>
                    <a:lnTo>
                      <a:pt x="1938" y="2175"/>
                    </a:lnTo>
                    <a:lnTo>
                      <a:pt x="1953" y="2177"/>
                    </a:lnTo>
                    <a:lnTo>
                      <a:pt x="1953" y="2180"/>
                    </a:lnTo>
                    <a:lnTo>
                      <a:pt x="1976" y="2180"/>
                    </a:lnTo>
                    <a:lnTo>
                      <a:pt x="1976" y="2184"/>
                    </a:lnTo>
                    <a:lnTo>
                      <a:pt x="2036" y="2188"/>
                    </a:lnTo>
                    <a:lnTo>
                      <a:pt x="2036" y="2191"/>
                    </a:lnTo>
                    <a:lnTo>
                      <a:pt x="2044" y="2191"/>
                    </a:lnTo>
                    <a:lnTo>
                      <a:pt x="2047" y="2200"/>
                    </a:lnTo>
                    <a:lnTo>
                      <a:pt x="2056" y="2200"/>
                    </a:lnTo>
                    <a:lnTo>
                      <a:pt x="2064" y="2213"/>
                    </a:lnTo>
                    <a:lnTo>
                      <a:pt x="2073" y="2213"/>
                    </a:lnTo>
                    <a:lnTo>
                      <a:pt x="2096" y="2240"/>
                    </a:lnTo>
                    <a:lnTo>
                      <a:pt x="2104" y="2244"/>
                    </a:lnTo>
                    <a:lnTo>
                      <a:pt x="2104" y="2251"/>
                    </a:lnTo>
                    <a:lnTo>
                      <a:pt x="2116" y="2260"/>
                    </a:lnTo>
                    <a:lnTo>
                      <a:pt x="2116" y="2268"/>
                    </a:lnTo>
                    <a:lnTo>
                      <a:pt x="2120" y="2268"/>
                    </a:lnTo>
                    <a:lnTo>
                      <a:pt x="2120" y="2280"/>
                    </a:lnTo>
                    <a:lnTo>
                      <a:pt x="2124" y="2280"/>
                    </a:lnTo>
                    <a:lnTo>
                      <a:pt x="2124" y="2340"/>
                    </a:lnTo>
                    <a:lnTo>
                      <a:pt x="2127" y="2351"/>
                    </a:lnTo>
                    <a:lnTo>
                      <a:pt x="2129" y="2366"/>
                    </a:lnTo>
                    <a:lnTo>
                      <a:pt x="2127" y="2380"/>
                    </a:lnTo>
                    <a:lnTo>
                      <a:pt x="2124" y="2380"/>
                    </a:lnTo>
                    <a:lnTo>
                      <a:pt x="2120" y="2404"/>
                    </a:lnTo>
                    <a:lnTo>
                      <a:pt x="2116" y="2404"/>
                    </a:lnTo>
                    <a:lnTo>
                      <a:pt x="2113" y="2420"/>
                    </a:lnTo>
                    <a:lnTo>
                      <a:pt x="2107" y="2420"/>
                    </a:lnTo>
                    <a:lnTo>
                      <a:pt x="2107" y="2433"/>
                    </a:lnTo>
                    <a:lnTo>
                      <a:pt x="2098" y="2462"/>
                    </a:lnTo>
                    <a:lnTo>
                      <a:pt x="2093" y="2497"/>
                    </a:lnTo>
                    <a:lnTo>
                      <a:pt x="2078" y="2502"/>
                    </a:lnTo>
                    <a:lnTo>
                      <a:pt x="2069" y="2509"/>
                    </a:lnTo>
                    <a:lnTo>
                      <a:pt x="2060" y="2518"/>
                    </a:lnTo>
                    <a:lnTo>
                      <a:pt x="2047" y="2524"/>
                    </a:lnTo>
                    <a:lnTo>
                      <a:pt x="2047" y="2537"/>
                    </a:lnTo>
                    <a:lnTo>
                      <a:pt x="2044" y="2537"/>
                    </a:lnTo>
                    <a:lnTo>
                      <a:pt x="2044" y="2540"/>
                    </a:lnTo>
                    <a:lnTo>
                      <a:pt x="2027" y="2540"/>
                    </a:lnTo>
                    <a:lnTo>
                      <a:pt x="2025" y="2537"/>
                    </a:lnTo>
                    <a:lnTo>
                      <a:pt x="2024" y="2535"/>
                    </a:lnTo>
                    <a:lnTo>
                      <a:pt x="2024" y="2531"/>
                    </a:lnTo>
                    <a:lnTo>
                      <a:pt x="2022" y="2529"/>
                    </a:lnTo>
                    <a:lnTo>
                      <a:pt x="2020" y="2524"/>
                    </a:lnTo>
                    <a:lnTo>
                      <a:pt x="2013" y="2524"/>
                    </a:lnTo>
                    <a:lnTo>
                      <a:pt x="2013" y="2531"/>
                    </a:lnTo>
                    <a:lnTo>
                      <a:pt x="2004" y="2531"/>
                    </a:lnTo>
                    <a:lnTo>
                      <a:pt x="2004" y="2537"/>
                    </a:lnTo>
                    <a:lnTo>
                      <a:pt x="2024" y="2540"/>
                    </a:lnTo>
                    <a:lnTo>
                      <a:pt x="2024" y="2553"/>
                    </a:lnTo>
                    <a:lnTo>
                      <a:pt x="2016" y="2557"/>
                    </a:lnTo>
                    <a:lnTo>
                      <a:pt x="2016" y="2560"/>
                    </a:lnTo>
                    <a:lnTo>
                      <a:pt x="2024" y="2560"/>
                    </a:lnTo>
                    <a:lnTo>
                      <a:pt x="2024" y="2580"/>
                    </a:lnTo>
                    <a:lnTo>
                      <a:pt x="2013" y="2588"/>
                    </a:lnTo>
                    <a:lnTo>
                      <a:pt x="2004" y="2595"/>
                    </a:lnTo>
                    <a:lnTo>
                      <a:pt x="1991" y="2600"/>
                    </a:lnTo>
                    <a:lnTo>
                      <a:pt x="1976" y="2604"/>
                    </a:lnTo>
                    <a:lnTo>
                      <a:pt x="1973" y="2600"/>
                    </a:lnTo>
                    <a:lnTo>
                      <a:pt x="1971" y="2597"/>
                    </a:lnTo>
                    <a:lnTo>
                      <a:pt x="1969" y="2595"/>
                    </a:lnTo>
                    <a:lnTo>
                      <a:pt x="1965" y="2593"/>
                    </a:lnTo>
                    <a:lnTo>
                      <a:pt x="1960" y="2591"/>
                    </a:lnTo>
                    <a:lnTo>
                      <a:pt x="1960" y="2580"/>
                    </a:lnTo>
                    <a:lnTo>
                      <a:pt x="1956" y="2580"/>
                    </a:lnTo>
                    <a:lnTo>
                      <a:pt x="1953" y="2586"/>
                    </a:lnTo>
                    <a:lnTo>
                      <a:pt x="1949" y="2591"/>
                    </a:lnTo>
                    <a:lnTo>
                      <a:pt x="1944" y="2593"/>
                    </a:lnTo>
                    <a:lnTo>
                      <a:pt x="1936" y="2597"/>
                    </a:lnTo>
                    <a:lnTo>
                      <a:pt x="1936" y="2613"/>
                    </a:lnTo>
                    <a:lnTo>
                      <a:pt x="1947" y="2613"/>
                    </a:lnTo>
                    <a:lnTo>
                      <a:pt x="1947" y="2617"/>
                    </a:lnTo>
                    <a:lnTo>
                      <a:pt x="1951" y="2626"/>
                    </a:lnTo>
                    <a:lnTo>
                      <a:pt x="1953" y="2638"/>
                    </a:lnTo>
                    <a:lnTo>
                      <a:pt x="1953" y="2651"/>
                    </a:lnTo>
                    <a:lnTo>
                      <a:pt x="1953" y="2664"/>
                    </a:lnTo>
                    <a:lnTo>
                      <a:pt x="1942" y="2671"/>
                    </a:lnTo>
                    <a:lnTo>
                      <a:pt x="1935" y="2677"/>
                    </a:lnTo>
                    <a:lnTo>
                      <a:pt x="1925" y="2682"/>
                    </a:lnTo>
                    <a:lnTo>
                      <a:pt x="1916" y="2686"/>
                    </a:lnTo>
                    <a:lnTo>
                      <a:pt x="1900" y="2688"/>
                    </a:lnTo>
                    <a:lnTo>
                      <a:pt x="1900" y="2684"/>
                    </a:lnTo>
                    <a:lnTo>
                      <a:pt x="1876" y="2684"/>
                    </a:lnTo>
                    <a:lnTo>
                      <a:pt x="1876" y="2680"/>
                    </a:lnTo>
                    <a:lnTo>
                      <a:pt x="1873" y="2680"/>
                    </a:lnTo>
                    <a:lnTo>
                      <a:pt x="1873" y="2693"/>
                    </a:lnTo>
                    <a:lnTo>
                      <a:pt x="1860" y="2693"/>
                    </a:lnTo>
                    <a:lnTo>
                      <a:pt x="1860" y="2688"/>
                    </a:lnTo>
                    <a:lnTo>
                      <a:pt x="1858" y="2686"/>
                    </a:lnTo>
                    <a:lnTo>
                      <a:pt x="1858" y="2686"/>
                    </a:lnTo>
                    <a:lnTo>
                      <a:pt x="1856" y="2688"/>
                    </a:lnTo>
                    <a:lnTo>
                      <a:pt x="1856" y="2691"/>
                    </a:lnTo>
                    <a:lnTo>
                      <a:pt x="1856" y="2693"/>
                    </a:lnTo>
                    <a:lnTo>
                      <a:pt x="1856" y="2695"/>
                    </a:lnTo>
                    <a:lnTo>
                      <a:pt x="1856" y="2697"/>
                    </a:lnTo>
                    <a:lnTo>
                      <a:pt x="1878" y="2697"/>
                    </a:lnTo>
                    <a:lnTo>
                      <a:pt x="1893" y="2700"/>
                    </a:lnTo>
                    <a:lnTo>
                      <a:pt x="1905" y="2706"/>
                    </a:lnTo>
                    <a:lnTo>
                      <a:pt x="1920" y="2713"/>
                    </a:lnTo>
                    <a:lnTo>
                      <a:pt x="1925" y="2713"/>
                    </a:lnTo>
                    <a:lnTo>
                      <a:pt x="1929" y="2715"/>
                    </a:lnTo>
                    <a:lnTo>
                      <a:pt x="1933" y="2715"/>
                    </a:lnTo>
                    <a:lnTo>
                      <a:pt x="1936" y="2715"/>
                    </a:lnTo>
                    <a:lnTo>
                      <a:pt x="1938" y="2717"/>
                    </a:lnTo>
                    <a:lnTo>
                      <a:pt x="1942" y="2717"/>
                    </a:lnTo>
                    <a:lnTo>
                      <a:pt x="1944" y="2720"/>
                    </a:lnTo>
                    <a:lnTo>
                      <a:pt x="1947" y="2724"/>
                    </a:lnTo>
                    <a:lnTo>
                      <a:pt x="1953" y="2724"/>
                    </a:lnTo>
                    <a:lnTo>
                      <a:pt x="1953" y="2744"/>
                    </a:lnTo>
                    <a:lnTo>
                      <a:pt x="2060" y="2728"/>
                    </a:lnTo>
                    <a:lnTo>
                      <a:pt x="2060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8" y="2753"/>
                    </a:lnTo>
                    <a:lnTo>
                      <a:pt x="2056" y="2755"/>
                    </a:lnTo>
                    <a:lnTo>
                      <a:pt x="2056" y="2757"/>
                    </a:lnTo>
                    <a:lnTo>
                      <a:pt x="2044" y="2757"/>
                    </a:lnTo>
                    <a:lnTo>
                      <a:pt x="2047" y="2775"/>
                    </a:lnTo>
                    <a:lnTo>
                      <a:pt x="2051" y="2793"/>
                    </a:lnTo>
                    <a:lnTo>
                      <a:pt x="2053" y="2817"/>
                    </a:lnTo>
                    <a:lnTo>
                      <a:pt x="2013" y="2833"/>
                    </a:lnTo>
                    <a:lnTo>
                      <a:pt x="2013" y="2837"/>
                    </a:lnTo>
                    <a:lnTo>
                      <a:pt x="2000" y="2837"/>
                    </a:lnTo>
                    <a:lnTo>
                      <a:pt x="2000" y="2840"/>
                    </a:lnTo>
                    <a:lnTo>
                      <a:pt x="1993" y="2840"/>
                    </a:lnTo>
                    <a:lnTo>
                      <a:pt x="1993" y="2844"/>
                    </a:lnTo>
                    <a:lnTo>
                      <a:pt x="1987" y="2848"/>
                    </a:lnTo>
                    <a:lnTo>
                      <a:pt x="1982" y="2849"/>
                    </a:lnTo>
                    <a:lnTo>
                      <a:pt x="1976" y="2851"/>
                    </a:lnTo>
                    <a:lnTo>
                      <a:pt x="1973" y="2855"/>
                    </a:lnTo>
                    <a:lnTo>
                      <a:pt x="1969" y="2857"/>
                    </a:lnTo>
                    <a:lnTo>
                      <a:pt x="1965" y="2862"/>
                    </a:lnTo>
                    <a:lnTo>
                      <a:pt x="1964" y="2868"/>
                    </a:lnTo>
                    <a:lnTo>
                      <a:pt x="1960" y="2868"/>
                    </a:lnTo>
                    <a:lnTo>
                      <a:pt x="1960" y="2897"/>
                    </a:lnTo>
                    <a:lnTo>
                      <a:pt x="1907" y="2893"/>
                    </a:lnTo>
                    <a:lnTo>
                      <a:pt x="1898" y="2909"/>
                    </a:lnTo>
                    <a:lnTo>
                      <a:pt x="1887" y="2917"/>
                    </a:lnTo>
                    <a:lnTo>
                      <a:pt x="1876" y="2918"/>
                    </a:lnTo>
                    <a:lnTo>
                      <a:pt x="1864" y="2918"/>
                    </a:lnTo>
                    <a:lnTo>
                      <a:pt x="1849" y="2918"/>
                    </a:lnTo>
                    <a:lnTo>
                      <a:pt x="1833" y="2924"/>
                    </a:lnTo>
                    <a:lnTo>
                      <a:pt x="1833" y="2928"/>
                    </a:lnTo>
                    <a:lnTo>
                      <a:pt x="1824" y="2928"/>
                    </a:lnTo>
                    <a:lnTo>
                      <a:pt x="1820" y="2940"/>
                    </a:lnTo>
                    <a:lnTo>
                      <a:pt x="1813" y="2944"/>
                    </a:lnTo>
                    <a:lnTo>
                      <a:pt x="1809" y="2948"/>
                    </a:lnTo>
                    <a:lnTo>
                      <a:pt x="1805" y="2951"/>
                    </a:lnTo>
                    <a:lnTo>
                      <a:pt x="1804" y="2953"/>
                    </a:lnTo>
                    <a:lnTo>
                      <a:pt x="1802" y="2955"/>
                    </a:lnTo>
                    <a:lnTo>
                      <a:pt x="1798" y="2955"/>
                    </a:lnTo>
                    <a:lnTo>
                      <a:pt x="1793" y="2957"/>
                    </a:lnTo>
                    <a:lnTo>
                      <a:pt x="1784" y="2957"/>
                    </a:lnTo>
                    <a:lnTo>
                      <a:pt x="1775" y="2948"/>
                    </a:lnTo>
                    <a:lnTo>
                      <a:pt x="1762" y="2944"/>
                    </a:lnTo>
                    <a:lnTo>
                      <a:pt x="1747" y="2940"/>
                    </a:lnTo>
                    <a:lnTo>
                      <a:pt x="1747" y="2937"/>
                    </a:lnTo>
                    <a:lnTo>
                      <a:pt x="1736" y="2937"/>
                    </a:lnTo>
                    <a:lnTo>
                      <a:pt x="1736" y="2931"/>
                    </a:lnTo>
                    <a:lnTo>
                      <a:pt x="1724" y="2931"/>
                    </a:lnTo>
                    <a:lnTo>
                      <a:pt x="1724" y="2928"/>
                    </a:lnTo>
                    <a:lnTo>
                      <a:pt x="1707" y="2928"/>
                    </a:lnTo>
                    <a:lnTo>
                      <a:pt x="1707" y="2924"/>
                    </a:lnTo>
                    <a:lnTo>
                      <a:pt x="1695" y="2924"/>
                    </a:lnTo>
                    <a:lnTo>
                      <a:pt x="1676" y="2926"/>
                    </a:lnTo>
                    <a:lnTo>
                      <a:pt x="1656" y="2931"/>
                    </a:lnTo>
                    <a:lnTo>
                      <a:pt x="1640" y="2937"/>
                    </a:lnTo>
                    <a:lnTo>
                      <a:pt x="1627" y="2940"/>
                    </a:lnTo>
                    <a:lnTo>
                      <a:pt x="1613" y="2940"/>
                    </a:lnTo>
                    <a:lnTo>
                      <a:pt x="1613" y="2944"/>
                    </a:lnTo>
                    <a:lnTo>
                      <a:pt x="1596" y="2948"/>
                    </a:lnTo>
                    <a:lnTo>
                      <a:pt x="1593" y="2957"/>
                    </a:lnTo>
                    <a:lnTo>
                      <a:pt x="1573" y="2960"/>
                    </a:lnTo>
                    <a:lnTo>
                      <a:pt x="1560" y="2944"/>
                    </a:lnTo>
                    <a:lnTo>
                      <a:pt x="1556" y="2944"/>
                    </a:lnTo>
                    <a:lnTo>
                      <a:pt x="1555" y="2940"/>
                    </a:lnTo>
                    <a:lnTo>
                      <a:pt x="1556" y="2937"/>
                    </a:lnTo>
                    <a:lnTo>
                      <a:pt x="1556" y="2933"/>
                    </a:lnTo>
                    <a:lnTo>
                      <a:pt x="1558" y="2931"/>
                    </a:lnTo>
                    <a:lnTo>
                      <a:pt x="1560" y="2928"/>
                    </a:lnTo>
                    <a:lnTo>
                      <a:pt x="1556" y="2928"/>
                    </a:lnTo>
                    <a:lnTo>
                      <a:pt x="1556" y="2924"/>
                    </a:lnTo>
                    <a:lnTo>
                      <a:pt x="1533" y="2920"/>
                    </a:lnTo>
                    <a:lnTo>
                      <a:pt x="1527" y="2940"/>
                    </a:lnTo>
                    <a:lnTo>
                      <a:pt x="1507" y="2940"/>
                    </a:lnTo>
                    <a:lnTo>
                      <a:pt x="1507" y="2933"/>
                    </a:lnTo>
                    <a:lnTo>
                      <a:pt x="1507" y="2929"/>
                    </a:lnTo>
                    <a:lnTo>
                      <a:pt x="1505" y="2924"/>
                    </a:lnTo>
                    <a:lnTo>
                      <a:pt x="1504" y="2920"/>
                    </a:lnTo>
                    <a:lnTo>
                      <a:pt x="1500" y="2920"/>
                    </a:lnTo>
                    <a:lnTo>
                      <a:pt x="1500" y="2937"/>
                    </a:lnTo>
                    <a:lnTo>
                      <a:pt x="1487" y="2937"/>
                    </a:lnTo>
                    <a:lnTo>
                      <a:pt x="1487" y="2931"/>
                    </a:lnTo>
                    <a:lnTo>
                      <a:pt x="1475" y="2926"/>
                    </a:lnTo>
                    <a:lnTo>
                      <a:pt x="1465" y="2917"/>
                    </a:lnTo>
                    <a:lnTo>
                      <a:pt x="1455" y="2906"/>
                    </a:lnTo>
                    <a:lnTo>
                      <a:pt x="1444" y="2897"/>
                    </a:lnTo>
                    <a:lnTo>
                      <a:pt x="1444" y="2900"/>
                    </a:lnTo>
                    <a:lnTo>
                      <a:pt x="1455" y="2908"/>
                    </a:lnTo>
                    <a:lnTo>
                      <a:pt x="1464" y="2918"/>
                    </a:lnTo>
                    <a:lnTo>
                      <a:pt x="1467" y="2931"/>
                    </a:lnTo>
                    <a:lnTo>
                      <a:pt x="1465" y="2933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5"/>
                    </a:lnTo>
                    <a:lnTo>
                      <a:pt x="1465" y="2937"/>
                    </a:lnTo>
                    <a:lnTo>
                      <a:pt x="1464" y="2940"/>
                    </a:lnTo>
                    <a:lnTo>
                      <a:pt x="1444" y="2937"/>
                    </a:lnTo>
                    <a:lnTo>
                      <a:pt x="1444" y="2940"/>
                    </a:lnTo>
                    <a:lnTo>
                      <a:pt x="1442" y="2942"/>
                    </a:lnTo>
                    <a:lnTo>
                      <a:pt x="1442" y="2944"/>
                    </a:lnTo>
                    <a:lnTo>
                      <a:pt x="1440" y="2946"/>
                    </a:lnTo>
                    <a:lnTo>
                      <a:pt x="1438" y="2946"/>
                    </a:lnTo>
                    <a:lnTo>
                      <a:pt x="1436" y="2948"/>
                    </a:lnTo>
                    <a:lnTo>
                      <a:pt x="1436" y="2951"/>
                    </a:lnTo>
                    <a:lnTo>
                      <a:pt x="1413" y="2957"/>
                    </a:lnTo>
                    <a:lnTo>
                      <a:pt x="1413" y="2960"/>
                    </a:lnTo>
                    <a:lnTo>
                      <a:pt x="1393" y="2960"/>
                    </a:lnTo>
                    <a:lnTo>
                      <a:pt x="1391" y="2958"/>
                    </a:lnTo>
                    <a:lnTo>
                      <a:pt x="1391" y="2957"/>
                    </a:lnTo>
                    <a:lnTo>
                      <a:pt x="1389" y="2955"/>
                    </a:lnTo>
                    <a:lnTo>
                      <a:pt x="1387" y="2953"/>
                    </a:lnTo>
                    <a:lnTo>
                      <a:pt x="1385" y="2951"/>
                    </a:lnTo>
                    <a:lnTo>
                      <a:pt x="1384" y="2951"/>
                    </a:lnTo>
                    <a:lnTo>
                      <a:pt x="1380" y="2964"/>
                    </a:lnTo>
                    <a:lnTo>
                      <a:pt x="1313" y="2964"/>
                    </a:lnTo>
                    <a:lnTo>
                      <a:pt x="1313" y="2968"/>
                    </a:lnTo>
                    <a:lnTo>
                      <a:pt x="1316" y="2968"/>
                    </a:lnTo>
                    <a:lnTo>
                      <a:pt x="1320" y="2971"/>
                    </a:lnTo>
                    <a:lnTo>
                      <a:pt x="1324" y="2973"/>
                    </a:lnTo>
                    <a:lnTo>
                      <a:pt x="1327" y="2975"/>
                    </a:lnTo>
                    <a:lnTo>
                      <a:pt x="1329" y="2977"/>
                    </a:lnTo>
                    <a:lnTo>
                      <a:pt x="1331" y="2978"/>
                    </a:lnTo>
                    <a:lnTo>
                      <a:pt x="1333" y="2980"/>
                    </a:lnTo>
                    <a:lnTo>
                      <a:pt x="1335" y="2986"/>
                    </a:lnTo>
                    <a:lnTo>
                      <a:pt x="1336" y="2993"/>
                    </a:lnTo>
                    <a:lnTo>
                      <a:pt x="1333" y="2993"/>
                    </a:lnTo>
                    <a:lnTo>
                      <a:pt x="1333" y="3004"/>
                    </a:lnTo>
                    <a:lnTo>
                      <a:pt x="1305" y="3002"/>
                    </a:lnTo>
                    <a:lnTo>
                      <a:pt x="1282" y="2998"/>
                    </a:lnTo>
                    <a:lnTo>
                      <a:pt x="1260" y="2995"/>
                    </a:lnTo>
                    <a:lnTo>
                      <a:pt x="1236" y="2993"/>
                    </a:lnTo>
                    <a:lnTo>
                      <a:pt x="1236" y="2988"/>
                    </a:lnTo>
                    <a:lnTo>
                      <a:pt x="1233" y="2988"/>
                    </a:lnTo>
                    <a:lnTo>
                      <a:pt x="1229" y="2991"/>
                    </a:lnTo>
                    <a:lnTo>
                      <a:pt x="1227" y="2993"/>
                    </a:lnTo>
                    <a:lnTo>
                      <a:pt x="1225" y="2995"/>
                    </a:lnTo>
                    <a:lnTo>
                      <a:pt x="1224" y="2998"/>
                    </a:lnTo>
                    <a:lnTo>
                      <a:pt x="1222" y="3000"/>
                    </a:lnTo>
                    <a:lnTo>
                      <a:pt x="1220" y="3002"/>
                    </a:lnTo>
                    <a:lnTo>
                      <a:pt x="1215" y="3002"/>
                    </a:lnTo>
                    <a:lnTo>
                      <a:pt x="1207" y="3004"/>
                    </a:lnTo>
                    <a:lnTo>
                      <a:pt x="1187" y="2980"/>
                    </a:lnTo>
                    <a:lnTo>
                      <a:pt x="1180" y="2980"/>
                    </a:lnTo>
                    <a:lnTo>
                      <a:pt x="1176" y="2973"/>
                    </a:lnTo>
                    <a:lnTo>
                      <a:pt x="1156" y="2966"/>
                    </a:lnTo>
                    <a:lnTo>
                      <a:pt x="1131" y="2964"/>
                    </a:lnTo>
                    <a:lnTo>
                      <a:pt x="1105" y="2966"/>
                    </a:lnTo>
                    <a:lnTo>
                      <a:pt x="1080" y="2969"/>
                    </a:lnTo>
                    <a:lnTo>
                      <a:pt x="1056" y="2973"/>
                    </a:lnTo>
                    <a:lnTo>
                      <a:pt x="1047" y="2986"/>
                    </a:lnTo>
                    <a:lnTo>
                      <a:pt x="1035" y="2995"/>
                    </a:lnTo>
                    <a:lnTo>
                      <a:pt x="1016" y="3000"/>
                    </a:lnTo>
                    <a:lnTo>
                      <a:pt x="1016" y="2993"/>
                    </a:lnTo>
                    <a:lnTo>
                      <a:pt x="1013" y="2993"/>
                    </a:lnTo>
                    <a:lnTo>
                      <a:pt x="1007" y="3011"/>
                    </a:lnTo>
                    <a:lnTo>
                      <a:pt x="1000" y="3017"/>
                    </a:lnTo>
                    <a:lnTo>
                      <a:pt x="1000" y="3048"/>
                    </a:lnTo>
                    <a:lnTo>
                      <a:pt x="987" y="3057"/>
                    </a:lnTo>
                    <a:lnTo>
                      <a:pt x="987" y="3064"/>
                    </a:lnTo>
                    <a:lnTo>
                      <a:pt x="980" y="3068"/>
                    </a:lnTo>
                    <a:lnTo>
                      <a:pt x="980" y="3071"/>
                    </a:lnTo>
                    <a:lnTo>
                      <a:pt x="982" y="3077"/>
                    </a:lnTo>
                    <a:lnTo>
                      <a:pt x="984" y="3080"/>
                    </a:lnTo>
                    <a:lnTo>
                      <a:pt x="985" y="3086"/>
                    </a:lnTo>
                    <a:lnTo>
                      <a:pt x="985" y="3091"/>
                    </a:lnTo>
                    <a:lnTo>
                      <a:pt x="984" y="3097"/>
                    </a:lnTo>
                    <a:lnTo>
                      <a:pt x="967" y="3108"/>
                    </a:lnTo>
                    <a:lnTo>
                      <a:pt x="964" y="3128"/>
                    </a:lnTo>
                    <a:lnTo>
                      <a:pt x="944" y="3128"/>
                    </a:lnTo>
                    <a:lnTo>
                      <a:pt x="944" y="3117"/>
                    </a:lnTo>
                    <a:lnTo>
                      <a:pt x="940" y="3117"/>
                    </a:lnTo>
                    <a:lnTo>
                      <a:pt x="940" y="3133"/>
                    </a:lnTo>
                    <a:lnTo>
                      <a:pt x="927" y="3133"/>
                    </a:lnTo>
                    <a:lnTo>
                      <a:pt x="927" y="3128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6"/>
                    </a:lnTo>
                    <a:lnTo>
                      <a:pt x="925" y="3124"/>
                    </a:lnTo>
                    <a:lnTo>
                      <a:pt x="925" y="3124"/>
                    </a:lnTo>
                    <a:lnTo>
                      <a:pt x="924" y="3120"/>
                    </a:lnTo>
                    <a:lnTo>
                      <a:pt x="920" y="3120"/>
                    </a:lnTo>
                    <a:lnTo>
                      <a:pt x="920" y="3104"/>
                    </a:lnTo>
                    <a:lnTo>
                      <a:pt x="904" y="3102"/>
                    </a:lnTo>
                    <a:lnTo>
                      <a:pt x="887" y="3095"/>
                    </a:lnTo>
                    <a:lnTo>
                      <a:pt x="876" y="3088"/>
                    </a:lnTo>
                    <a:lnTo>
                      <a:pt x="873" y="3077"/>
                    </a:lnTo>
                    <a:lnTo>
                      <a:pt x="853" y="3077"/>
                    </a:lnTo>
                    <a:lnTo>
                      <a:pt x="847" y="3068"/>
                    </a:lnTo>
                    <a:lnTo>
                      <a:pt x="847" y="3068"/>
                    </a:lnTo>
                    <a:lnTo>
                      <a:pt x="844" y="3069"/>
                    </a:lnTo>
                    <a:lnTo>
                      <a:pt x="840" y="3071"/>
                    </a:lnTo>
                    <a:lnTo>
                      <a:pt x="836" y="3071"/>
                    </a:lnTo>
                    <a:lnTo>
                      <a:pt x="833" y="3071"/>
                    </a:lnTo>
                    <a:lnTo>
                      <a:pt x="833" y="3084"/>
                    </a:lnTo>
                    <a:lnTo>
                      <a:pt x="804" y="3080"/>
                    </a:lnTo>
                    <a:lnTo>
                      <a:pt x="804" y="3084"/>
                    </a:lnTo>
                    <a:lnTo>
                      <a:pt x="756" y="3091"/>
                    </a:lnTo>
                    <a:lnTo>
                      <a:pt x="756" y="3077"/>
                    </a:lnTo>
                    <a:lnTo>
                      <a:pt x="753" y="3077"/>
                    </a:lnTo>
                    <a:lnTo>
                      <a:pt x="749" y="3082"/>
                    </a:lnTo>
                    <a:lnTo>
                      <a:pt x="747" y="3086"/>
                    </a:lnTo>
                    <a:lnTo>
                      <a:pt x="745" y="3088"/>
                    </a:lnTo>
                    <a:lnTo>
                      <a:pt x="742" y="3089"/>
                    </a:lnTo>
                    <a:lnTo>
                      <a:pt x="738" y="3089"/>
                    </a:lnTo>
                    <a:lnTo>
                      <a:pt x="733" y="3091"/>
                    </a:lnTo>
                    <a:lnTo>
                      <a:pt x="727" y="3124"/>
                    </a:lnTo>
                    <a:lnTo>
                      <a:pt x="693" y="3133"/>
                    </a:lnTo>
                    <a:lnTo>
                      <a:pt x="691" y="3133"/>
                    </a:lnTo>
                    <a:lnTo>
                      <a:pt x="689" y="3137"/>
                    </a:lnTo>
                    <a:lnTo>
                      <a:pt x="687" y="3138"/>
                    </a:lnTo>
                    <a:lnTo>
                      <a:pt x="685" y="3140"/>
                    </a:lnTo>
                    <a:lnTo>
                      <a:pt x="684" y="3144"/>
                    </a:lnTo>
                    <a:lnTo>
                      <a:pt x="680" y="3144"/>
                    </a:lnTo>
                    <a:lnTo>
                      <a:pt x="676" y="3146"/>
                    </a:lnTo>
                    <a:lnTo>
                      <a:pt x="673" y="3144"/>
                    </a:lnTo>
                    <a:lnTo>
                      <a:pt x="673" y="3140"/>
                    </a:lnTo>
                    <a:lnTo>
                      <a:pt x="664" y="3137"/>
                    </a:lnTo>
                    <a:lnTo>
                      <a:pt x="664" y="3164"/>
                    </a:lnTo>
                    <a:lnTo>
                      <a:pt x="662" y="3171"/>
                    </a:lnTo>
                    <a:lnTo>
                      <a:pt x="664" y="3182"/>
                    </a:lnTo>
                    <a:lnTo>
                      <a:pt x="664" y="3197"/>
                    </a:lnTo>
                    <a:lnTo>
                      <a:pt x="651" y="3202"/>
                    </a:lnTo>
                    <a:lnTo>
                      <a:pt x="640" y="3208"/>
                    </a:lnTo>
                    <a:lnTo>
                      <a:pt x="624" y="3211"/>
                    </a:lnTo>
                    <a:lnTo>
                      <a:pt x="616" y="3184"/>
                    </a:lnTo>
                    <a:lnTo>
                      <a:pt x="613" y="3182"/>
                    </a:lnTo>
                    <a:lnTo>
                      <a:pt x="611" y="3180"/>
                    </a:lnTo>
                    <a:lnTo>
                      <a:pt x="609" y="3178"/>
                    </a:lnTo>
                    <a:lnTo>
                      <a:pt x="607" y="3177"/>
                    </a:lnTo>
                    <a:lnTo>
                      <a:pt x="600" y="3177"/>
                    </a:lnTo>
                    <a:lnTo>
                      <a:pt x="596" y="3168"/>
                    </a:lnTo>
                    <a:lnTo>
                      <a:pt x="584" y="3168"/>
                    </a:lnTo>
                    <a:lnTo>
                      <a:pt x="584" y="3164"/>
                    </a:lnTo>
                    <a:lnTo>
                      <a:pt x="578" y="3162"/>
                    </a:lnTo>
                    <a:lnTo>
                      <a:pt x="573" y="3162"/>
                    </a:lnTo>
                    <a:lnTo>
                      <a:pt x="567" y="3160"/>
                    </a:lnTo>
                    <a:lnTo>
                      <a:pt x="567" y="3168"/>
                    </a:lnTo>
                    <a:lnTo>
                      <a:pt x="564" y="3168"/>
                    </a:lnTo>
                    <a:lnTo>
                      <a:pt x="564" y="3184"/>
                    </a:lnTo>
                    <a:lnTo>
                      <a:pt x="527" y="3188"/>
                    </a:lnTo>
                    <a:lnTo>
                      <a:pt x="525" y="3177"/>
                    </a:lnTo>
                    <a:lnTo>
                      <a:pt x="525" y="3164"/>
                    </a:lnTo>
                    <a:lnTo>
                      <a:pt x="525" y="3153"/>
                    </a:lnTo>
                    <a:lnTo>
                      <a:pt x="533" y="3144"/>
                    </a:lnTo>
                    <a:lnTo>
                      <a:pt x="535" y="3142"/>
                    </a:lnTo>
                    <a:lnTo>
                      <a:pt x="536" y="3140"/>
                    </a:lnTo>
                    <a:lnTo>
                      <a:pt x="540" y="3138"/>
                    </a:lnTo>
                    <a:lnTo>
                      <a:pt x="542" y="3138"/>
                    </a:lnTo>
                    <a:lnTo>
                      <a:pt x="544" y="3138"/>
                    </a:lnTo>
                    <a:lnTo>
                      <a:pt x="547" y="3137"/>
                    </a:lnTo>
                    <a:lnTo>
                      <a:pt x="547" y="3133"/>
                    </a:lnTo>
                    <a:lnTo>
                      <a:pt x="556" y="3133"/>
                    </a:lnTo>
                    <a:lnTo>
                      <a:pt x="560" y="3124"/>
                    </a:lnTo>
                    <a:lnTo>
                      <a:pt x="573" y="3124"/>
                    </a:lnTo>
                    <a:lnTo>
                      <a:pt x="575" y="3128"/>
                    </a:lnTo>
                    <a:lnTo>
                      <a:pt x="578" y="3129"/>
                    </a:lnTo>
                    <a:lnTo>
                      <a:pt x="582" y="3131"/>
                    </a:lnTo>
                    <a:lnTo>
                      <a:pt x="587" y="3133"/>
                    </a:lnTo>
                    <a:lnTo>
                      <a:pt x="595" y="3118"/>
                    </a:lnTo>
                    <a:lnTo>
                      <a:pt x="605" y="3109"/>
                    </a:lnTo>
                    <a:lnTo>
                      <a:pt x="618" y="3104"/>
                    </a:lnTo>
                    <a:lnTo>
                      <a:pt x="633" y="3097"/>
                    </a:lnTo>
                    <a:lnTo>
                      <a:pt x="636" y="3088"/>
                    </a:lnTo>
                    <a:lnTo>
                      <a:pt x="644" y="3084"/>
                    </a:lnTo>
                    <a:lnTo>
                      <a:pt x="644" y="3071"/>
                    </a:lnTo>
                    <a:lnTo>
                      <a:pt x="645" y="3066"/>
                    </a:lnTo>
                    <a:lnTo>
                      <a:pt x="649" y="3062"/>
                    </a:lnTo>
                    <a:lnTo>
                      <a:pt x="653" y="3058"/>
                    </a:lnTo>
                    <a:lnTo>
                      <a:pt x="656" y="3055"/>
                    </a:lnTo>
                    <a:lnTo>
                      <a:pt x="662" y="3053"/>
                    </a:lnTo>
                    <a:lnTo>
                      <a:pt x="667" y="3053"/>
                    </a:lnTo>
                    <a:lnTo>
                      <a:pt x="676" y="3017"/>
                    </a:lnTo>
                    <a:lnTo>
                      <a:pt x="684" y="3017"/>
                    </a:lnTo>
                    <a:lnTo>
                      <a:pt x="684" y="3011"/>
                    </a:lnTo>
                    <a:lnTo>
                      <a:pt x="696" y="3011"/>
                    </a:lnTo>
                    <a:lnTo>
                      <a:pt x="696" y="3000"/>
                    </a:lnTo>
                    <a:lnTo>
                      <a:pt x="700" y="3000"/>
                    </a:lnTo>
                    <a:lnTo>
                      <a:pt x="704" y="2997"/>
                    </a:lnTo>
                    <a:lnTo>
                      <a:pt x="705" y="2995"/>
                    </a:lnTo>
                    <a:lnTo>
                      <a:pt x="707" y="2995"/>
                    </a:lnTo>
                    <a:lnTo>
                      <a:pt x="711" y="2995"/>
                    </a:lnTo>
                    <a:lnTo>
                      <a:pt x="713" y="2993"/>
                    </a:lnTo>
                    <a:lnTo>
                      <a:pt x="716" y="2993"/>
                    </a:lnTo>
                    <a:lnTo>
                      <a:pt x="724" y="2980"/>
                    </a:lnTo>
                    <a:lnTo>
                      <a:pt x="753" y="2957"/>
                    </a:lnTo>
                    <a:lnTo>
                      <a:pt x="753" y="2948"/>
                    </a:lnTo>
                    <a:lnTo>
                      <a:pt x="764" y="2940"/>
                    </a:lnTo>
                    <a:lnTo>
                      <a:pt x="769" y="2929"/>
                    </a:lnTo>
                    <a:lnTo>
                      <a:pt x="771" y="2911"/>
                    </a:lnTo>
                    <a:lnTo>
                      <a:pt x="775" y="2891"/>
                    </a:lnTo>
                    <a:lnTo>
                      <a:pt x="775" y="2871"/>
                    </a:lnTo>
                    <a:lnTo>
                      <a:pt x="776" y="2857"/>
                    </a:lnTo>
                    <a:lnTo>
                      <a:pt x="785" y="2857"/>
                    </a:lnTo>
                    <a:lnTo>
                      <a:pt x="796" y="2858"/>
                    </a:lnTo>
                    <a:lnTo>
                      <a:pt x="809" y="2862"/>
                    </a:lnTo>
                    <a:lnTo>
                      <a:pt x="820" y="2864"/>
                    </a:lnTo>
                    <a:lnTo>
                      <a:pt x="824" y="2864"/>
                    </a:lnTo>
                    <a:lnTo>
                      <a:pt x="824" y="2860"/>
                    </a:lnTo>
                    <a:lnTo>
                      <a:pt x="827" y="2857"/>
                    </a:lnTo>
                    <a:lnTo>
                      <a:pt x="829" y="2853"/>
                    </a:lnTo>
                    <a:lnTo>
                      <a:pt x="829" y="2851"/>
                    </a:lnTo>
                    <a:lnTo>
                      <a:pt x="833" y="2848"/>
                    </a:lnTo>
                    <a:lnTo>
                      <a:pt x="840" y="2848"/>
                    </a:lnTo>
                    <a:lnTo>
                      <a:pt x="844" y="2837"/>
                    </a:lnTo>
                    <a:lnTo>
                      <a:pt x="840" y="2828"/>
                    </a:lnTo>
                    <a:lnTo>
                      <a:pt x="840" y="2815"/>
                    </a:lnTo>
                    <a:lnTo>
                      <a:pt x="842" y="2802"/>
                    </a:lnTo>
                    <a:lnTo>
                      <a:pt x="844" y="2791"/>
                    </a:lnTo>
                    <a:lnTo>
                      <a:pt x="956" y="2780"/>
                    </a:lnTo>
                    <a:lnTo>
                      <a:pt x="1000" y="2780"/>
                    </a:lnTo>
                    <a:lnTo>
                      <a:pt x="1000" y="2784"/>
                    </a:lnTo>
                    <a:lnTo>
                      <a:pt x="1005" y="2788"/>
                    </a:lnTo>
                    <a:lnTo>
                      <a:pt x="1009" y="2791"/>
                    </a:lnTo>
                    <a:lnTo>
                      <a:pt x="1011" y="2795"/>
                    </a:lnTo>
                    <a:lnTo>
                      <a:pt x="1016" y="2797"/>
                    </a:lnTo>
                    <a:lnTo>
                      <a:pt x="1022" y="2798"/>
                    </a:lnTo>
                    <a:lnTo>
                      <a:pt x="1027" y="2800"/>
                    </a:lnTo>
                    <a:lnTo>
                      <a:pt x="1027" y="2804"/>
                    </a:lnTo>
                    <a:lnTo>
                      <a:pt x="1060" y="2791"/>
                    </a:lnTo>
                    <a:lnTo>
                      <a:pt x="1060" y="2788"/>
                    </a:lnTo>
                    <a:lnTo>
                      <a:pt x="1075" y="2788"/>
                    </a:lnTo>
                    <a:lnTo>
                      <a:pt x="1087" y="2791"/>
                    </a:lnTo>
                    <a:lnTo>
                      <a:pt x="1096" y="2797"/>
                    </a:lnTo>
                    <a:lnTo>
                      <a:pt x="1102" y="2760"/>
                    </a:lnTo>
                    <a:lnTo>
                      <a:pt x="1107" y="2728"/>
                    </a:lnTo>
                    <a:lnTo>
                      <a:pt x="1113" y="2726"/>
                    </a:lnTo>
                    <a:lnTo>
                      <a:pt x="1116" y="2726"/>
                    </a:lnTo>
                    <a:lnTo>
                      <a:pt x="1122" y="2724"/>
                    </a:lnTo>
                    <a:lnTo>
                      <a:pt x="1127" y="2724"/>
                    </a:lnTo>
                    <a:lnTo>
                      <a:pt x="1133" y="2713"/>
                    </a:lnTo>
                    <a:lnTo>
                      <a:pt x="1138" y="2704"/>
                    </a:lnTo>
                    <a:lnTo>
                      <a:pt x="1144" y="2693"/>
                    </a:lnTo>
                    <a:lnTo>
                      <a:pt x="1164" y="2693"/>
                    </a:lnTo>
                    <a:lnTo>
                      <a:pt x="1173" y="2675"/>
                    </a:lnTo>
                    <a:lnTo>
                      <a:pt x="1180" y="2657"/>
                    </a:lnTo>
                    <a:lnTo>
                      <a:pt x="1176" y="2657"/>
                    </a:lnTo>
                    <a:lnTo>
                      <a:pt x="1165" y="2668"/>
                    </a:lnTo>
                    <a:lnTo>
                      <a:pt x="1151" y="2675"/>
                    </a:lnTo>
                    <a:lnTo>
                      <a:pt x="1133" y="2680"/>
                    </a:lnTo>
                    <a:lnTo>
                      <a:pt x="1116" y="2684"/>
                    </a:lnTo>
                    <a:lnTo>
                      <a:pt x="1100" y="2689"/>
                    </a:lnTo>
                    <a:lnTo>
                      <a:pt x="1087" y="2697"/>
                    </a:lnTo>
                    <a:lnTo>
                      <a:pt x="1080" y="2708"/>
                    </a:lnTo>
                    <a:lnTo>
                      <a:pt x="1076" y="2711"/>
                    </a:lnTo>
                    <a:lnTo>
                      <a:pt x="1075" y="2717"/>
                    </a:lnTo>
                    <a:lnTo>
                      <a:pt x="1073" y="2720"/>
                    </a:lnTo>
                    <a:lnTo>
                      <a:pt x="1073" y="2728"/>
                    </a:lnTo>
                    <a:lnTo>
                      <a:pt x="984" y="2731"/>
                    </a:lnTo>
                    <a:lnTo>
                      <a:pt x="978" y="2722"/>
                    </a:lnTo>
                    <a:lnTo>
                      <a:pt x="969" y="2715"/>
                    </a:lnTo>
                    <a:lnTo>
                      <a:pt x="960" y="2708"/>
                    </a:lnTo>
                    <a:lnTo>
                      <a:pt x="953" y="2708"/>
                    </a:lnTo>
                    <a:lnTo>
                      <a:pt x="944" y="2697"/>
                    </a:lnTo>
                    <a:lnTo>
                      <a:pt x="936" y="2693"/>
                    </a:lnTo>
                    <a:lnTo>
                      <a:pt x="936" y="2680"/>
                    </a:lnTo>
                    <a:lnTo>
                      <a:pt x="933" y="2680"/>
                    </a:lnTo>
                    <a:lnTo>
                      <a:pt x="933" y="2668"/>
                    </a:lnTo>
                    <a:lnTo>
                      <a:pt x="927" y="2668"/>
                    </a:lnTo>
                    <a:lnTo>
                      <a:pt x="924" y="2657"/>
                    </a:lnTo>
                    <a:lnTo>
                      <a:pt x="900" y="2664"/>
                    </a:lnTo>
                    <a:lnTo>
                      <a:pt x="900" y="2668"/>
                    </a:lnTo>
                    <a:lnTo>
                      <a:pt x="887" y="2668"/>
                    </a:lnTo>
                    <a:lnTo>
                      <a:pt x="887" y="2671"/>
                    </a:lnTo>
                    <a:lnTo>
                      <a:pt x="871" y="2677"/>
                    </a:lnTo>
                    <a:lnTo>
                      <a:pt x="851" y="2678"/>
                    </a:lnTo>
                    <a:lnTo>
                      <a:pt x="833" y="2680"/>
                    </a:lnTo>
                    <a:lnTo>
                      <a:pt x="829" y="2677"/>
                    </a:lnTo>
                    <a:lnTo>
                      <a:pt x="827" y="2673"/>
                    </a:lnTo>
                    <a:lnTo>
                      <a:pt x="825" y="2671"/>
                    </a:lnTo>
                    <a:lnTo>
                      <a:pt x="825" y="2668"/>
                    </a:lnTo>
                    <a:lnTo>
                      <a:pt x="825" y="2664"/>
                    </a:lnTo>
                    <a:lnTo>
                      <a:pt x="824" y="2660"/>
                    </a:lnTo>
                    <a:lnTo>
                      <a:pt x="824" y="2651"/>
                    </a:lnTo>
                    <a:lnTo>
                      <a:pt x="827" y="2651"/>
                    </a:lnTo>
                    <a:lnTo>
                      <a:pt x="827" y="2648"/>
                    </a:lnTo>
                    <a:lnTo>
                      <a:pt x="856" y="2644"/>
                    </a:lnTo>
                    <a:lnTo>
                      <a:pt x="856" y="2640"/>
                    </a:lnTo>
                    <a:lnTo>
                      <a:pt x="844" y="2637"/>
                    </a:lnTo>
                    <a:lnTo>
                      <a:pt x="833" y="2633"/>
                    </a:lnTo>
                    <a:lnTo>
                      <a:pt x="816" y="2633"/>
                    </a:lnTo>
                    <a:lnTo>
                      <a:pt x="813" y="2608"/>
                    </a:lnTo>
                    <a:lnTo>
                      <a:pt x="800" y="2608"/>
                    </a:lnTo>
                    <a:lnTo>
                      <a:pt x="800" y="2617"/>
                    </a:lnTo>
                    <a:lnTo>
                      <a:pt x="785" y="2615"/>
                    </a:lnTo>
                    <a:lnTo>
                      <a:pt x="773" y="2613"/>
                    </a:lnTo>
                    <a:lnTo>
                      <a:pt x="762" y="2615"/>
                    </a:lnTo>
                    <a:lnTo>
                      <a:pt x="753" y="2620"/>
                    </a:lnTo>
                    <a:lnTo>
                      <a:pt x="747" y="2620"/>
                    </a:lnTo>
                    <a:lnTo>
                      <a:pt x="744" y="2640"/>
                    </a:lnTo>
                    <a:lnTo>
                      <a:pt x="727" y="2644"/>
                    </a:lnTo>
                    <a:lnTo>
                      <a:pt x="727" y="2648"/>
                    </a:lnTo>
                    <a:lnTo>
                      <a:pt x="707" y="2644"/>
                    </a:lnTo>
                    <a:lnTo>
                      <a:pt x="704" y="2651"/>
                    </a:lnTo>
                    <a:lnTo>
                      <a:pt x="700" y="2657"/>
                    </a:lnTo>
                    <a:lnTo>
                      <a:pt x="695" y="2658"/>
                    </a:lnTo>
                    <a:lnTo>
                      <a:pt x="689" y="2660"/>
                    </a:lnTo>
                    <a:lnTo>
                      <a:pt x="684" y="2662"/>
                    </a:lnTo>
                    <a:lnTo>
                      <a:pt x="676" y="2664"/>
                    </a:lnTo>
                    <a:lnTo>
                      <a:pt x="675" y="2662"/>
                    </a:lnTo>
                    <a:lnTo>
                      <a:pt x="675" y="2662"/>
                    </a:lnTo>
                    <a:lnTo>
                      <a:pt x="673" y="2662"/>
                    </a:lnTo>
                    <a:lnTo>
                      <a:pt x="673" y="2662"/>
                    </a:lnTo>
                    <a:lnTo>
                      <a:pt x="671" y="2660"/>
                    </a:lnTo>
                    <a:lnTo>
                      <a:pt x="667" y="2660"/>
                    </a:lnTo>
                    <a:lnTo>
                      <a:pt x="665" y="2649"/>
                    </a:lnTo>
                    <a:lnTo>
                      <a:pt x="662" y="2642"/>
                    </a:lnTo>
                    <a:lnTo>
                      <a:pt x="662" y="2635"/>
                    </a:lnTo>
                    <a:lnTo>
                      <a:pt x="664" y="2624"/>
                    </a:lnTo>
                    <a:lnTo>
                      <a:pt x="636" y="2624"/>
                    </a:lnTo>
                    <a:lnTo>
                      <a:pt x="636" y="2620"/>
                    </a:lnTo>
                    <a:lnTo>
                      <a:pt x="633" y="2620"/>
                    </a:lnTo>
                    <a:lnTo>
                      <a:pt x="633" y="2600"/>
                    </a:lnTo>
                    <a:lnTo>
                      <a:pt x="653" y="2597"/>
                    </a:lnTo>
                    <a:lnTo>
                      <a:pt x="647" y="2577"/>
                    </a:lnTo>
                    <a:lnTo>
                      <a:pt x="607" y="2564"/>
                    </a:lnTo>
                    <a:lnTo>
                      <a:pt x="607" y="2553"/>
                    </a:lnTo>
                    <a:lnTo>
                      <a:pt x="613" y="2553"/>
                    </a:lnTo>
                    <a:lnTo>
                      <a:pt x="613" y="2548"/>
                    </a:lnTo>
                    <a:lnTo>
                      <a:pt x="624" y="2548"/>
                    </a:lnTo>
                    <a:lnTo>
                      <a:pt x="624" y="2544"/>
                    </a:lnTo>
                    <a:lnTo>
                      <a:pt x="629" y="2542"/>
                    </a:lnTo>
                    <a:lnTo>
                      <a:pt x="635" y="2538"/>
                    </a:lnTo>
                    <a:lnTo>
                      <a:pt x="640" y="2537"/>
                    </a:lnTo>
                    <a:lnTo>
                      <a:pt x="644" y="2535"/>
                    </a:lnTo>
                    <a:lnTo>
                      <a:pt x="647" y="2531"/>
                    </a:lnTo>
                    <a:lnTo>
                      <a:pt x="649" y="2526"/>
                    </a:lnTo>
                    <a:lnTo>
                      <a:pt x="653" y="2520"/>
                    </a:lnTo>
                    <a:lnTo>
                      <a:pt x="656" y="2520"/>
                    </a:lnTo>
                    <a:lnTo>
                      <a:pt x="656" y="2508"/>
                    </a:lnTo>
                    <a:lnTo>
                      <a:pt x="676" y="2508"/>
                    </a:lnTo>
                    <a:lnTo>
                      <a:pt x="680" y="2517"/>
                    </a:lnTo>
                    <a:lnTo>
                      <a:pt x="682" y="2517"/>
                    </a:lnTo>
                    <a:lnTo>
                      <a:pt x="684" y="2515"/>
                    </a:lnTo>
                    <a:lnTo>
                      <a:pt x="689" y="2515"/>
                    </a:lnTo>
                    <a:lnTo>
                      <a:pt x="695" y="2513"/>
                    </a:lnTo>
                    <a:lnTo>
                      <a:pt x="700" y="2513"/>
                    </a:lnTo>
                    <a:lnTo>
                      <a:pt x="704" y="2513"/>
                    </a:lnTo>
                    <a:lnTo>
                      <a:pt x="707" y="2511"/>
                    </a:lnTo>
                    <a:lnTo>
                      <a:pt x="707" y="2504"/>
                    </a:lnTo>
                    <a:lnTo>
                      <a:pt x="713" y="2504"/>
                    </a:lnTo>
                    <a:lnTo>
                      <a:pt x="733" y="2480"/>
                    </a:lnTo>
                    <a:lnTo>
                      <a:pt x="740" y="2480"/>
                    </a:lnTo>
                    <a:lnTo>
                      <a:pt x="740" y="2471"/>
                    </a:lnTo>
                    <a:lnTo>
                      <a:pt x="776" y="2466"/>
                    </a:lnTo>
                    <a:lnTo>
                      <a:pt x="809" y="2451"/>
                    </a:lnTo>
                    <a:lnTo>
                      <a:pt x="836" y="2431"/>
                    </a:lnTo>
                    <a:lnTo>
                      <a:pt x="856" y="2402"/>
                    </a:lnTo>
                    <a:lnTo>
                      <a:pt x="871" y="2369"/>
                    </a:lnTo>
                    <a:lnTo>
                      <a:pt x="876" y="2331"/>
                    </a:lnTo>
                    <a:lnTo>
                      <a:pt x="867" y="2324"/>
                    </a:lnTo>
                    <a:lnTo>
                      <a:pt x="862" y="2313"/>
                    </a:lnTo>
                    <a:lnTo>
                      <a:pt x="860" y="2297"/>
                    </a:lnTo>
                    <a:lnTo>
                      <a:pt x="880" y="2268"/>
                    </a:lnTo>
                    <a:lnTo>
                      <a:pt x="869" y="2262"/>
                    </a:lnTo>
                    <a:lnTo>
                      <a:pt x="864" y="2251"/>
                    </a:lnTo>
                    <a:lnTo>
                      <a:pt x="860" y="2237"/>
                    </a:lnTo>
                    <a:lnTo>
                      <a:pt x="860" y="2222"/>
                    </a:lnTo>
                    <a:lnTo>
                      <a:pt x="860" y="2204"/>
                    </a:lnTo>
                    <a:lnTo>
                      <a:pt x="804" y="2208"/>
                    </a:lnTo>
                    <a:lnTo>
                      <a:pt x="784" y="2244"/>
                    </a:lnTo>
                    <a:lnTo>
                      <a:pt x="767" y="2244"/>
                    </a:lnTo>
                    <a:lnTo>
                      <a:pt x="764" y="2237"/>
                    </a:lnTo>
                    <a:lnTo>
                      <a:pt x="727" y="2244"/>
                    </a:lnTo>
                    <a:lnTo>
                      <a:pt x="727" y="2228"/>
                    </a:lnTo>
                    <a:lnTo>
                      <a:pt x="731" y="2226"/>
                    </a:lnTo>
                    <a:lnTo>
                      <a:pt x="733" y="2224"/>
                    </a:lnTo>
                    <a:lnTo>
                      <a:pt x="733" y="2224"/>
                    </a:lnTo>
                    <a:lnTo>
                      <a:pt x="733" y="2222"/>
                    </a:lnTo>
                    <a:lnTo>
                      <a:pt x="735" y="2222"/>
                    </a:lnTo>
                    <a:lnTo>
                      <a:pt x="735" y="2218"/>
                    </a:lnTo>
                    <a:lnTo>
                      <a:pt x="736" y="2217"/>
                    </a:lnTo>
                    <a:lnTo>
                      <a:pt x="740" y="2217"/>
                    </a:lnTo>
                    <a:lnTo>
                      <a:pt x="740" y="2208"/>
                    </a:lnTo>
                    <a:lnTo>
                      <a:pt x="773" y="2184"/>
                    </a:lnTo>
                    <a:lnTo>
                      <a:pt x="780" y="2184"/>
                    </a:lnTo>
                    <a:lnTo>
                      <a:pt x="784" y="2177"/>
                    </a:lnTo>
                    <a:lnTo>
                      <a:pt x="793" y="2177"/>
                    </a:lnTo>
                    <a:lnTo>
                      <a:pt x="793" y="2171"/>
                    </a:lnTo>
                    <a:lnTo>
                      <a:pt x="804" y="2168"/>
                    </a:lnTo>
                    <a:lnTo>
                      <a:pt x="807" y="2157"/>
                    </a:lnTo>
                    <a:lnTo>
                      <a:pt x="813" y="2157"/>
                    </a:lnTo>
                    <a:lnTo>
                      <a:pt x="818" y="2140"/>
                    </a:lnTo>
                    <a:lnTo>
                      <a:pt x="820" y="2120"/>
                    </a:lnTo>
                    <a:lnTo>
                      <a:pt x="793" y="2117"/>
                    </a:lnTo>
                    <a:lnTo>
                      <a:pt x="793" y="2111"/>
                    </a:lnTo>
                    <a:lnTo>
                      <a:pt x="780" y="2097"/>
                    </a:lnTo>
                    <a:lnTo>
                      <a:pt x="773" y="2073"/>
                    </a:lnTo>
                    <a:lnTo>
                      <a:pt x="769" y="2048"/>
                    </a:lnTo>
                    <a:lnTo>
                      <a:pt x="767" y="2020"/>
                    </a:lnTo>
                    <a:lnTo>
                      <a:pt x="836" y="2020"/>
                    </a:lnTo>
                    <a:lnTo>
                      <a:pt x="847" y="2060"/>
                    </a:lnTo>
                    <a:lnTo>
                      <a:pt x="862" y="2057"/>
                    </a:lnTo>
                    <a:lnTo>
                      <a:pt x="880" y="2057"/>
                    </a:lnTo>
                    <a:lnTo>
                      <a:pt x="880" y="2062"/>
                    </a:lnTo>
                    <a:lnTo>
                      <a:pt x="880" y="2066"/>
                    </a:lnTo>
                    <a:lnTo>
                      <a:pt x="878" y="2069"/>
                    </a:lnTo>
                    <a:lnTo>
                      <a:pt x="876" y="2071"/>
                    </a:lnTo>
                    <a:lnTo>
                      <a:pt x="876" y="2073"/>
                    </a:lnTo>
                    <a:lnTo>
                      <a:pt x="875" y="2077"/>
                    </a:lnTo>
                    <a:lnTo>
                      <a:pt x="873" y="2080"/>
                    </a:lnTo>
                    <a:lnTo>
                      <a:pt x="876" y="2080"/>
                    </a:lnTo>
                    <a:lnTo>
                      <a:pt x="889" y="2071"/>
                    </a:lnTo>
                    <a:lnTo>
                      <a:pt x="907" y="2064"/>
                    </a:lnTo>
                    <a:lnTo>
                      <a:pt x="924" y="2060"/>
                    </a:lnTo>
                    <a:lnTo>
                      <a:pt x="924" y="2048"/>
                    </a:lnTo>
                    <a:lnTo>
                      <a:pt x="931" y="2049"/>
                    </a:lnTo>
                    <a:lnTo>
                      <a:pt x="936" y="2049"/>
                    </a:lnTo>
                    <a:lnTo>
                      <a:pt x="940" y="2051"/>
                    </a:lnTo>
                    <a:lnTo>
                      <a:pt x="944" y="2053"/>
                    </a:lnTo>
                    <a:lnTo>
                      <a:pt x="947" y="2057"/>
                    </a:lnTo>
                    <a:lnTo>
                      <a:pt x="947" y="2060"/>
                    </a:lnTo>
                    <a:lnTo>
                      <a:pt x="960" y="2060"/>
                    </a:lnTo>
                    <a:lnTo>
                      <a:pt x="960" y="2064"/>
                    </a:lnTo>
                    <a:lnTo>
                      <a:pt x="996" y="2060"/>
                    </a:lnTo>
                    <a:lnTo>
                      <a:pt x="996" y="2048"/>
                    </a:lnTo>
                    <a:lnTo>
                      <a:pt x="1040" y="2040"/>
                    </a:lnTo>
                    <a:lnTo>
                      <a:pt x="1053" y="2057"/>
                    </a:lnTo>
                    <a:lnTo>
                      <a:pt x="1060" y="2057"/>
                    </a:lnTo>
                    <a:lnTo>
                      <a:pt x="1067" y="2068"/>
                    </a:lnTo>
                    <a:lnTo>
                      <a:pt x="1076" y="2068"/>
                    </a:lnTo>
                    <a:lnTo>
                      <a:pt x="1076" y="2073"/>
                    </a:lnTo>
                    <a:lnTo>
                      <a:pt x="1080" y="2077"/>
                    </a:lnTo>
                    <a:lnTo>
                      <a:pt x="1085" y="2078"/>
                    </a:lnTo>
                    <a:lnTo>
                      <a:pt x="1089" y="2082"/>
                    </a:lnTo>
                    <a:lnTo>
                      <a:pt x="1096" y="2084"/>
                    </a:lnTo>
                    <a:lnTo>
                      <a:pt x="1096" y="2080"/>
                    </a:lnTo>
                    <a:lnTo>
                      <a:pt x="1084" y="2077"/>
                    </a:lnTo>
                    <a:lnTo>
                      <a:pt x="1082" y="2071"/>
                    </a:lnTo>
                    <a:lnTo>
                      <a:pt x="1080" y="2068"/>
                    </a:lnTo>
                    <a:lnTo>
                      <a:pt x="1078" y="2064"/>
                    </a:lnTo>
                    <a:lnTo>
                      <a:pt x="1076" y="2060"/>
                    </a:lnTo>
                    <a:lnTo>
                      <a:pt x="1073" y="2060"/>
                    </a:lnTo>
                    <a:lnTo>
                      <a:pt x="1065" y="2044"/>
                    </a:lnTo>
                    <a:lnTo>
                      <a:pt x="1064" y="2024"/>
                    </a:lnTo>
                    <a:lnTo>
                      <a:pt x="1075" y="2020"/>
                    </a:lnTo>
                    <a:lnTo>
                      <a:pt x="1085" y="2018"/>
                    </a:lnTo>
                    <a:lnTo>
                      <a:pt x="1100" y="2017"/>
                    </a:lnTo>
                    <a:lnTo>
                      <a:pt x="1100" y="2013"/>
                    </a:lnTo>
                    <a:lnTo>
                      <a:pt x="1091" y="1998"/>
                    </a:lnTo>
                    <a:lnTo>
                      <a:pt x="1084" y="1980"/>
                    </a:lnTo>
                    <a:lnTo>
                      <a:pt x="1080" y="1960"/>
                    </a:lnTo>
                    <a:lnTo>
                      <a:pt x="1095" y="1948"/>
                    </a:lnTo>
                    <a:lnTo>
                      <a:pt x="1105" y="1928"/>
                    </a:lnTo>
                    <a:lnTo>
                      <a:pt x="1113" y="1908"/>
                    </a:lnTo>
                    <a:lnTo>
                      <a:pt x="1093" y="1904"/>
                    </a:lnTo>
                    <a:lnTo>
                      <a:pt x="1093" y="1837"/>
                    </a:lnTo>
                    <a:lnTo>
                      <a:pt x="1107" y="1837"/>
                    </a:lnTo>
                    <a:lnTo>
                      <a:pt x="1107" y="1828"/>
                    </a:lnTo>
                    <a:lnTo>
                      <a:pt x="1127" y="1828"/>
                    </a:lnTo>
                    <a:lnTo>
                      <a:pt x="1133" y="1817"/>
                    </a:lnTo>
                    <a:lnTo>
                      <a:pt x="1125" y="1809"/>
                    </a:lnTo>
                    <a:lnTo>
                      <a:pt x="1124" y="1798"/>
                    </a:lnTo>
                    <a:lnTo>
                      <a:pt x="1124" y="1784"/>
                    </a:lnTo>
                    <a:lnTo>
                      <a:pt x="1131" y="1780"/>
                    </a:lnTo>
                    <a:lnTo>
                      <a:pt x="1136" y="1775"/>
                    </a:lnTo>
                    <a:lnTo>
                      <a:pt x="1142" y="1768"/>
                    </a:lnTo>
                    <a:lnTo>
                      <a:pt x="1144" y="1760"/>
                    </a:lnTo>
                    <a:lnTo>
                      <a:pt x="1140" y="1760"/>
                    </a:lnTo>
                    <a:lnTo>
                      <a:pt x="1138" y="1755"/>
                    </a:lnTo>
                    <a:lnTo>
                      <a:pt x="1138" y="1751"/>
                    </a:lnTo>
                    <a:lnTo>
                      <a:pt x="1136" y="1749"/>
                    </a:lnTo>
                    <a:lnTo>
                      <a:pt x="1133" y="1749"/>
                    </a:lnTo>
                    <a:lnTo>
                      <a:pt x="1129" y="1749"/>
                    </a:lnTo>
                    <a:lnTo>
                      <a:pt x="1124" y="1748"/>
                    </a:lnTo>
                    <a:lnTo>
                      <a:pt x="1120" y="1751"/>
                    </a:lnTo>
                    <a:lnTo>
                      <a:pt x="1116" y="1755"/>
                    </a:lnTo>
                    <a:lnTo>
                      <a:pt x="1111" y="1755"/>
                    </a:lnTo>
                    <a:lnTo>
                      <a:pt x="1104" y="1757"/>
                    </a:lnTo>
                    <a:lnTo>
                      <a:pt x="1100" y="1737"/>
                    </a:lnTo>
                    <a:lnTo>
                      <a:pt x="1096" y="1737"/>
                    </a:lnTo>
                    <a:lnTo>
                      <a:pt x="1093" y="1748"/>
                    </a:lnTo>
                    <a:lnTo>
                      <a:pt x="1089" y="1760"/>
                    </a:lnTo>
                    <a:lnTo>
                      <a:pt x="1082" y="1773"/>
                    </a:lnTo>
                    <a:lnTo>
                      <a:pt x="1076" y="1780"/>
                    </a:lnTo>
                    <a:lnTo>
                      <a:pt x="1060" y="1780"/>
                    </a:lnTo>
                    <a:lnTo>
                      <a:pt x="1056" y="1768"/>
                    </a:lnTo>
                    <a:lnTo>
                      <a:pt x="1053" y="1768"/>
                    </a:lnTo>
                    <a:lnTo>
                      <a:pt x="1053" y="1744"/>
                    </a:lnTo>
                    <a:lnTo>
                      <a:pt x="1033" y="1744"/>
                    </a:lnTo>
                    <a:lnTo>
                      <a:pt x="1029" y="1737"/>
                    </a:lnTo>
                    <a:lnTo>
                      <a:pt x="1027" y="1731"/>
                    </a:lnTo>
                    <a:lnTo>
                      <a:pt x="1024" y="1726"/>
                    </a:lnTo>
                    <a:lnTo>
                      <a:pt x="1020" y="1720"/>
                    </a:lnTo>
                    <a:lnTo>
                      <a:pt x="1013" y="1717"/>
                    </a:lnTo>
                    <a:lnTo>
                      <a:pt x="1016" y="1680"/>
                    </a:lnTo>
                    <a:lnTo>
                      <a:pt x="998" y="1671"/>
                    </a:lnTo>
                    <a:lnTo>
                      <a:pt x="984" y="1653"/>
                    </a:lnTo>
                    <a:lnTo>
                      <a:pt x="973" y="1631"/>
                    </a:lnTo>
                    <a:lnTo>
                      <a:pt x="967" y="1608"/>
                    </a:lnTo>
                    <a:lnTo>
                      <a:pt x="975" y="1602"/>
                    </a:lnTo>
                    <a:lnTo>
                      <a:pt x="975" y="1595"/>
                    </a:lnTo>
                    <a:lnTo>
                      <a:pt x="975" y="1588"/>
                    </a:lnTo>
                    <a:lnTo>
                      <a:pt x="976" y="1577"/>
                    </a:lnTo>
                    <a:lnTo>
                      <a:pt x="980" y="1577"/>
                    </a:lnTo>
                    <a:lnTo>
                      <a:pt x="980" y="1564"/>
                    </a:lnTo>
                    <a:lnTo>
                      <a:pt x="987" y="1560"/>
                    </a:lnTo>
                    <a:lnTo>
                      <a:pt x="987" y="1551"/>
                    </a:lnTo>
                    <a:lnTo>
                      <a:pt x="1007" y="1537"/>
                    </a:lnTo>
                    <a:lnTo>
                      <a:pt x="1016" y="1480"/>
                    </a:lnTo>
                    <a:lnTo>
                      <a:pt x="1040" y="1480"/>
                    </a:lnTo>
                    <a:lnTo>
                      <a:pt x="1040" y="1477"/>
                    </a:lnTo>
                    <a:lnTo>
                      <a:pt x="1033" y="1477"/>
                    </a:lnTo>
                    <a:lnTo>
                      <a:pt x="1033" y="1464"/>
                    </a:lnTo>
                    <a:lnTo>
                      <a:pt x="1053" y="1460"/>
                    </a:lnTo>
                    <a:lnTo>
                      <a:pt x="1053" y="1457"/>
                    </a:lnTo>
                    <a:lnTo>
                      <a:pt x="1040" y="1455"/>
                    </a:lnTo>
                    <a:lnTo>
                      <a:pt x="1029" y="1451"/>
                    </a:lnTo>
                    <a:lnTo>
                      <a:pt x="1018" y="1449"/>
                    </a:lnTo>
                    <a:lnTo>
                      <a:pt x="1013" y="1448"/>
                    </a:lnTo>
                    <a:lnTo>
                      <a:pt x="1007" y="1457"/>
                    </a:lnTo>
                    <a:lnTo>
                      <a:pt x="984" y="1457"/>
                    </a:lnTo>
                    <a:lnTo>
                      <a:pt x="987" y="1488"/>
                    </a:lnTo>
                    <a:lnTo>
                      <a:pt x="984" y="1489"/>
                    </a:lnTo>
                    <a:lnTo>
                      <a:pt x="978" y="1491"/>
                    </a:lnTo>
                    <a:lnTo>
                      <a:pt x="971" y="1491"/>
                    </a:lnTo>
                    <a:lnTo>
                      <a:pt x="964" y="1493"/>
                    </a:lnTo>
                    <a:lnTo>
                      <a:pt x="964" y="1497"/>
                    </a:lnTo>
                    <a:lnTo>
                      <a:pt x="936" y="1497"/>
                    </a:lnTo>
                    <a:lnTo>
                      <a:pt x="935" y="1506"/>
                    </a:lnTo>
                    <a:lnTo>
                      <a:pt x="931" y="1513"/>
                    </a:lnTo>
                    <a:lnTo>
                      <a:pt x="927" y="1518"/>
                    </a:lnTo>
                    <a:lnTo>
                      <a:pt x="920" y="1524"/>
                    </a:lnTo>
                    <a:lnTo>
                      <a:pt x="909" y="1529"/>
                    </a:lnTo>
                    <a:lnTo>
                      <a:pt x="896" y="1531"/>
                    </a:lnTo>
                    <a:lnTo>
                      <a:pt x="880" y="1531"/>
                    </a:lnTo>
                    <a:lnTo>
                      <a:pt x="880" y="1520"/>
                    </a:lnTo>
                    <a:lnTo>
                      <a:pt x="876" y="1520"/>
                    </a:lnTo>
                    <a:lnTo>
                      <a:pt x="873" y="1524"/>
                    </a:lnTo>
                    <a:lnTo>
                      <a:pt x="869" y="1528"/>
                    </a:lnTo>
                    <a:lnTo>
                      <a:pt x="865" y="1528"/>
                    </a:lnTo>
                    <a:lnTo>
                      <a:pt x="860" y="1528"/>
                    </a:lnTo>
                    <a:lnTo>
                      <a:pt x="853" y="1528"/>
                    </a:lnTo>
                    <a:lnTo>
                      <a:pt x="844" y="1504"/>
                    </a:lnTo>
                    <a:lnTo>
                      <a:pt x="827" y="1502"/>
                    </a:lnTo>
                    <a:lnTo>
                      <a:pt x="813" y="1500"/>
                    </a:lnTo>
                    <a:lnTo>
                      <a:pt x="807" y="1480"/>
                    </a:lnTo>
                    <a:lnTo>
                      <a:pt x="804" y="1480"/>
                    </a:lnTo>
                    <a:lnTo>
                      <a:pt x="804" y="1486"/>
                    </a:lnTo>
                    <a:lnTo>
                      <a:pt x="804" y="1489"/>
                    </a:lnTo>
                    <a:lnTo>
                      <a:pt x="802" y="1493"/>
                    </a:lnTo>
                    <a:lnTo>
                      <a:pt x="800" y="1497"/>
                    </a:lnTo>
                    <a:lnTo>
                      <a:pt x="804" y="1497"/>
                    </a:lnTo>
                    <a:lnTo>
                      <a:pt x="807" y="1500"/>
                    </a:lnTo>
                    <a:lnTo>
                      <a:pt x="809" y="1502"/>
                    </a:lnTo>
                    <a:lnTo>
                      <a:pt x="811" y="1502"/>
                    </a:lnTo>
                    <a:lnTo>
                      <a:pt x="811" y="1502"/>
                    </a:lnTo>
                    <a:lnTo>
                      <a:pt x="813" y="1502"/>
                    </a:lnTo>
                    <a:lnTo>
                      <a:pt x="815" y="1502"/>
                    </a:lnTo>
                    <a:lnTo>
                      <a:pt x="816" y="1504"/>
                    </a:lnTo>
                    <a:lnTo>
                      <a:pt x="820" y="1513"/>
                    </a:lnTo>
                    <a:lnTo>
                      <a:pt x="820" y="1524"/>
                    </a:lnTo>
                    <a:lnTo>
                      <a:pt x="820" y="1537"/>
                    </a:lnTo>
                    <a:lnTo>
                      <a:pt x="816" y="1537"/>
                    </a:lnTo>
                    <a:lnTo>
                      <a:pt x="816" y="1564"/>
                    </a:lnTo>
                    <a:lnTo>
                      <a:pt x="795" y="1560"/>
                    </a:lnTo>
                    <a:lnTo>
                      <a:pt x="775" y="1549"/>
                    </a:lnTo>
                    <a:lnTo>
                      <a:pt x="760" y="1537"/>
                    </a:lnTo>
                    <a:lnTo>
                      <a:pt x="745" y="1522"/>
                    </a:lnTo>
                    <a:lnTo>
                      <a:pt x="733" y="1508"/>
                    </a:lnTo>
                    <a:lnTo>
                      <a:pt x="727" y="1506"/>
                    </a:lnTo>
                    <a:lnTo>
                      <a:pt x="724" y="1502"/>
                    </a:lnTo>
                    <a:lnTo>
                      <a:pt x="720" y="1500"/>
                    </a:lnTo>
                    <a:lnTo>
                      <a:pt x="716" y="1497"/>
                    </a:lnTo>
                    <a:lnTo>
                      <a:pt x="704" y="1500"/>
                    </a:lnTo>
                    <a:lnTo>
                      <a:pt x="704" y="1504"/>
                    </a:lnTo>
                    <a:lnTo>
                      <a:pt x="696" y="1504"/>
                    </a:lnTo>
                    <a:lnTo>
                      <a:pt x="695" y="1508"/>
                    </a:lnTo>
                    <a:lnTo>
                      <a:pt x="693" y="1511"/>
                    </a:lnTo>
                    <a:lnTo>
                      <a:pt x="693" y="1515"/>
                    </a:lnTo>
                    <a:lnTo>
                      <a:pt x="693" y="1520"/>
                    </a:lnTo>
                    <a:lnTo>
                      <a:pt x="700" y="1529"/>
                    </a:lnTo>
                    <a:lnTo>
                      <a:pt x="704" y="1542"/>
                    </a:lnTo>
                    <a:lnTo>
                      <a:pt x="704" y="1558"/>
                    </a:lnTo>
                    <a:lnTo>
                      <a:pt x="704" y="1577"/>
                    </a:lnTo>
                    <a:lnTo>
                      <a:pt x="687" y="1577"/>
                    </a:lnTo>
                    <a:lnTo>
                      <a:pt x="685" y="1569"/>
                    </a:lnTo>
                    <a:lnTo>
                      <a:pt x="682" y="1562"/>
                    </a:lnTo>
                    <a:lnTo>
                      <a:pt x="678" y="1555"/>
                    </a:lnTo>
                    <a:lnTo>
                      <a:pt x="676" y="1548"/>
                    </a:lnTo>
                    <a:lnTo>
                      <a:pt x="675" y="1542"/>
                    </a:lnTo>
                    <a:lnTo>
                      <a:pt x="675" y="1537"/>
                    </a:lnTo>
                    <a:lnTo>
                      <a:pt x="675" y="1531"/>
                    </a:lnTo>
                    <a:lnTo>
                      <a:pt x="675" y="1526"/>
                    </a:lnTo>
                    <a:lnTo>
                      <a:pt x="673" y="1520"/>
                    </a:lnTo>
                    <a:lnTo>
                      <a:pt x="644" y="1497"/>
                    </a:lnTo>
                    <a:lnTo>
                      <a:pt x="638" y="1480"/>
                    </a:lnTo>
                    <a:lnTo>
                      <a:pt x="636" y="1458"/>
                    </a:lnTo>
                    <a:lnTo>
                      <a:pt x="636" y="1437"/>
                    </a:lnTo>
                    <a:lnTo>
                      <a:pt x="640" y="1435"/>
                    </a:lnTo>
                    <a:lnTo>
                      <a:pt x="644" y="1433"/>
                    </a:lnTo>
                    <a:lnTo>
                      <a:pt x="649" y="1433"/>
                    </a:lnTo>
                    <a:lnTo>
                      <a:pt x="656" y="1433"/>
                    </a:lnTo>
                    <a:lnTo>
                      <a:pt x="658" y="1435"/>
                    </a:lnTo>
                    <a:lnTo>
                      <a:pt x="660" y="1437"/>
                    </a:lnTo>
                    <a:lnTo>
                      <a:pt x="662" y="1438"/>
                    </a:lnTo>
                    <a:lnTo>
                      <a:pt x="664" y="1440"/>
                    </a:lnTo>
                    <a:lnTo>
                      <a:pt x="664" y="1437"/>
                    </a:lnTo>
                    <a:lnTo>
                      <a:pt x="660" y="1437"/>
                    </a:lnTo>
                    <a:lnTo>
                      <a:pt x="658" y="1431"/>
                    </a:lnTo>
                    <a:lnTo>
                      <a:pt x="658" y="1426"/>
                    </a:lnTo>
                    <a:lnTo>
                      <a:pt x="660" y="1422"/>
                    </a:lnTo>
                    <a:lnTo>
                      <a:pt x="662" y="1418"/>
                    </a:lnTo>
                    <a:lnTo>
                      <a:pt x="664" y="1415"/>
                    </a:lnTo>
                    <a:lnTo>
                      <a:pt x="667" y="1413"/>
                    </a:lnTo>
                    <a:lnTo>
                      <a:pt x="671" y="1409"/>
                    </a:lnTo>
                    <a:lnTo>
                      <a:pt x="673" y="1408"/>
                    </a:lnTo>
                    <a:lnTo>
                      <a:pt x="673" y="1400"/>
                    </a:lnTo>
                    <a:lnTo>
                      <a:pt x="680" y="1397"/>
                    </a:lnTo>
                    <a:lnTo>
                      <a:pt x="680" y="1388"/>
                    </a:lnTo>
                    <a:lnTo>
                      <a:pt x="684" y="1388"/>
                    </a:lnTo>
                    <a:lnTo>
                      <a:pt x="684" y="1380"/>
                    </a:lnTo>
                    <a:lnTo>
                      <a:pt x="693" y="1377"/>
                    </a:lnTo>
                    <a:lnTo>
                      <a:pt x="693" y="1368"/>
                    </a:lnTo>
                    <a:lnTo>
                      <a:pt x="696" y="1368"/>
                    </a:lnTo>
                    <a:lnTo>
                      <a:pt x="704" y="1344"/>
                    </a:lnTo>
                    <a:lnTo>
                      <a:pt x="707" y="1344"/>
                    </a:lnTo>
                    <a:lnTo>
                      <a:pt x="707" y="1313"/>
                    </a:lnTo>
                    <a:lnTo>
                      <a:pt x="724" y="1304"/>
                    </a:lnTo>
                    <a:lnTo>
                      <a:pt x="724" y="1280"/>
                    </a:lnTo>
                    <a:lnTo>
                      <a:pt x="727" y="1280"/>
                    </a:lnTo>
                    <a:lnTo>
                      <a:pt x="733" y="1277"/>
                    </a:lnTo>
                    <a:lnTo>
                      <a:pt x="736" y="1273"/>
                    </a:lnTo>
                    <a:lnTo>
                      <a:pt x="738" y="1271"/>
                    </a:lnTo>
                    <a:lnTo>
                      <a:pt x="744" y="1269"/>
                    </a:lnTo>
                    <a:lnTo>
                      <a:pt x="745" y="1268"/>
                    </a:lnTo>
                    <a:lnTo>
                      <a:pt x="749" y="1264"/>
                    </a:lnTo>
                    <a:lnTo>
                      <a:pt x="751" y="1260"/>
                    </a:lnTo>
                    <a:lnTo>
                      <a:pt x="753" y="1251"/>
                    </a:lnTo>
                    <a:lnTo>
                      <a:pt x="753" y="1249"/>
                    </a:lnTo>
                    <a:lnTo>
                      <a:pt x="755" y="1249"/>
                    </a:lnTo>
                    <a:lnTo>
                      <a:pt x="756" y="1251"/>
                    </a:lnTo>
                    <a:lnTo>
                      <a:pt x="756" y="1249"/>
                    </a:lnTo>
                    <a:lnTo>
                      <a:pt x="756" y="1248"/>
                    </a:lnTo>
                    <a:lnTo>
                      <a:pt x="747" y="1244"/>
                    </a:lnTo>
                    <a:lnTo>
                      <a:pt x="740" y="1208"/>
                    </a:lnTo>
                    <a:lnTo>
                      <a:pt x="725" y="1206"/>
                    </a:lnTo>
                    <a:lnTo>
                      <a:pt x="716" y="1200"/>
                    </a:lnTo>
                    <a:lnTo>
                      <a:pt x="709" y="1195"/>
                    </a:lnTo>
                    <a:lnTo>
                      <a:pt x="704" y="1188"/>
                    </a:lnTo>
                    <a:lnTo>
                      <a:pt x="696" y="1180"/>
                    </a:lnTo>
                    <a:lnTo>
                      <a:pt x="704" y="1080"/>
                    </a:lnTo>
                    <a:lnTo>
                      <a:pt x="720" y="1078"/>
                    </a:lnTo>
                    <a:lnTo>
                      <a:pt x="729" y="1078"/>
                    </a:lnTo>
                    <a:lnTo>
                      <a:pt x="738" y="1080"/>
                    </a:lnTo>
                    <a:lnTo>
                      <a:pt x="753" y="1084"/>
                    </a:lnTo>
                    <a:lnTo>
                      <a:pt x="753" y="1080"/>
                    </a:lnTo>
                    <a:lnTo>
                      <a:pt x="738" y="1073"/>
                    </a:lnTo>
                    <a:lnTo>
                      <a:pt x="725" y="1064"/>
                    </a:lnTo>
                    <a:lnTo>
                      <a:pt x="715" y="1051"/>
                    </a:lnTo>
                    <a:lnTo>
                      <a:pt x="707" y="1037"/>
                    </a:lnTo>
                    <a:lnTo>
                      <a:pt x="704" y="1037"/>
                    </a:lnTo>
                    <a:lnTo>
                      <a:pt x="704" y="1053"/>
                    </a:lnTo>
                    <a:lnTo>
                      <a:pt x="700" y="1073"/>
                    </a:lnTo>
                    <a:lnTo>
                      <a:pt x="696" y="1091"/>
                    </a:lnTo>
                    <a:lnTo>
                      <a:pt x="693" y="1104"/>
                    </a:lnTo>
                    <a:lnTo>
                      <a:pt x="687" y="1104"/>
                    </a:lnTo>
                    <a:lnTo>
                      <a:pt x="680" y="1117"/>
                    </a:lnTo>
                    <a:lnTo>
                      <a:pt x="667" y="1117"/>
                    </a:lnTo>
                    <a:lnTo>
                      <a:pt x="667" y="1120"/>
                    </a:lnTo>
                    <a:lnTo>
                      <a:pt x="675" y="1129"/>
                    </a:lnTo>
                    <a:lnTo>
                      <a:pt x="678" y="1142"/>
                    </a:lnTo>
                    <a:lnTo>
                      <a:pt x="680" y="1157"/>
                    </a:lnTo>
                    <a:lnTo>
                      <a:pt x="678" y="1158"/>
                    </a:lnTo>
                    <a:lnTo>
                      <a:pt x="678" y="1158"/>
                    </a:lnTo>
                    <a:lnTo>
                      <a:pt x="676" y="1158"/>
                    </a:lnTo>
                    <a:lnTo>
                      <a:pt x="676" y="1160"/>
                    </a:lnTo>
                    <a:lnTo>
                      <a:pt x="676" y="1160"/>
                    </a:lnTo>
                    <a:lnTo>
                      <a:pt x="676" y="1164"/>
                    </a:lnTo>
                    <a:lnTo>
                      <a:pt x="660" y="1164"/>
                    </a:lnTo>
                    <a:lnTo>
                      <a:pt x="651" y="1148"/>
                    </a:lnTo>
                    <a:lnTo>
                      <a:pt x="642" y="1133"/>
                    </a:lnTo>
                    <a:lnTo>
                      <a:pt x="636" y="1117"/>
                    </a:lnTo>
                    <a:lnTo>
                      <a:pt x="613" y="1120"/>
                    </a:lnTo>
                    <a:lnTo>
                      <a:pt x="611" y="1118"/>
                    </a:lnTo>
                    <a:lnTo>
                      <a:pt x="607" y="1115"/>
                    </a:lnTo>
                    <a:lnTo>
                      <a:pt x="605" y="1113"/>
                    </a:lnTo>
                    <a:lnTo>
                      <a:pt x="602" y="1111"/>
                    </a:lnTo>
                    <a:lnTo>
                      <a:pt x="600" y="1109"/>
                    </a:lnTo>
                    <a:lnTo>
                      <a:pt x="600" y="1108"/>
                    </a:lnTo>
                    <a:lnTo>
                      <a:pt x="600" y="1060"/>
                    </a:lnTo>
                    <a:lnTo>
                      <a:pt x="584" y="1060"/>
                    </a:lnTo>
                    <a:lnTo>
                      <a:pt x="585" y="1071"/>
                    </a:lnTo>
                    <a:lnTo>
                      <a:pt x="587" y="1078"/>
                    </a:lnTo>
                    <a:lnTo>
                      <a:pt x="589" y="1084"/>
                    </a:lnTo>
                    <a:lnTo>
                      <a:pt x="593" y="1093"/>
                    </a:lnTo>
                    <a:lnTo>
                      <a:pt x="593" y="1111"/>
                    </a:lnTo>
                    <a:lnTo>
                      <a:pt x="604" y="1120"/>
                    </a:lnTo>
                    <a:lnTo>
                      <a:pt x="611" y="1137"/>
                    </a:lnTo>
                    <a:lnTo>
                      <a:pt x="613" y="1157"/>
                    </a:lnTo>
                    <a:lnTo>
                      <a:pt x="600" y="1160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8" y="1162"/>
                    </a:lnTo>
                    <a:lnTo>
                      <a:pt x="596" y="1162"/>
                    </a:lnTo>
                    <a:lnTo>
                      <a:pt x="595" y="1164"/>
                    </a:lnTo>
                    <a:lnTo>
                      <a:pt x="593" y="1164"/>
                    </a:lnTo>
                    <a:lnTo>
                      <a:pt x="591" y="1169"/>
                    </a:lnTo>
                    <a:lnTo>
                      <a:pt x="589" y="1171"/>
                    </a:lnTo>
                    <a:lnTo>
                      <a:pt x="587" y="1173"/>
                    </a:lnTo>
                    <a:lnTo>
                      <a:pt x="585" y="1175"/>
                    </a:lnTo>
                    <a:lnTo>
                      <a:pt x="585" y="1175"/>
                    </a:lnTo>
                    <a:lnTo>
                      <a:pt x="584" y="1177"/>
                    </a:lnTo>
                    <a:lnTo>
                      <a:pt x="584" y="1191"/>
                    </a:lnTo>
                    <a:lnTo>
                      <a:pt x="580" y="1191"/>
                    </a:lnTo>
                    <a:lnTo>
                      <a:pt x="580" y="1237"/>
                    </a:lnTo>
                    <a:lnTo>
                      <a:pt x="576" y="1237"/>
                    </a:lnTo>
                    <a:lnTo>
                      <a:pt x="573" y="1260"/>
                    </a:lnTo>
                    <a:lnTo>
                      <a:pt x="567" y="1260"/>
                    </a:lnTo>
                    <a:lnTo>
                      <a:pt x="567" y="1268"/>
                    </a:lnTo>
                    <a:lnTo>
                      <a:pt x="560" y="1271"/>
                    </a:lnTo>
                    <a:lnTo>
                      <a:pt x="556" y="1284"/>
                    </a:lnTo>
                    <a:lnTo>
                      <a:pt x="560" y="1284"/>
                    </a:lnTo>
                    <a:lnTo>
                      <a:pt x="562" y="1286"/>
                    </a:lnTo>
                    <a:lnTo>
                      <a:pt x="562" y="1286"/>
                    </a:lnTo>
                    <a:lnTo>
                      <a:pt x="562" y="1288"/>
                    </a:lnTo>
                    <a:lnTo>
                      <a:pt x="564" y="1288"/>
                    </a:lnTo>
                    <a:lnTo>
                      <a:pt x="565" y="1288"/>
                    </a:lnTo>
                    <a:lnTo>
                      <a:pt x="567" y="1288"/>
                    </a:lnTo>
                    <a:lnTo>
                      <a:pt x="567" y="1317"/>
                    </a:lnTo>
                    <a:lnTo>
                      <a:pt x="555" y="1324"/>
                    </a:lnTo>
                    <a:lnTo>
                      <a:pt x="540" y="1329"/>
                    </a:lnTo>
                    <a:lnTo>
                      <a:pt x="525" y="1335"/>
                    </a:lnTo>
                    <a:lnTo>
                      <a:pt x="504" y="1337"/>
                    </a:lnTo>
                    <a:lnTo>
                      <a:pt x="504" y="1284"/>
                    </a:lnTo>
                    <a:lnTo>
                      <a:pt x="513" y="1280"/>
                    </a:lnTo>
                    <a:lnTo>
                      <a:pt x="520" y="1275"/>
                    </a:lnTo>
                    <a:lnTo>
                      <a:pt x="524" y="1266"/>
                    </a:lnTo>
                    <a:lnTo>
                      <a:pt x="524" y="1251"/>
                    </a:lnTo>
                    <a:lnTo>
                      <a:pt x="522" y="1246"/>
                    </a:lnTo>
                    <a:lnTo>
                      <a:pt x="518" y="1235"/>
                    </a:lnTo>
                    <a:lnTo>
                      <a:pt x="518" y="1222"/>
                    </a:lnTo>
                    <a:lnTo>
                      <a:pt x="520" y="1211"/>
                    </a:lnTo>
                    <a:lnTo>
                      <a:pt x="553" y="1148"/>
                    </a:lnTo>
                    <a:lnTo>
                      <a:pt x="544" y="1148"/>
                    </a:lnTo>
                    <a:lnTo>
                      <a:pt x="538" y="1146"/>
                    </a:lnTo>
                    <a:lnTo>
                      <a:pt x="533" y="1144"/>
                    </a:lnTo>
                    <a:lnTo>
                      <a:pt x="531" y="1138"/>
                    </a:lnTo>
                    <a:lnTo>
                      <a:pt x="529" y="1133"/>
                    </a:lnTo>
                    <a:lnTo>
                      <a:pt x="527" y="1124"/>
                    </a:lnTo>
                    <a:lnTo>
                      <a:pt x="535" y="1118"/>
                    </a:lnTo>
                    <a:lnTo>
                      <a:pt x="538" y="1113"/>
                    </a:lnTo>
                    <a:lnTo>
                      <a:pt x="542" y="1104"/>
                    </a:lnTo>
                    <a:lnTo>
                      <a:pt x="544" y="1097"/>
                    </a:lnTo>
                    <a:lnTo>
                      <a:pt x="533" y="1097"/>
                    </a:lnTo>
                    <a:lnTo>
                      <a:pt x="533" y="1093"/>
                    </a:lnTo>
                    <a:lnTo>
                      <a:pt x="527" y="1093"/>
                    </a:lnTo>
                    <a:lnTo>
                      <a:pt x="527" y="1080"/>
                    </a:lnTo>
                    <a:lnTo>
                      <a:pt x="535" y="1075"/>
                    </a:lnTo>
                    <a:lnTo>
                      <a:pt x="540" y="1068"/>
                    </a:lnTo>
                    <a:lnTo>
                      <a:pt x="544" y="1060"/>
                    </a:lnTo>
                    <a:lnTo>
                      <a:pt x="547" y="1051"/>
                    </a:lnTo>
                    <a:lnTo>
                      <a:pt x="536" y="1051"/>
                    </a:lnTo>
                    <a:lnTo>
                      <a:pt x="536" y="1046"/>
                    </a:lnTo>
                    <a:lnTo>
                      <a:pt x="538" y="1042"/>
                    </a:lnTo>
                    <a:lnTo>
                      <a:pt x="540" y="1038"/>
                    </a:lnTo>
                    <a:lnTo>
                      <a:pt x="542" y="1037"/>
                    </a:lnTo>
                    <a:lnTo>
                      <a:pt x="542" y="1033"/>
                    </a:lnTo>
                    <a:lnTo>
                      <a:pt x="544" y="1028"/>
                    </a:lnTo>
                    <a:lnTo>
                      <a:pt x="560" y="1028"/>
                    </a:lnTo>
                    <a:lnTo>
                      <a:pt x="560" y="1024"/>
                    </a:lnTo>
                    <a:lnTo>
                      <a:pt x="556" y="1024"/>
                    </a:lnTo>
                    <a:lnTo>
                      <a:pt x="556" y="1004"/>
                    </a:lnTo>
                    <a:lnTo>
                      <a:pt x="547" y="1004"/>
                    </a:lnTo>
                    <a:lnTo>
                      <a:pt x="549" y="991"/>
                    </a:lnTo>
                    <a:lnTo>
                      <a:pt x="553" y="984"/>
                    </a:lnTo>
                    <a:lnTo>
                      <a:pt x="556" y="977"/>
                    </a:lnTo>
                    <a:lnTo>
                      <a:pt x="560" y="968"/>
                    </a:lnTo>
                    <a:lnTo>
                      <a:pt x="564" y="968"/>
                    </a:lnTo>
                    <a:lnTo>
                      <a:pt x="564" y="964"/>
                    </a:lnTo>
                    <a:lnTo>
                      <a:pt x="560" y="964"/>
                    </a:lnTo>
                    <a:lnTo>
                      <a:pt x="560" y="960"/>
                    </a:lnTo>
                    <a:lnTo>
                      <a:pt x="547" y="957"/>
                    </a:lnTo>
                    <a:lnTo>
                      <a:pt x="547" y="931"/>
                    </a:lnTo>
                    <a:lnTo>
                      <a:pt x="567" y="928"/>
                    </a:lnTo>
                    <a:lnTo>
                      <a:pt x="567" y="924"/>
                    </a:lnTo>
                    <a:lnTo>
                      <a:pt x="564" y="924"/>
                    </a:lnTo>
                    <a:lnTo>
                      <a:pt x="567" y="900"/>
                    </a:lnTo>
                    <a:lnTo>
                      <a:pt x="573" y="900"/>
                    </a:lnTo>
                    <a:lnTo>
                      <a:pt x="573" y="888"/>
                    </a:lnTo>
                    <a:lnTo>
                      <a:pt x="587" y="888"/>
                    </a:lnTo>
                    <a:lnTo>
                      <a:pt x="587" y="884"/>
                    </a:lnTo>
                    <a:lnTo>
                      <a:pt x="584" y="884"/>
                    </a:lnTo>
                    <a:lnTo>
                      <a:pt x="580" y="860"/>
                    </a:lnTo>
                    <a:lnTo>
                      <a:pt x="593" y="860"/>
                    </a:lnTo>
                    <a:lnTo>
                      <a:pt x="589" y="853"/>
                    </a:lnTo>
                    <a:lnTo>
                      <a:pt x="589" y="849"/>
                    </a:lnTo>
                    <a:lnTo>
                      <a:pt x="589" y="844"/>
                    </a:lnTo>
                    <a:lnTo>
                      <a:pt x="589" y="840"/>
                    </a:lnTo>
                    <a:lnTo>
                      <a:pt x="593" y="837"/>
                    </a:lnTo>
                    <a:lnTo>
                      <a:pt x="596" y="831"/>
                    </a:lnTo>
                    <a:lnTo>
                      <a:pt x="600" y="831"/>
                    </a:lnTo>
                    <a:lnTo>
                      <a:pt x="607" y="808"/>
                    </a:lnTo>
                    <a:lnTo>
                      <a:pt x="604" y="808"/>
                    </a:lnTo>
                    <a:lnTo>
                      <a:pt x="596" y="818"/>
                    </a:lnTo>
                    <a:lnTo>
                      <a:pt x="587" y="826"/>
                    </a:lnTo>
                    <a:lnTo>
                      <a:pt x="573" y="828"/>
                    </a:lnTo>
                    <a:lnTo>
                      <a:pt x="567" y="851"/>
                    </a:lnTo>
                    <a:lnTo>
                      <a:pt x="540" y="873"/>
                    </a:lnTo>
                    <a:lnTo>
                      <a:pt x="524" y="873"/>
                    </a:lnTo>
                    <a:lnTo>
                      <a:pt x="524" y="877"/>
                    </a:lnTo>
                    <a:lnTo>
                      <a:pt x="533" y="884"/>
                    </a:lnTo>
                    <a:lnTo>
                      <a:pt x="536" y="893"/>
                    </a:lnTo>
                    <a:lnTo>
                      <a:pt x="536" y="908"/>
                    </a:lnTo>
                    <a:lnTo>
                      <a:pt x="531" y="909"/>
                    </a:lnTo>
                    <a:lnTo>
                      <a:pt x="527" y="911"/>
                    </a:lnTo>
                    <a:lnTo>
                      <a:pt x="525" y="913"/>
                    </a:lnTo>
                    <a:lnTo>
                      <a:pt x="522" y="917"/>
                    </a:lnTo>
                    <a:lnTo>
                      <a:pt x="520" y="920"/>
                    </a:lnTo>
                    <a:lnTo>
                      <a:pt x="516" y="920"/>
                    </a:lnTo>
                    <a:lnTo>
                      <a:pt x="516" y="922"/>
                    </a:lnTo>
                    <a:lnTo>
                      <a:pt x="516" y="924"/>
                    </a:lnTo>
                    <a:lnTo>
                      <a:pt x="518" y="926"/>
                    </a:lnTo>
                    <a:lnTo>
                      <a:pt x="520" y="929"/>
                    </a:lnTo>
                    <a:lnTo>
                      <a:pt x="522" y="933"/>
                    </a:lnTo>
                    <a:lnTo>
                      <a:pt x="520" y="937"/>
                    </a:lnTo>
                    <a:lnTo>
                      <a:pt x="511" y="944"/>
                    </a:lnTo>
                    <a:lnTo>
                      <a:pt x="498" y="948"/>
                    </a:lnTo>
                    <a:lnTo>
                      <a:pt x="484" y="948"/>
                    </a:lnTo>
                    <a:lnTo>
                      <a:pt x="484" y="937"/>
                    </a:lnTo>
                    <a:lnTo>
                      <a:pt x="480" y="937"/>
                    </a:lnTo>
                    <a:lnTo>
                      <a:pt x="469" y="946"/>
                    </a:lnTo>
                    <a:lnTo>
                      <a:pt x="453" y="953"/>
                    </a:lnTo>
                    <a:lnTo>
                      <a:pt x="433" y="958"/>
                    </a:lnTo>
                    <a:lnTo>
                      <a:pt x="409" y="960"/>
                    </a:lnTo>
                    <a:lnTo>
                      <a:pt x="387" y="960"/>
                    </a:lnTo>
                    <a:lnTo>
                      <a:pt x="385" y="953"/>
                    </a:lnTo>
                    <a:lnTo>
                      <a:pt x="385" y="949"/>
                    </a:lnTo>
                    <a:lnTo>
                      <a:pt x="384" y="944"/>
                    </a:lnTo>
                    <a:lnTo>
                      <a:pt x="382" y="938"/>
                    </a:lnTo>
                    <a:lnTo>
                      <a:pt x="380" y="931"/>
                    </a:lnTo>
                    <a:lnTo>
                      <a:pt x="384" y="931"/>
                    </a:lnTo>
                    <a:lnTo>
                      <a:pt x="389" y="929"/>
                    </a:lnTo>
                    <a:lnTo>
                      <a:pt x="393" y="929"/>
                    </a:lnTo>
                    <a:lnTo>
                      <a:pt x="400" y="928"/>
                    </a:lnTo>
                    <a:lnTo>
                      <a:pt x="404" y="933"/>
                    </a:lnTo>
                    <a:lnTo>
                      <a:pt x="405" y="935"/>
                    </a:lnTo>
                    <a:lnTo>
                      <a:pt x="409" y="937"/>
                    </a:lnTo>
                    <a:lnTo>
                      <a:pt x="411" y="937"/>
                    </a:lnTo>
                    <a:lnTo>
                      <a:pt x="415" y="935"/>
                    </a:lnTo>
                    <a:lnTo>
                      <a:pt x="418" y="933"/>
                    </a:lnTo>
                    <a:lnTo>
                      <a:pt x="424" y="931"/>
                    </a:lnTo>
                    <a:lnTo>
                      <a:pt x="424" y="928"/>
                    </a:lnTo>
                    <a:lnTo>
                      <a:pt x="416" y="928"/>
                    </a:lnTo>
                    <a:lnTo>
                      <a:pt x="418" y="915"/>
                    </a:lnTo>
                    <a:lnTo>
                      <a:pt x="420" y="906"/>
                    </a:lnTo>
                    <a:lnTo>
                      <a:pt x="425" y="898"/>
                    </a:lnTo>
                    <a:lnTo>
                      <a:pt x="427" y="888"/>
                    </a:lnTo>
                    <a:lnTo>
                      <a:pt x="444" y="888"/>
                    </a:lnTo>
                    <a:lnTo>
                      <a:pt x="444" y="884"/>
                    </a:lnTo>
                    <a:lnTo>
                      <a:pt x="436" y="884"/>
                    </a:lnTo>
                    <a:lnTo>
                      <a:pt x="431" y="882"/>
                    </a:lnTo>
                    <a:lnTo>
                      <a:pt x="429" y="882"/>
                    </a:lnTo>
                    <a:lnTo>
                      <a:pt x="427" y="880"/>
                    </a:lnTo>
                    <a:lnTo>
                      <a:pt x="425" y="878"/>
                    </a:lnTo>
                    <a:lnTo>
                      <a:pt x="425" y="877"/>
                    </a:lnTo>
                    <a:lnTo>
                      <a:pt x="425" y="875"/>
                    </a:lnTo>
                    <a:lnTo>
                      <a:pt x="425" y="873"/>
                    </a:lnTo>
                    <a:lnTo>
                      <a:pt x="424" y="871"/>
                    </a:lnTo>
                    <a:lnTo>
                      <a:pt x="420" y="868"/>
                    </a:lnTo>
                    <a:lnTo>
                      <a:pt x="387" y="864"/>
                    </a:lnTo>
                    <a:lnTo>
                      <a:pt x="393" y="828"/>
                    </a:lnTo>
                    <a:lnTo>
                      <a:pt x="404" y="824"/>
                    </a:lnTo>
                    <a:lnTo>
                      <a:pt x="413" y="818"/>
                    </a:lnTo>
                    <a:lnTo>
                      <a:pt x="420" y="815"/>
                    </a:lnTo>
                    <a:lnTo>
                      <a:pt x="431" y="809"/>
                    </a:lnTo>
                    <a:lnTo>
                      <a:pt x="447" y="808"/>
                    </a:lnTo>
                    <a:lnTo>
                      <a:pt x="451" y="813"/>
                    </a:lnTo>
                    <a:lnTo>
                      <a:pt x="455" y="820"/>
                    </a:lnTo>
                    <a:lnTo>
                      <a:pt x="460" y="824"/>
                    </a:lnTo>
                    <a:lnTo>
                      <a:pt x="460" y="808"/>
                    </a:lnTo>
                    <a:lnTo>
                      <a:pt x="469" y="808"/>
                    </a:lnTo>
                    <a:lnTo>
                      <a:pt x="476" y="809"/>
                    </a:lnTo>
                    <a:lnTo>
                      <a:pt x="482" y="809"/>
                    </a:lnTo>
                    <a:lnTo>
                      <a:pt x="487" y="813"/>
                    </a:lnTo>
                    <a:lnTo>
                      <a:pt x="487" y="804"/>
                    </a:lnTo>
                    <a:lnTo>
                      <a:pt x="416" y="800"/>
                    </a:lnTo>
                    <a:lnTo>
                      <a:pt x="413" y="780"/>
                    </a:lnTo>
                    <a:lnTo>
                      <a:pt x="416" y="777"/>
                    </a:lnTo>
                    <a:lnTo>
                      <a:pt x="422" y="773"/>
                    </a:lnTo>
                    <a:lnTo>
                      <a:pt x="427" y="768"/>
                    </a:lnTo>
                    <a:lnTo>
                      <a:pt x="433" y="764"/>
                    </a:lnTo>
                    <a:lnTo>
                      <a:pt x="442" y="764"/>
                    </a:lnTo>
                    <a:lnTo>
                      <a:pt x="453" y="762"/>
                    </a:lnTo>
                    <a:lnTo>
                      <a:pt x="467" y="760"/>
                    </a:lnTo>
                    <a:lnTo>
                      <a:pt x="478" y="760"/>
                    </a:lnTo>
                    <a:lnTo>
                      <a:pt x="487" y="762"/>
                    </a:lnTo>
                    <a:lnTo>
                      <a:pt x="493" y="768"/>
                    </a:lnTo>
                    <a:lnTo>
                      <a:pt x="493" y="760"/>
                    </a:lnTo>
                    <a:lnTo>
                      <a:pt x="500" y="760"/>
                    </a:lnTo>
                    <a:lnTo>
                      <a:pt x="496" y="757"/>
                    </a:lnTo>
                    <a:lnTo>
                      <a:pt x="495" y="755"/>
                    </a:lnTo>
                    <a:lnTo>
                      <a:pt x="493" y="753"/>
                    </a:lnTo>
                    <a:lnTo>
                      <a:pt x="491" y="753"/>
                    </a:lnTo>
                    <a:lnTo>
                      <a:pt x="489" y="751"/>
                    </a:lnTo>
                    <a:lnTo>
                      <a:pt x="489" y="746"/>
                    </a:lnTo>
                    <a:lnTo>
                      <a:pt x="487" y="740"/>
                    </a:lnTo>
                    <a:lnTo>
                      <a:pt x="502" y="738"/>
                    </a:lnTo>
                    <a:lnTo>
                      <a:pt x="513" y="733"/>
                    </a:lnTo>
                    <a:lnTo>
                      <a:pt x="524" y="728"/>
                    </a:lnTo>
                    <a:lnTo>
                      <a:pt x="524" y="724"/>
                    </a:lnTo>
                    <a:lnTo>
                      <a:pt x="504" y="722"/>
                    </a:lnTo>
                    <a:lnTo>
                      <a:pt x="487" y="720"/>
                    </a:lnTo>
                    <a:lnTo>
                      <a:pt x="489" y="708"/>
                    </a:lnTo>
                    <a:lnTo>
                      <a:pt x="491" y="691"/>
                    </a:lnTo>
                    <a:lnTo>
                      <a:pt x="495" y="677"/>
                    </a:lnTo>
                    <a:lnTo>
                      <a:pt x="500" y="668"/>
                    </a:lnTo>
                    <a:lnTo>
                      <a:pt x="500" y="664"/>
                    </a:lnTo>
                    <a:lnTo>
                      <a:pt x="513" y="664"/>
                    </a:lnTo>
                    <a:lnTo>
                      <a:pt x="513" y="668"/>
                    </a:lnTo>
                    <a:lnTo>
                      <a:pt x="524" y="668"/>
                    </a:lnTo>
                    <a:lnTo>
                      <a:pt x="524" y="673"/>
                    </a:lnTo>
                    <a:lnTo>
                      <a:pt x="527" y="673"/>
                    </a:lnTo>
                    <a:lnTo>
                      <a:pt x="527" y="664"/>
                    </a:lnTo>
                    <a:lnTo>
                      <a:pt x="524" y="662"/>
                    </a:lnTo>
                    <a:lnTo>
                      <a:pt x="518" y="662"/>
                    </a:lnTo>
                    <a:lnTo>
                      <a:pt x="511" y="660"/>
                    </a:lnTo>
                    <a:lnTo>
                      <a:pt x="504" y="660"/>
                    </a:lnTo>
                    <a:lnTo>
                      <a:pt x="504" y="640"/>
                    </a:lnTo>
                    <a:lnTo>
                      <a:pt x="515" y="633"/>
                    </a:lnTo>
                    <a:lnTo>
                      <a:pt x="524" y="628"/>
                    </a:lnTo>
                    <a:lnTo>
                      <a:pt x="536" y="624"/>
                    </a:lnTo>
                    <a:lnTo>
                      <a:pt x="533" y="622"/>
                    </a:lnTo>
                    <a:lnTo>
                      <a:pt x="531" y="620"/>
                    </a:lnTo>
                    <a:lnTo>
                      <a:pt x="529" y="618"/>
                    </a:lnTo>
                    <a:lnTo>
                      <a:pt x="527" y="617"/>
                    </a:lnTo>
                    <a:lnTo>
                      <a:pt x="527" y="617"/>
                    </a:lnTo>
                    <a:lnTo>
                      <a:pt x="525" y="613"/>
                    </a:lnTo>
                    <a:lnTo>
                      <a:pt x="524" y="608"/>
                    </a:lnTo>
                    <a:lnTo>
                      <a:pt x="507" y="613"/>
                    </a:lnTo>
                    <a:lnTo>
                      <a:pt x="507" y="631"/>
                    </a:lnTo>
                    <a:lnTo>
                      <a:pt x="496" y="642"/>
                    </a:lnTo>
                    <a:lnTo>
                      <a:pt x="487" y="653"/>
                    </a:lnTo>
                    <a:lnTo>
                      <a:pt x="475" y="662"/>
                    </a:lnTo>
                    <a:lnTo>
                      <a:pt x="460" y="668"/>
                    </a:lnTo>
                    <a:lnTo>
                      <a:pt x="458" y="664"/>
                    </a:lnTo>
                    <a:lnTo>
                      <a:pt x="456" y="660"/>
                    </a:lnTo>
                    <a:lnTo>
                      <a:pt x="455" y="658"/>
                    </a:lnTo>
                    <a:lnTo>
                      <a:pt x="453" y="655"/>
                    </a:lnTo>
                    <a:lnTo>
                      <a:pt x="453" y="651"/>
                    </a:lnTo>
                    <a:lnTo>
                      <a:pt x="453" y="644"/>
                    </a:lnTo>
                    <a:lnTo>
                      <a:pt x="460" y="635"/>
                    </a:lnTo>
                    <a:lnTo>
                      <a:pt x="469" y="624"/>
                    </a:lnTo>
                    <a:lnTo>
                      <a:pt x="476" y="613"/>
                    </a:lnTo>
                    <a:lnTo>
                      <a:pt x="460" y="613"/>
                    </a:lnTo>
                    <a:lnTo>
                      <a:pt x="460" y="600"/>
                    </a:lnTo>
                    <a:lnTo>
                      <a:pt x="456" y="600"/>
                    </a:lnTo>
                    <a:lnTo>
                      <a:pt x="456" y="608"/>
                    </a:lnTo>
                    <a:lnTo>
                      <a:pt x="455" y="613"/>
                    </a:lnTo>
                    <a:lnTo>
                      <a:pt x="453" y="617"/>
                    </a:lnTo>
                    <a:lnTo>
                      <a:pt x="449" y="618"/>
                    </a:lnTo>
                    <a:lnTo>
                      <a:pt x="444" y="620"/>
                    </a:lnTo>
                    <a:lnTo>
                      <a:pt x="436" y="620"/>
                    </a:lnTo>
                    <a:lnTo>
                      <a:pt x="436" y="604"/>
                    </a:lnTo>
                    <a:lnTo>
                      <a:pt x="433" y="604"/>
                    </a:lnTo>
                    <a:lnTo>
                      <a:pt x="433" y="608"/>
                    </a:lnTo>
                    <a:lnTo>
                      <a:pt x="396" y="617"/>
                    </a:lnTo>
                    <a:lnTo>
                      <a:pt x="396" y="604"/>
                    </a:lnTo>
                    <a:lnTo>
                      <a:pt x="384" y="604"/>
                    </a:lnTo>
                    <a:lnTo>
                      <a:pt x="356" y="564"/>
                    </a:lnTo>
                    <a:lnTo>
                      <a:pt x="356" y="548"/>
                    </a:lnTo>
                    <a:lnTo>
                      <a:pt x="367" y="548"/>
                    </a:lnTo>
                    <a:lnTo>
                      <a:pt x="367" y="544"/>
                    </a:lnTo>
                    <a:lnTo>
                      <a:pt x="369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1" y="542"/>
                    </a:lnTo>
                    <a:lnTo>
                      <a:pt x="373" y="540"/>
                    </a:lnTo>
                    <a:lnTo>
                      <a:pt x="367" y="537"/>
                    </a:lnTo>
                    <a:lnTo>
                      <a:pt x="364" y="533"/>
                    </a:lnTo>
                    <a:lnTo>
                      <a:pt x="360" y="529"/>
                    </a:lnTo>
                    <a:lnTo>
                      <a:pt x="355" y="526"/>
                    </a:lnTo>
                    <a:lnTo>
                      <a:pt x="347" y="524"/>
                    </a:lnTo>
                    <a:lnTo>
                      <a:pt x="347" y="528"/>
                    </a:lnTo>
                    <a:lnTo>
                      <a:pt x="344" y="528"/>
                    </a:lnTo>
                    <a:lnTo>
                      <a:pt x="344" y="544"/>
                    </a:lnTo>
                    <a:lnTo>
                      <a:pt x="307" y="537"/>
                    </a:lnTo>
                    <a:lnTo>
                      <a:pt x="302" y="522"/>
                    </a:lnTo>
                    <a:lnTo>
                      <a:pt x="296" y="509"/>
                    </a:lnTo>
                    <a:lnTo>
                      <a:pt x="293" y="491"/>
                    </a:lnTo>
                    <a:lnTo>
                      <a:pt x="300" y="491"/>
                    </a:lnTo>
                    <a:lnTo>
                      <a:pt x="300" y="473"/>
                    </a:lnTo>
                    <a:lnTo>
                      <a:pt x="316" y="473"/>
                    </a:lnTo>
                    <a:lnTo>
                      <a:pt x="318" y="477"/>
                    </a:lnTo>
                    <a:lnTo>
                      <a:pt x="320" y="482"/>
                    </a:lnTo>
                    <a:lnTo>
                      <a:pt x="322" y="486"/>
                    </a:lnTo>
                    <a:lnTo>
                      <a:pt x="324" y="491"/>
                    </a:lnTo>
                    <a:lnTo>
                      <a:pt x="327" y="491"/>
                    </a:lnTo>
                    <a:lnTo>
                      <a:pt x="327" y="477"/>
                    </a:lnTo>
                    <a:lnTo>
                      <a:pt x="333" y="477"/>
                    </a:lnTo>
                    <a:lnTo>
                      <a:pt x="333" y="471"/>
                    </a:lnTo>
                    <a:lnTo>
                      <a:pt x="333" y="468"/>
                    </a:lnTo>
                    <a:lnTo>
                      <a:pt x="331" y="466"/>
                    </a:lnTo>
                    <a:lnTo>
                      <a:pt x="329" y="462"/>
                    </a:lnTo>
                    <a:lnTo>
                      <a:pt x="327" y="460"/>
                    </a:lnTo>
                    <a:lnTo>
                      <a:pt x="324" y="460"/>
                    </a:lnTo>
                    <a:lnTo>
                      <a:pt x="324" y="437"/>
                    </a:lnTo>
                    <a:lnTo>
                      <a:pt x="340" y="437"/>
                    </a:lnTo>
                    <a:lnTo>
                      <a:pt x="340" y="444"/>
                    </a:lnTo>
                    <a:lnTo>
                      <a:pt x="344" y="448"/>
                    </a:lnTo>
                    <a:lnTo>
                      <a:pt x="345" y="451"/>
                    </a:lnTo>
                    <a:lnTo>
                      <a:pt x="349" y="457"/>
                    </a:lnTo>
                    <a:lnTo>
                      <a:pt x="353" y="460"/>
                    </a:lnTo>
                    <a:lnTo>
                      <a:pt x="364" y="468"/>
                    </a:lnTo>
                    <a:lnTo>
                      <a:pt x="364" y="477"/>
                    </a:lnTo>
                    <a:lnTo>
                      <a:pt x="367" y="477"/>
                    </a:lnTo>
                    <a:lnTo>
                      <a:pt x="367" y="473"/>
                    </a:lnTo>
                    <a:lnTo>
                      <a:pt x="380" y="473"/>
                    </a:lnTo>
                    <a:lnTo>
                      <a:pt x="367" y="417"/>
                    </a:lnTo>
                    <a:lnTo>
                      <a:pt x="384" y="404"/>
                    </a:lnTo>
                    <a:lnTo>
                      <a:pt x="387" y="393"/>
                    </a:lnTo>
                    <a:lnTo>
                      <a:pt x="400" y="393"/>
                    </a:lnTo>
                    <a:lnTo>
                      <a:pt x="404" y="398"/>
                    </a:lnTo>
                    <a:lnTo>
                      <a:pt x="407" y="402"/>
                    </a:lnTo>
                    <a:lnTo>
                      <a:pt x="411" y="408"/>
                    </a:lnTo>
                    <a:lnTo>
                      <a:pt x="415" y="413"/>
                    </a:lnTo>
                    <a:lnTo>
                      <a:pt x="416" y="420"/>
                    </a:lnTo>
                    <a:lnTo>
                      <a:pt x="427" y="420"/>
                    </a:lnTo>
                    <a:lnTo>
                      <a:pt x="436" y="484"/>
                    </a:lnTo>
                    <a:lnTo>
                      <a:pt x="433" y="484"/>
                    </a:lnTo>
                    <a:lnTo>
                      <a:pt x="431" y="489"/>
                    </a:lnTo>
                    <a:lnTo>
                      <a:pt x="431" y="493"/>
                    </a:lnTo>
                    <a:lnTo>
                      <a:pt x="433" y="498"/>
                    </a:lnTo>
                    <a:lnTo>
                      <a:pt x="433" y="502"/>
                    </a:lnTo>
                    <a:lnTo>
                      <a:pt x="431" y="506"/>
                    </a:lnTo>
                    <a:lnTo>
                      <a:pt x="427" y="508"/>
                    </a:lnTo>
                    <a:lnTo>
                      <a:pt x="427" y="513"/>
                    </a:lnTo>
                    <a:lnTo>
                      <a:pt x="440" y="517"/>
                    </a:lnTo>
                    <a:lnTo>
                      <a:pt x="440" y="548"/>
                    </a:lnTo>
                    <a:lnTo>
                      <a:pt x="453" y="548"/>
                    </a:lnTo>
                    <a:lnTo>
                      <a:pt x="453" y="551"/>
                    </a:lnTo>
                    <a:lnTo>
                      <a:pt x="456" y="551"/>
                    </a:lnTo>
                    <a:lnTo>
                      <a:pt x="456" y="564"/>
                    </a:lnTo>
                    <a:lnTo>
                      <a:pt x="487" y="568"/>
                    </a:lnTo>
                    <a:lnTo>
                      <a:pt x="487" y="577"/>
                    </a:lnTo>
                    <a:lnTo>
                      <a:pt x="496" y="571"/>
                    </a:lnTo>
                    <a:lnTo>
                      <a:pt x="507" y="569"/>
                    </a:lnTo>
                    <a:lnTo>
                      <a:pt x="520" y="568"/>
                    </a:lnTo>
                    <a:lnTo>
                      <a:pt x="520" y="548"/>
                    </a:lnTo>
                    <a:lnTo>
                      <a:pt x="533" y="544"/>
                    </a:lnTo>
                    <a:lnTo>
                      <a:pt x="533" y="540"/>
                    </a:lnTo>
                    <a:lnTo>
                      <a:pt x="536" y="538"/>
                    </a:lnTo>
                    <a:lnTo>
                      <a:pt x="540" y="538"/>
                    </a:lnTo>
                    <a:lnTo>
                      <a:pt x="542" y="538"/>
                    </a:lnTo>
                    <a:lnTo>
                      <a:pt x="544" y="537"/>
                    </a:lnTo>
                    <a:lnTo>
                      <a:pt x="547" y="537"/>
                    </a:lnTo>
                    <a:lnTo>
                      <a:pt x="549" y="535"/>
                    </a:lnTo>
                    <a:lnTo>
                      <a:pt x="553" y="533"/>
                    </a:lnTo>
                    <a:lnTo>
                      <a:pt x="549" y="529"/>
                    </a:lnTo>
                    <a:lnTo>
                      <a:pt x="545" y="526"/>
                    </a:lnTo>
                    <a:lnTo>
                      <a:pt x="544" y="524"/>
                    </a:lnTo>
                    <a:lnTo>
                      <a:pt x="540" y="520"/>
                    </a:lnTo>
                    <a:lnTo>
                      <a:pt x="540" y="524"/>
                    </a:lnTo>
                    <a:lnTo>
                      <a:pt x="533" y="529"/>
                    </a:lnTo>
                    <a:lnTo>
                      <a:pt x="527" y="535"/>
                    </a:lnTo>
                    <a:lnTo>
                      <a:pt x="520" y="538"/>
                    </a:lnTo>
                    <a:lnTo>
                      <a:pt x="507" y="540"/>
                    </a:lnTo>
                    <a:lnTo>
                      <a:pt x="504" y="531"/>
                    </a:lnTo>
                    <a:lnTo>
                      <a:pt x="500" y="520"/>
                    </a:lnTo>
                    <a:lnTo>
                      <a:pt x="500" y="504"/>
                    </a:lnTo>
                    <a:lnTo>
                      <a:pt x="487" y="504"/>
                    </a:lnTo>
                    <a:lnTo>
                      <a:pt x="493" y="444"/>
                    </a:lnTo>
                    <a:lnTo>
                      <a:pt x="505" y="446"/>
                    </a:lnTo>
                    <a:lnTo>
                      <a:pt x="515" y="451"/>
                    </a:lnTo>
                    <a:lnTo>
                      <a:pt x="524" y="457"/>
                    </a:lnTo>
                    <a:lnTo>
                      <a:pt x="516" y="444"/>
                    </a:lnTo>
                    <a:lnTo>
                      <a:pt x="509" y="431"/>
                    </a:lnTo>
                    <a:lnTo>
                      <a:pt x="504" y="418"/>
                    </a:lnTo>
                    <a:lnTo>
                      <a:pt x="500" y="400"/>
                    </a:lnTo>
                    <a:lnTo>
                      <a:pt x="504" y="398"/>
                    </a:lnTo>
                    <a:lnTo>
                      <a:pt x="507" y="397"/>
                    </a:lnTo>
                    <a:lnTo>
                      <a:pt x="509" y="395"/>
                    </a:lnTo>
                    <a:lnTo>
                      <a:pt x="513" y="393"/>
                    </a:lnTo>
                    <a:lnTo>
                      <a:pt x="516" y="393"/>
                    </a:lnTo>
                    <a:lnTo>
                      <a:pt x="524" y="393"/>
                    </a:lnTo>
                    <a:lnTo>
                      <a:pt x="524" y="397"/>
                    </a:lnTo>
                    <a:lnTo>
                      <a:pt x="527" y="397"/>
                    </a:lnTo>
                    <a:lnTo>
                      <a:pt x="525" y="393"/>
                    </a:lnTo>
                    <a:lnTo>
                      <a:pt x="524" y="391"/>
                    </a:lnTo>
                    <a:lnTo>
                      <a:pt x="522" y="389"/>
                    </a:lnTo>
                    <a:lnTo>
                      <a:pt x="520" y="389"/>
                    </a:lnTo>
                    <a:lnTo>
                      <a:pt x="520" y="389"/>
                    </a:lnTo>
                    <a:lnTo>
                      <a:pt x="518" y="389"/>
                    </a:lnTo>
                    <a:lnTo>
                      <a:pt x="515" y="389"/>
                    </a:lnTo>
                    <a:lnTo>
                      <a:pt x="513" y="388"/>
                    </a:lnTo>
                    <a:lnTo>
                      <a:pt x="513" y="384"/>
                    </a:lnTo>
                    <a:lnTo>
                      <a:pt x="500" y="377"/>
                    </a:lnTo>
                    <a:lnTo>
                      <a:pt x="500" y="333"/>
                    </a:lnTo>
                    <a:lnTo>
                      <a:pt x="515" y="329"/>
                    </a:lnTo>
                    <a:lnTo>
                      <a:pt x="533" y="328"/>
                    </a:lnTo>
                    <a:lnTo>
                      <a:pt x="536" y="357"/>
                    </a:lnTo>
                    <a:lnTo>
                      <a:pt x="547" y="364"/>
                    </a:lnTo>
                    <a:lnTo>
                      <a:pt x="542" y="348"/>
                    </a:lnTo>
                    <a:lnTo>
                      <a:pt x="538" y="329"/>
                    </a:lnTo>
                    <a:lnTo>
                      <a:pt x="536" y="308"/>
                    </a:lnTo>
                    <a:lnTo>
                      <a:pt x="553" y="308"/>
                    </a:lnTo>
                    <a:lnTo>
                      <a:pt x="556" y="315"/>
                    </a:lnTo>
                    <a:lnTo>
                      <a:pt x="562" y="320"/>
                    </a:lnTo>
                    <a:lnTo>
                      <a:pt x="567" y="326"/>
                    </a:lnTo>
                    <a:lnTo>
                      <a:pt x="576" y="328"/>
                    </a:lnTo>
                    <a:lnTo>
                      <a:pt x="578" y="322"/>
                    </a:lnTo>
                    <a:lnTo>
                      <a:pt x="582" y="318"/>
                    </a:lnTo>
                    <a:lnTo>
                      <a:pt x="585" y="315"/>
                    </a:lnTo>
                    <a:lnTo>
                      <a:pt x="589" y="313"/>
                    </a:lnTo>
                    <a:lnTo>
                      <a:pt x="593" y="315"/>
                    </a:lnTo>
                    <a:lnTo>
                      <a:pt x="600" y="317"/>
                    </a:lnTo>
                    <a:lnTo>
                      <a:pt x="600" y="308"/>
                    </a:lnTo>
                    <a:lnTo>
                      <a:pt x="627" y="308"/>
                    </a:lnTo>
                    <a:lnTo>
                      <a:pt x="633" y="297"/>
                    </a:lnTo>
                    <a:lnTo>
                      <a:pt x="620" y="297"/>
                    </a:lnTo>
                    <a:lnTo>
                      <a:pt x="616" y="288"/>
                    </a:lnTo>
                    <a:lnTo>
                      <a:pt x="607" y="288"/>
                    </a:lnTo>
                    <a:lnTo>
                      <a:pt x="604" y="280"/>
                    </a:lnTo>
                    <a:lnTo>
                      <a:pt x="600" y="280"/>
                    </a:lnTo>
                    <a:lnTo>
                      <a:pt x="596" y="268"/>
                    </a:lnTo>
                    <a:lnTo>
                      <a:pt x="584" y="268"/>
                    </a:lnTo>
                    <a:lnTo>
                      <a:pt x="582" y="262"/>
                    </a:lnTo>
                    <a:lnTo>
                      <a:pt x="580" y="257"/>
                    </a:lnTo>
                    <a:lnTo>
                      <a:pt x="578" y="253"/>
                    </a:lnTo>
                    <a:lnTo>
                      <a:pt x="576" y="248"/>
                    </a:lnTo>
                    <a:lnTo>
                      <a:pt x="576" y="240"/>
                    </a:lnTo>
                    <a:lnTo>
                      <a:pt x="580" y="238"/>
                    </a:lnTo>
                    <a:lnTo>
                      <a:pt x="584" y="238"/>
                    </a:lnTo>
                    <a:lnTo>
                      <a:pt x="587" y="237"/>
                    </a:lnTo>
                    <a:lnTo>
                      <a:pt x="593" y="237"/>
                    </a:lnTo>
                    <a:lnTo>
                      <a:pt x="596" y="240"/>
                    </a:lnTo>
                    <a:lnTo>
                      <a:pt x="600" y="242"/>
                    </a:lnTo>
                    <a:lnTo>
                      <a:pt x="605" y="244"/>
                    </a:lnTo>
                    <a:lnTo>
                      <a:pt x="613" y="244"/>
                    </a:lnTo>
                    <a:lnTo>
                      <a:pt x="615" y="237"/>
                    </a:lnTo>
                    <a:lnTo>
                      <a:pt x="616" y="228"/>
                    </a:lnTo>
                    <a:lnTo>
                      <a:pt x="616" y="217"/>
                    </a:lnTo>
                    <a:lnTo>
                      <a:pt x="602" y="208"/>
                    </a:lnTo>
                    <a:lnTo>
                      <a:pt x="593" y="191"/>
                    </a:lnTo>
                    <a:lnTo>
                      <a:pt x="587" y="173"/>
                    </a:lnTo>
                    <a:lnTo>
                      <a:pt x="591" y="171"/>
                    </a:lnTo>
                    <a:lnTo>
                      <a:pt x="595" y="169"/>
                    </a:lnTo>
                    <a:lnTo>
                      <a:pt x="598" y="169"/>
                    </a:lnTo>
                    <a:lnTo>
                      <a:pt x="604" y="168"/>
                    </a:lnTo>
                    <a:lnTo>
                      <a:pt x="607" y="171"/>
                    </a:lnTo>
                    <a:lnTo>
                      <a:pt x="607" y="171"/>
                    </a:lnTo>
                    <a:lnTo>
                      <a:pt x="609" y="171"/>
                    </a:lnTo>
                    <a:lnTo>
                      <a:pt x="609" y="171"/>
                    </a:lnTo>
                    <a:lnTo>
                      <a:pt x="611" y="171"/>
                    </a:lnTo>
                    <a:lnTo>
                      <a:pt x="613" y="171"/>
                    </a:lnTo>
                    <a:lnTo>
                      <a:pt x="616" y="173"/>
                    </a:lnTo>
                    <a:lnTo>
                      <a:pt x="616" y="177"/>
                    </a:lnTo>
                    <a:lnTo>
                      <a:pt x="656" y="173"/>
                    </a:lnTo>
                    <a:lnTo>
                      <a:pt x="656" y="168"/>
                    </a:lnTo>
                    <a:lnTo>
                      <a:pt x="647" y="168"/>
                    </a:lnTo>
                    <a:lnTo>
                      <a:pt x="644" y="149"/>
                    </a:lnTo>
                    <a:lnTo>
                      <a:pt x="642" y="131"/>
                    </a:lnTo>
                    <a:lnTo>
                      <a:pt x="640" y="108"/>
                    </a:lnTo>
                    <a:lnTo>
                      <a:pt x="653" y="108"/>
                    </a:lnTo>
                    <a:lnTo>
                      <a:pt x="653" y="102"/>
                    </a:lnTo>
                    <a:lnTo>
                      <a:pt x="655" y="98"/>
                    </a:lnTo>
                    <a:lnTo>
                      <a:pt x="655" y="97"/>
                    </a:lnTo>
                    <a:lnTo>
                      <a:pt x="656" y="95"/>
                    </a:lnTo>
                    <a:lnTo>
                      <a:pt x="658" y="93"/>
                    </a:lnTo>
                    <a:lnTo>
                      <a:pt x="658" y="91"/>
                    </a:lnTo>
                    <a:lnTo>
                      <a:pt x="660" y="88"/>
                    </a:lnTo>
                    <a:lnTo>
                      <a:pt x="656" y="88"/>
                    </a:lnTo>
                    <a:lnTo>
                      <a:pt x="653" y="84"/>
                    </a:lnTo>
                    <a:lnTo>
                      <a:pt x="651" y="80"/>
                    </a:lnTo>
                    <a:lnTo>
                      <a:pt x="651" y="78"/>
                    </a:lnTo>
                    <a:lnTo>
                      <a:pt x="649" y="77"/>
                    </a:lnTo>
                    <a:lnTo>
                      <a:pt x="649" y="73"/>
                    </a:lnTo>
                    <a:lnTo>
                      <a:pt x="649" y="68"/>
                    </a:lnTo>
                    <a:lnTo>
                      <a:pt x="647" y="60"/>
                    </a:lnTo>
                    <a:lnTo>
                      <a:pt x="658" y="49"/>
                    </a:lnTo>
                    <a:lnTo>
                      <a:pt x="669" y="35"/>
                    </a:lnTo>
                    <a:lnTo>
                      <a:pt x="676" y="20"/>
                    </a:lnTo>
                    <a:lnTo>
                      <a:pt x="716" y="28"/>
                    </a:lnTo>
                    <a:lnTo>
                      <a:pt x="716" y="40"/>
                    </a:lnTo>
                    <a:lnTo>
                      <a:pt x="740" y="40"/>
                    </a:lnTo>
                    <a:lnTo>
                      <a:pt x="740" y="44"/>
                    </a:lnTo>
                    <a:lnTo>
                      <a:pt x="747" y="48"/>
                    </a:lnTo>
                    <a:lnTo>
                      <a:pt x="753" y="60"/>
                    </a:lnTo>
                    <a:lnTo>
                      <a:pt x="760" y="60"/>
                    </a:lnTo>
                    <a:lnTo>
                      <a:pt x="760" y="40"/>
                    </a:lnTo>
                    <a:lnTo>
                      <a:pt x="793" y="40"/>
                    </a:lnTo>
                    <a:lnTo>
                      <a:pt x="795" y="46"/>
                    </a:lnTo>
                    <a:lnTo>
                      <a:pt x="798" y="53"/>
                    </a:lnTo>
                    <a:lnTo>
                      <a:pt x="804" y="58"/>
                    </a:lnTo>
                    <a:lnTo>
                      <a:pt x="807" y="64"/>
                    </a:lnTo>
                    <a:lnTo>
                      <a:pt x="816" y="53"/>
                    </a:lnTo>
                    <a:lnTo>
                      <a:pt x="844" y="57"/>
                    </a:lnTo>
                    <a:lnTo>
                      <a:pt x="844" y="53"/>
                    </a:lnTo>
                    <a:lnTo>
                      <a:pt x="853" y="53"/>
                    </a:lnTo>
                    <a:lnTo>
                      <a:pt x="853" y="48"/>
                    </a:lnTo>
                    <a:lnTo>
                      <a:pt x="876" y="48"/>
                    </a:lnTo>
                    <a:lnTo>
                      <a:pt x="876" y="37"/>
                    </a:lnTo>
                    <a:lnTo>
                      <a:pt x="896" y="37"/>
                    </a:lnTo>
                    <a:lnTo>
                      <a:pt x="896" y="40"/>
                    </a:lnTo>
                    <a:lnTo>
                      <a:pt x="927" y="48"/>
                    </a:lnTo>
                    <a:lnTo>
                      <a:pt x="927" y="44"/>
                    </a:lnTo>
                    <a:lnTo>
                      <a:pt x="940" y="44"/>
                    </a:lnTo>
                    <a:lnTo>
                      <a:pt x="953" y="24"/>
                    </a:lnTo>
                    <a:lnTo>
                      <a:pt x="969" y="18"/>
                    </a:lnTo>
                    <a:lnTo>
                      <a:pt x="989" y="20"/>
                    </a:lnTo>
                    <a:lnTo>
                      <a:pt x="1007" y="24"/>
                    </a:lnTo>
                    <a:lnTo>
                      <a:pt x="1024" y="28"/>
                    </a:lnTo>
                    <a:lnTo>
                      <a:pt x="1024" y="24"/>
                    </a:lnTo>
                    <a:lnTo>
                      <a:pt x="1020" y="20"/>
                    </a:lnTo>
                    <a:lnTo>
                      <a:pt x="1018" y="15"/>
                    </a:lnTo>
                    <a:lnTo>
                      <a:pt x="1016" y="9"/>
                    </a:lnTo>
                    <a:lnTo>
                      <a:pt x="1016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741BAAE8-691C-422E-8A41-892F9C25A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38925" y="-395288"/>
                <a:ext cx="895350" cy="1417638"/>
              </a:xfrm>
              <a:custGeom>
                <a:avLst/>
                <a:gdLst>
                  <a:gd name="T0" fmla="*/ 108 w 564"/>
                  <a:gd name="T1" fmla="*/ 876 h 893"/>
                  <a:gd name="T2" fmla="*/ 8 w 564"/>
                  <a:gd name="T3" fmla="*/ 809 h 893"/>
                  <a:gd name="T4" fmla="*/ 26 w 564"/>
                  <a:gd name="T5" fmla="*/ 814 h 893"/>
                  <a:gd name="T6" fmla="*/ 37 w 564"/>
                  <a:gd name="T7" fmla="*/ 824 h 893"/>
                  <a:gd name="T8" fmla="*/ 44 w 564"/>
                  <a:gd name="T9" fmla="*/ 865 h 893"/>
                  <a:gd name="T10" fmla="*/ 31 w 564"/>
                  <a:gd name="T11" fmla="*/ 876 h 893"/>
                  <a:gd name="T12" fmla="*/ 0 w 564"/>
                  <a:gd name="T13" fmla="*/ 824 h 893"/>
                  <a:gd name="T14" fmla="*/ 37 w 564"/>
                  <a:gd name="T15" fmla="*/ 780 h 893"/>
                  <a:gd name="T16" fmla="*/ 40 w 564"/>
                  <a:gd name="T17" fmla="*/ 784 h 893"/>
                  <a:gd name="T18" fmla="*/ 100 w 564"/>
                  <a:gd name="T19" fmla="*/ 704 h 893"/>
                  <a:gd name="T20" fmla="*/ 89 w 564"/>
                  <a:gd name="T21" fmla="*/ 753 h 893"/>
                  <a:gd name="T22" fmla="*/ 75 w 564"/>
                  <a:gd name="T23" fmla="*/ 780 h 893"/>
                  <a:gd name="T24" fmla="*/ 100 w 564"/>
                  <a:gd name="T25" fmla="*/ 782 h 893"/>
                  <a:gd name="T26" fmla="*/ 133 w 564"/>
                  <a:gd name="T27" fmla="*/ 820 h 893"/>
                  <a:gd name="T28" fmla="*/ 120 w 564"/>
                  <a:gd name="T29" fmla="*/ 836 h 893"/>
                  <a:gd name="T30" fmla="*/ 93 w 564"/>
                  <a:gd name="T31" fmla="*/ 814 h 893"/>
                  <a:gd name="T32" fmla="*/ 40 w 564"/>
                  <a:gd name="T33" fmla="*/ 820 h 893"/>
                  <a:gd name="T34" fmla="*/ 22 w 564"/>
                  <a:gd name="T35" fmla="*/ 805 h 893"/>
                  <a:gd name="T36" fmla="*/ 11 w 564"/>
                  <a:gd name="T37" fmla="*/ 793 h 893"/>
                  <a:gd name="T38" fmla="*/ 11 w 564"/>
                  <a:gd name="T39" fmla="*/ 733 h 893"/>
                  <a:gd name="T40" fmla="*/ 57 w 564"/>
                  <a:gd name="T41" fmla="*/ 716 h 893"/>
                  <a:gd name="T42" fmla="*/ 68 w 564"/>
                  <a:gd name="T43" fmla="*/ 727 h 893"/>
                  <a:gd name="T44" fmla="*/ 448 w 564"/>
                  <a:gd name="T45" fmla="*/ 114 h 893"/>
                  <a:gd name="T46" fmla="*/ 446 w 564"/>
                  <a:gd name="T47" fmla="*/ 164 h 893"/>
                  <a:gd name="T48" fmla="*/ 457 w 564"/>
                  <a:gd name="T49" fmla="*/ 153 h 893"/>
                  <a:gd name="T50" fmla="*/ 477 w 564"/>
                  <a:gd name="T51" fmla="*/ 184 h 893"/>
                  <a:gd name="T52" fmla="*/ 499 w 564"/>
                  <a:gd name="T53" fmla="*/ 194 h 893"/>
                  <a:gd name="T54" fmla="*/ 504 w 564"/>
                  <a:gd name="T55" fmla="*/ 202 h 893"/>
                  <a:gd name="T56" fmla="*/ 493 w 564"/>
                  <a:gd name="T57" fmla="*/ 225 h 893"/>
                  <a:gd name="T58" fmla="*/ 477 w 564"/>
                  <a:gd name="T59" fmla="*/ 260 h 893"/>
                  <a:gd name="T60" fmla="*/ 488 w 564"/>
                  <a:gd name="T61" fmla="*/ 291 h 893"/>
                  <a:gd name="T62" fmla="*/ 471 w 564"/>
                  <a:gd name="T63" fmla="*/ 316 h 893"/>
                  <a:gd name="T64" fmla="*/ 457 w 564"/>
                  <a:gd name="T65" fmla="*/ 409 h 893"/>
                  <a:gd name="T66" fmla="*/ 440 w 564"/>
                  <a:gd name="T67" fmla="*/ 405 h 893"/>
                  <a:gd name="T68" fmla="*/ 442 w 564"/>
                  <a:gd name="T69" fmla="*/ 376 h 893"/>
                  <a:gd name="T70" fmla="*/ 451 w 564"/>
                  <a:gd name="T71" fmla="*/ 273 h 893"/>
                  <a:gd name="T72" fmla="*/ 408 w 564"/>
                  <a:gd name="T73" fmla="*/ 287 h 893"/>
                  <a:gd name="T74" fmla="*/ 368 w 564"/>
                  <a:gd name="T75" fmla="*/ 256 h 893"/>
                  <a:gd name="T76" fmla="*/ 417 w 564"/>
                  <a:gd name="T77" fmla="*/ 231 h 893"/>
                  <a:gd name="T78" fmla="*/ 437 w 564"/>
                  <a:gd name="T79" fmla="*/ 224 h 893"/>
                  <a:gd name="T80" fmla="*/ 451 w 564"/>
                  <a:gd name="T81" fmla="*/ 204 h 893"/>
                  <a:gd name="T82" fmla="*/ 440 w 564"/>
                  <a:gd name="T83" fmla="*/ 194 h 893"/>
                  <a:gd name="T84" fmla="*/ 417 w 564"/>
                  <a:gd name="T85" fmla="*/ 156 h 893"/>
                  <a:gd name="T86" fmla="*/ 420 w 564"/>
                  <a:gd name="T87" fmla="*/ 105 h 893"/>
                  <a:gd name="T88" fmla="*/ 560 w 564"/>
                  <a:gd name="T89" fmla="*/ 36 h 893"/>
                  <a:gd name="T90" fmla="*/ 520 w 564"/>
                  <a:gd name="T91" fmla="*/ 64 h 893"/>
                  <a:gd name="T92" fmla="*/ 509 w 564"/>
                  <a:gd name="T93" fmla="*/ 100 h 893"/>
                  <a:gd name="T94" fmla="*/ 517 w 564"/>
                  <a:gd name="T95" fmla="*/ 113 h 893"/>
                  <a:gd name="T96" fmla="*/ 484 w 564"/>
                  <a:gd name="T97" fmla="*/ 147 h 893"/>
                  <a:gd name="T98" fmla="*/ 477 w 564"/>
                  <a:gd name="T99" fmla="*/ 133 h 893"/>
                  <a:gd name="T100" fmla="*/ 484 w 564"/>
                  <a:gd name="T101" fmla="*/ 87 h 893"/>
                  <a:gd name="T102" fmla="*/ 524 w 564"/>
                  <a:gd name="T103" fmla="*/ 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4" h="893">
                    <a:moveTo>
                      <a:pt x="88" y="853"/>
                    </a:moveTo>
                    <a:lnTo>
                      <a:pt x="111" y="853"/>
                    </a:lnTo>
                    <a:lnTo>
                      <a:pt x="111" y="873"/>
                    </a:lnTo>
                    <a:lnTo>
                      <a:pt x="108" y="873"/>
                    </a:lnTo>
                    <a:lnTo>
                      <a:pt x="108" y="876"/>
                    </a:lnTo>
                    <a:lnTo>
                      <a:pt x="111" y="876"/>
                    </a:lnTo>
                    <a:lnTo>
                      <a:pt x="111" y="893"/>
                    </a:lnTo>
                    <a:lnTo>
                      <a:pt x="88" y="893"/>
                    </a:lnTo>
                    <a:lnTo>
                      <a:pt x="88" y="853"/>
                    </a:lnTo>
                    <a:close/>
                    <a:moveTo>
                      <a:pt x="8" y="809"/>
                    </a:moveTo>
                    <a:lnTo>
                      <a:pt x="20" y="809"/>
                    </a:lnTo>
                    <a:lnTo>
                      <a:pt x="22" y="811"/>
                    </a:lnTo>
                    <a:lnTo>
                      <a:pt x="24" y="813"/>
                    </a:lnTo>
                    <a:lnTo>
                      <a:pt x="26" y="814"/>
                    </a:lnTo>
                    <a:lnTo>
                      <a:pt x="26" y="814"/>
                    </a:lnTo>
                    <a:lnTo>
                      <a:pt x="28" y="814"/>
                    </a:lnTo>
                    <a:lnTo>
                      <a:pt x="28" y="814"/>
                    </a:lnTo>
                    <a:lnTo>
                      <a:pt x="29" y="814"/>
                    </a:lnTo>
                    <a:lnTo>
                      <a:pt x="31" y="816"/>
                    </a:lnTo>
                    <a:lnTo>
                      <a:pt x="37" y="824"/>
                    </a:lnTo>
                    <a:lnTo>
                      <a:pt x="44" y="829"/>
                    </a:lnTo>
                    <a:lnTo>
                      <a:pt x="48" y="838"/>
                    </a:lnTo>
                    <a:lnTo>
                      <a:pt x="48" y="851"/>
                    </a:lnTo>
                    <a:lnTo>
                      <a:pt x="48" y="864"/>
                    </a:lnTo>
                    <a:lnTo>
                      <a:pt x="44" y="865"/>
                    </a:lnTo>
                    <a:lnTo>
                      <a:pt x="42" y="867"/>
                    </a:lnTo>
                    <a:lnTo>
                      <a:pt x="40" y="869"/>
                    </a:lnTo>
                    <a:lnTo>
                      <a:pt x="37" y="871"/>
                    </a:lnTo>
                    <a:lnTo>
                      <a:pt x="31" y="873"/>
                    </a:lnTo>
                    <a:lnTo>
                      <a:pt x="31" y="876"/>
                    </a:lnTo>
                    <a:lnTo>
                      <a:pt x="20" y="876"/>
                    </a:lnTo>
                    <a:lnTo>
                      <a:pt x="15" y="865"/>
                    </a:lnTo>
                    <a:lnTo>
                      <a:pt x="6" y="853"/>
                    </a:lnTo>
                    <a:lnTo>
                      <a:pt x="0" y="840"/>
                    </a:lnTo>
                    <a:lnTo>
                      <a:pt x="0" y="824"/>
                    </a:lnTo>
                    <a:lnTo>
                      <a:pt x="4" y="824"/>
                    </a:lnTo>
                    <a:lnTo>
                      <a:pt x="4" y="813"/>
                    </a:lnTo>
                    <a:lnTo>
                      <a:pt x="8" y="813"/>
                    </a:lnTo>
                    <a:lnTo>
                      <a:pt x="8" y="809"/>
                    </a:lnTo>
                    <a:close/>
                    <a:moveTo>
                      <a:pt x="37" y="780"/>
                    </a:moveTo>
                    <a:lnTo>
                      <a:pt x="31" y="787"/>
                    </a:lnTo>
                    <a:lnTo>
                      <a:pt x="33" y="787"/>
                    </a:lnTo>
                    <a:lnTo>
                      <a:pt x="35" y="787"/>
                    </a:lnTo>
                    <a:lnTo>
                      <a:pt x="37" y="785"/>
                    </a:lnTo>
                    <a:lnTo>
                      <a:pt x="40" y="784"/>
                    </a:lnTo>
                    <a:lnTo>
                      <a:pt x="40" y="782"/>
                    </a:lnTo>
                    <a:lnTo>
                      <a:pt x="40" y="780"/>
                    </a:lnTo>
                    <a:lnTo>
                      <a:pt x="37" y="780"/>
                    </a:lnTo>
                    <a:close/>
                    <a:moveTo>
                      <a:pt x="64" y="700"/>
                    </a:moveTo>
                    <a:lnTo>
                      <a:pt x="100" y="704"/>
                    </a:lnTo>
                    <a:lnTo>
                      <a:pt x="100" y="733"/>
                    </a:lnTo>
                    <a:lnTo>
                      <a:pt x="77" y="733"/>
                    </a:lnTo>
                    <a:lnTo>
                      <a:pt x="77" y="736"/>
                    </a:lnTo>
                    <a:lnTo>
                      <a:pt x="86" y="744"/>
                    </a:lnTo>
                    <a:lnTo>
                      <a:pt x="89" y="753"/>
                    </a:lnTo>
                    <a:lnTo>
                      <a:pt x="91" y="767"/>
                    </a:lnTo>
                    <a:lnTo>
                      <a:pt x="80" y="767"/>
                    </a:lnTo>
                    <a:lnTo>
                      <a:pt x="80" y="773"/>
                    </a:lnTo>
                    <a:lnTo>
                      <a:pt x="77" y="776"/>
                    </a:lnTo>
                    <a:lnTo>
                      <a:pt x="75" y="780"/>
                    </a:lnTo>
                    <a:lnTo>
                      <a:pt x="71" y="784"/>
                    </a:lnTo>
                    <a:lnTo>
                      <a:pt x="77" y="784"/>
                    </a:lnTo>
                    <a:lnTo>
                      <a:pt x="84" y="778"/>
                    </a:lnTo>
                    <a:lnTo>
                      <a:pt x="91" y="778"/>
                    </a:lnTo>
                    <a:lnTo>
                      <a:pt x="100" y="782"/>
                    </a:lnTo>
                    <a:lnTo>
                      <a:pt x="111" y="784"/>
                    </a:lnTo>
                    <a:lnTo>
                      <a:pt x="111" y="800"/>
                    </a:lnTo>
                    <a:lnTo>
                      <a:pt x="124" y="800"/>
                    </a:lnTo>
                    <a:lnTo>
                      <a:pt x="129" y="809"/>
                    </a:lnTo>
                    <a:lnTo>
                      <a:pt x="133" y="820"/>
                    </a:lnTo>
                    <a:lnTo>
                      <a:pt x="137" y="833"/>
                    </a:lnTo>
                    <a:lnTo>
                      <a:pt x="133" y="834"/>
                    </a:lnTo>
                    <a:lnTo>
                      <a:pt x="129" y="834"/>
                    </a:lnTo>
                    <a:lnTo>
                      <a:pt x="126" y="836"/>
                    </a:lnTo>
                    <a:lnTo>
                      <a:pt x="120" y="836"/>
                    </a:lnTo>
                    <a:lnTo>
                      <a:pt x="120" y="833"/>
                    </a:lnTo>
                    <a:lnTo>
                      <a:pt x="100" y="829"/>
                    </a:lnTo>
                    <a:lnTo>
                      <a:pt x="100" y="820"/>
                    </a:lnTo>
                    <a:lnTo>
                      <a:pt x="97" y="818"/>
                    </a:lnTo>
                    <a:lnTo>
                      <a:pt x="93" y="814"/>
                    </a:lnTo>
                    <a:lnTo>
                      <a:pt x="91" y="811"/>
                    </a:lnTo>
                    <a:lnTo>
                      <a:pt x="88" y="809"/>
                    </a:lnTo>
                    <a:lnTo>
                      <a:pt x="77" y="816"/>
                    </a:lnTo>
                    <a:lnTo>
                      <a:pt x="60" y="820"/>
                    </a:lnTo>
                    <a:lnTo>
                      <a:pt x="40" y="820"/>
                    </a:lnTo>
                    <a:lnTo>
                      <a:pt x="37" y="800"/>
                    </a:lnTo>
                    <a:lnTo>
                      <a:pt x="31" y="800"/>
                    </a:lnTo>
                    <a:lnTo>
                      <a:pt x="31" y="804"/>
                    </a:lnTo>
                    <a:lnTo>
                      <a:pt x="28" y="805"/>
                    </a:lnTo>
                    <a:lnTo>
                      <a:pt x="22" y="805"/>
                    </a:lnTo>
                    <a:lnTo>
                      <a:pt x="19" y="805"/>
                    </a:lnTo>
                    <a:lnTo>
                      <a:pt x="17" y="802"/>
                    </a:lnTo>
                    <a:lnTo>
                      <a:pt x="15" y="798"/>
                    </a:lnTo>
                    <a:lnTo>
                      <a:pt x="13" y="796"/>
                    </a:lnTo>
                    <a:lnTo>
                      <a:pt x="11" y="793"/>
                    </a:lnTo>
                    <a:lnTo>
                      <a:pt x="8" y="784"/>
                    </a:lnTo>
                    <a:lnTo>
                      <a:pt x="8" y="771"/>
                    </a:lnTo>
                    <a:lnTo>
                      <a:pt x="9" y="758"/>
                    </a:lnTo>
                    <a:lnTo>
                      <a:pt x="11" y="744"/>
                    </a:lnTo>
                    <a:lnTo>
                      <a:pt x="11" y="733"/>
                    </a:lnTo>
                    <a:lnTo>
                      <a:pt x="20" y="727"/>
                    </a:lnTo>
                    <a:lnTo>
                      <a:pt x="31" y="720"/>
                    </a:lnTo>
                    <a:lnTo>
                      <a:pt x="44" y="714"/>
                    </a:lnTo>
                    <a:lnTo>
                      <a:pt x="57" y="716"/>
                    </a:lnTo>
                    <a:lnTo>
                      <a:pt x="57" y="716"/>
                    </a:lnTo>
                    <a:lnTo>
                      <a:pt x="59" y="718"/>
                    </a:lnTo>
                    <a:lnTo>
                      <a:pt x="60" y="722"/>
                    </a:lnTo>
                    <a:lnTo>
                      <a:pt x="64" y="724"/>
                    </a:lnTo>
                    <a:lnTo>
                      <a:pt x="66" y="727"/>
                    </a:lnTo>
                    <a:lnTo>
                      <a:pt x="68" y="727"/>
                    </a:lnTo>
                    <a:lnTo>
                      <a:pt x="68" y="720"/>
                    </a:lnTo>
                    <a:lnTo>
                      <a:pt x="64" y="720"/>
                    </a:lnTo>
                    <a:lnTo>
                      <a:pt x="64" y="700"/>
                    </a:lnTo>
                    <a:close/>
                    <a:moveTo>
                      <a:pt x="444" y="96"/>
                    </a:moveTo>
                    <a:lnTo>
                      <a:pt x="448" y="114"/>
                    </a:lnTo>
                    <a:lnTo>
                      <a:pt x="448" y="138"/>
                    </a:lnTo>
                    <a:lnTo>
                      <a:pt x="448" y="160"/>
                    </a:lnTo>
                    <a:lnTo>
                      <a:pt x="446" y="162"/>
                    </a:lnTo>
                    <a:lnTo>
                      <a:pt x="446" y="162"/>
                    </a:lnTo>
                    <a:lnTo>
                      <a:pt x="446" y="164"/>
                    </a:lnTo>
                    <a:lnTo>
                      <a:pt x="446" y="164"/>
                    </a:lnTo>
                    <a:lnTo>
                      <a:pt x="444" y="165"/>
                    </a:lnTo>
                    <a:lnTo>
                      <a:pt x="444" y="167"/>
                    </a:lnTo>
                    <a:lnTo>
                      <a:pt x="457" y="167"/>
                    </a:lnTo>
                    <a:lnTo>
                      <a:pt x="457" y="153"/>
                    </a:lnTo>
                    <a:lnTo>
                      <a:pt x="460" y="151"/>
                    </a:lnTo>
                    <a:lnTo>
                      <a:pt x="464" y="149"/>
                    </a:lnTo>
                    <a:lnTo>
                      <a:pt x="469" y="149"/>
                    </a:lnTo>
                    <a:lnTo>
                      <a:pt x="477" y="147"/>
                    </a:lnTo>
                    <a:lnTo>
                      <a:pt x="477" y="184"/>
                    </a:lnTo>
                    <a:lnTo>
                      <a:pt x="488" y="189"/>
                    </a:lnTo>
                    <a:lnTo>
                      <a:pt x="488" y="193"/>
                    </a:lnTo>
                    <a:lnTo>
                      <a:pt x="493" y="194"/>
                    </a:lnTo>
                    <a:lnTo>
                      <a:pt x="495" y="194"/>
                    </a:lnTo>
                    <a:lnTo>
                      <a:pt x="499" y="194"/>
                    </a:lnTo>
                    <a:lnTo>
                      <a:pt x="500" y="194"/>
                    </a:lnTo>
                    <a:lnTo>
                      <a:pt x="500" y="194"/>
                    </a:lnTo>
                    <a:lnTo>
                      <a:pt x="502" y="196"/>
                    </a:lnTo>
                    <a:lnTo>
                      <a:pt x="502" y="198"/>
                    </a:lnTo>
                    <a:lnTo>
                      <a:pt x="504" y="202"/>
                    </a:lnTo>
                    <a:lnTo>
                      <a:pt x="504" y="207"/>
                    </a:lnTo>
                    <a:lnTo>
                      <a:pt x="488" y="216"/>
                    </a:lnTo>
                    <a:lnTo>
                      <a:pt x="489" y="220"/>
                    </a:lnTo>
                    <a:lnTo>
                      <a:pt x="493" y="224"/>
                    </a:lnTo>
                    <a:lnTo>
                      <a:pt x="493" y="225"/>
                    </a:lnTo>
                    <a:lnTo>
                      <a:pt x="495" y="229"/>
                    </a:lnTo>
                    <a:lnTo>
                      <a:pt x="497" y="236"/>
                    </a:lnTo>
                    <a:lnTo>
                      <a:pt x="486" y="242"/>
                    </a:lnTo>
                    <a:lnTo>
                      <a:pt x="480" y="251"/>
                    </a:lnTo>
                    <a:lnTo>
                      <a:pt x="477" y="260"/>
                    </a:lnTo>
                    <a:lnTo>
                      <a:pt x="477" y="276"/>
                    </a:lnTo>
                    <a:lnTo>
                      <a:pt x="479" y="278"/>
                    </a:lnTo>
                    <a:lnTo>
                      <a:pt x="482" y="282"/>
                    </a:lnTo>
                    <a:lnTo>
                      <a:pt x="484" y="285"/>
                    </a:lnTo>
                    <a:lnTo>
                      <a:pt x="488" y="291"/>
                    </a:lnTo>
                    <a:lnTo>
                      <a:pt x="488" y="296"/>
                    </a:lnTo>
                    <a:lnTo>
                      <a:pt x="488" y="300"/>
                    </a:lnTo>
                    <a:lnTo>
                      <a:pt x="480" y="304"/>
                    </a:lnTo>
                    <a:lnTo>
                      <a:pt x="480" y="313"/>
                    </a:lnTo>
                    <a:lnTo>
                      <a:pt x="471" y="316"/>
                    </a:lnTo>
                    <a:lnTo>
                      <a:pt x="471" y="367"/>
                    </a:lnTo>
                    <a:lnTo>
                      <a:pt x="460" y="373"/>
                    </a:lnTo>
                    <a:lnTo>
                      <a:pt x="464" y="404"/>
                    </a:lnTo>
                    <a:lnTo>
                      <a:pt x="460" y="407"/>
                    </a:lnTo>
                    <a:lnTo>
                      <a:pt x="457" y="409"/>
                    </a:lnTo>
                    <a:lnTo>
                      <a:pt x="455" y="409"/>
                    </a:lnTo>
                    <a:lnTo>
                      <a:pt x="449" y="411"/>
                    </a:lnTo>
                    <a:lnTo>
                      <a:pt x="444" y="413"/>
                    </a:lnTo>
                    <a:lnTo>
                      <a:pt x="442" y="407"/>
                    </a:lnTo>
                    <a:lnTo>
                      <a:pt x="440" y="405"/>
                    </a:lnTo>
                    <a:lnTo>
                      <a:pt x="439" y="402"/>
                    </a:lnTo>
                    <a:lnTo>
                      <a:pt x="437" y="400"/>
                    </a:lnTo>
                    <a:lnTo>
                      <a:pt x="437" y="394"/>
                    </a:lnTo>
                    <a:lnTo>
                      <a:pt x="437" y="389"/>
                    </a:lnTo>
                    <a:lnTo>
                      <a:pt x="442" y="376"/>
                    </a:lnTo>
                    <a:lnTo>
                      <a:pt x="448" y="358"/>
                    </a:lnTo>
                    <a:lnTo>
                      <a:pt x="449" y="338"/>
                    </a:lnTo>
                    <a:lnTo>
                      <a:pt x="451" y="314"/>
                    </a:lnTo>
                    <a:lnTo>
                      <a:pt x="451" y="291"/>
                    </a:lnTo>
                    <a:lnTo>
                      <a:pt x="451" y="273"/>
                    </a:lnTo>
                    <a:lnTo>
                      <a:pt x="440" y="269"/>
                    </a:lnTo>
                    <a:lnTo>
                      <a:pt x="440" y="264"/>
                    </a:lnTo>
                    <a:lnTo>
                      <a:pt x="437" y="264"/>
                    </a:lnTo>
                    <a:lnTo>
                      <a:pt x="431" y="287"/>
                    </a:lnTo>
                    <a:lnTo>
                      <a:pt x="408" y="287"/>
                    </a:lnTo>
                    <a:lnTo>
                      <a:pt x="408" y="269"/>
                    </a:lnTo>
                    <a:lnTo>
                      <a:pt x="395" y="269"/>
                    </a:lnTo>
                    <a:lnTo>
                      <a:pt x="384" y="269"/>
                    </a:lnTo>
                    <a:lnTo>
                      <a:pt x="371" y="269"/>
                    </a:lnTo>
                    <a:lnTo>
                      <a:pt x="368" y="256"/>
                    </a:lnTo>
                    <a:lnTo>
                      <a:pt x="364" y="256"/>
                    </a:lnTo>
                    <a:lnTo>
                      <a:pt x="364" y="227"/>
                    </a:lnTo>
                    <a:lnTo>
                      <a:pt x="411" y="224"/>
                    </a:lnTo>
                    <a:lnTo>
                      <a:pt x="411" y="233"/>
                    </a:lnTo>
                    <a:lnTo>
                      <a:pt x="417" y="231"/>
                    </a:lnTo>
                    <a:lnTo>
                      <a:pt x="420" y="229"/>
                    </a:lnTo>
                    <a:lnTo>
                      <a:pt x="422" y="227"/>
                    </a:lnTo>
                    <a:lnTo>
                      <a:pt x="426" y="227"/>
                    </a:lnTo>
                    <a:lnTo>
                      <a:pt x="429" y="225"/>
                    </a:lnTo>
                    <a:lnTo>
                      <a:pt x="437" y="224"/>
                    </a:lnTo>
                    <a:lnTo>
                      <a:pt x="437" y="213"/>
                    </a:lnTo>
                    <a:lnTo>
                      <a:pt x="440" y="213"/>
                    </a:lnTo>
                    <a:lnTo>
                      <a:pt x="440" y="207"/>
                    </a:lnTo>
                    <a:lnTo>
                      <a:pt x="451" y="207"/>
                    </a:lnTo>
                    <a:lnTo>
                      <a:pt x="451" y="204"/>
                    </a:lnTo>
                    <a:lnTo>
                      <a:pt x="448" y="204"/>
                    </a:lnTo>
                    <a:lnTo>
                      <a:pt x="444" y="202"/>
                    </a:lnTo>
                    <a:lnTo>
                      <a:pt x="442" y="200"/>
                    </a:lnTo>
                    <a:lnTo>
                      <a:pt x="440" y="198"/>
                    </a:lnTo>
                    <a:lnTo>
                      <a:pt x="440" y="194"/>
                    </a:lnTo>
                    <a:lnTo>
                      <a:pt x="440" y="189"/>
                    </a:lnTo>
                    <a:lnTo>
                      <a:pt x="424" y="189"/>
                    </a:lnTo>
                    <a:lnTo>
                      <a:pt x="420" y="180"/>
                    </a:lnTo>
                    <a:lnTo>
                      <a:pt x="417" y="171"/>
                    </a:lnTo>
                    <a:lnTo>
                      <a:pt x="417" y="156"/>
                    </a:lnTo>
                    <a:lnTo>
                      <a:pt x="391" y="156"/>
                    </a:lnTo>
                    <a:lnTo>
                      <a:pt x="391" y="124"/>
                    </a:lnTo>
                    <a:lnTo>
                      <a:pt x="408" y="124"/>
                    </a:lnTo>
                    <a:lnTo>
                      <a:pt x="413" y="114"/>
                    </a:lnTo>
                    <a:lnTo>
                      <a:pt x="420" y="105"/>
                    </a:lnTo>
                    <a:lnTo>
                      <a:pt x="431" y="100"/>
                    </a:lnTo>
                    <a:lnTo>
                      <a:pt x="444" y="96"/>
                    </a:lnTo>
                    <a:close/>
                    <a:moveTo>
                      <a:pt x="564" y="0"/>
                    </a:moveTo>
                    <a:lnTo>
                      <a:pt x="562" y="20"/>
                    </a:lnTo>
                    <a:lnTo>
                      <a:pt x="560" y="36"/>
                    </a:lnTo>
                    <a:lnTo>
                      <a:pt x="551" y="36"/>
                    </a:lnTo>
                    <a:lnTo>
                      <a:pt x="551" y="73"/>
                    </a:lnTo>
                    <a:lnTo>
                      <a:pt x="539" y="71"/>
                    </a:lnTo>
                    <a:lnTo>
                      <a:pt x="529" y="69"/>
                    </a:lnTo>
                    <a:lnTo>
                      <a:pt x="520" y="64"/>
                    </a:lnTo>
                    <a:lnTo>
                      <a:pt x="520" y="87"/>
                    </a:lnTo>
                    <a:lnTo>
                      <a:pt x="511" y="87"/>
                    </a:lnTo>
                    <a:lnTo>
                      <a:pt x="511" y="93"/>
                    </a:lnTo>
                    <a:lnTo>
                      <a:pt x="511" y="96"/>
                    </a:lnTo>
                    <a:lnTo>
                      <a:pt x="509" y="100"/>
                    </a:lnTo>
                    <a:lnTo>
                      <a:pt x="508" y="104"/>
                    </a:lnTo>
                    <a:lnTo>
                      <a:pt x="508" y="104"/>
                    </a:lnTo>
                    <a:lnTo>
                      <a:pt x="511" y="104"/>
                    </a:lnTo>
                    <a:lnTo>
                      <a:pt x="511" y="113"/>
                    </a:lnTo>
                    <a:lnTo>
                      <a:pt x="517" y="113"/>
                    </a:lnTo>
                    <a:lnTo>
                      <a:pt x="517" y="125"/>
                    </a:lnTo>
                    <a:lnTo>
                      <a:pt x="513" y="136"/>
                    </a:lnTo>
                    <a:lnTo>
                      <a:pt x="508" y="144"/>
                    </a:lnTo>
                    <a:lnTo>
                      <a:pt x="508" y="147"/>
                    </a:lnTo>
                    <a:lnTo>
                      <a:pt x="484" y="147"/>
                    </a:lnTo>
                    <a:lnTo>
                      <a:pt x="482" y="144"/>
                    </a:lnTo>
                    <a:lnTo>
                      <a:pt x="480" y="140"/>
                    </a:lnTo>
                    <a:lnTo>
                      <a:pt x="479" y="138"/>
                    </a:lnTo>
                    <a:lnTo>
                      <a:pt x="477" y="136"/>
                    </a:lnTo>
                    <a:lnTo>
                      <a:pt x="477" y="133"/>
                    </a:lnTo>
                    <a:lnTo>
                      <a:pt x="477" y="127"/>
                    </a:lnTo>
                    <a:lnTo>
                      <a:pt x="477" y="120"/>
                    </a:lnTo>
                    <a:lnTo>
                      <a:pt x="471" y="120"/>
                    </a:lnTo>
                    <a:lnTo>
                      <a:pt x="471" y="87"/>
                    </a:lnTo>
                    <a:lnTo>
                      <a:pt x="484" y="87"/>
                    </a:lnTo>
                    <a:lnTo>
                      <a:pt x="488" y="44"/>
                    </a:lnTo>
                    <a:lnTo>
                      <a:pt x="517" y="44"/>
                    </a:lnTo>
                    <a:lnTo>
                      <a:pt x="517" y="60"/>
                    </a:lnTo>
                    <a:lnTo>
                      <a:pt x="520" y="60"/>
                    </a:lnTo>
                    <a:lnTo>
                      <a:pt x="524" y="36"/>
                    </a:lnTo>
                    <a:lnTo>
                      <a:pt x="528" y="36"/>
                    </a:lnTo>
                    <a:lnTo>
                      <a:pt x="528" y="4"/>
                    </a:lnTo>
                    <a:lnTo>
                      <a:pt x="564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75226624-E548-46B4-809B-814D2253D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535" y="3121918"/>
              <a:ext cx="1524000" cy="2243138"/>
            </a:xfrm>
            <a:custGeom>
              <a:avLst/>
              <a:gdLst>
                <a:gd name="T0" fmla="*/ 636 w 960"/>
                <a:gd name="T1" fmla="*/ 106 h 1413"/>
                <a:gd name="T2" fmla="*/ 643 w 960"/>
                <a:gd name="T3" fmla="*/ 111 h 1413"/>
                <a:gd name="T4" fmla="*/ 592 w 960"/>
                <a:gd name="T5" fmla="*/ 68 h 1413"/>
                <a:gd name="T6" fmla="*/ 760 w 960"/>
                <a:gd name="T7" fmla="*/ 64 h 1413"/>
                <a:gd name="T8" fmla="*/ 669 w 960"/>
                <a:gd name="T9" fmla="*/ 133 h 1413"/>
                <a:gd name="T10" fmla="*/ 589 w 960"/>
                <a:gd name="T11" fmla="*/ 280 h 1413"/>
                <a:gd name="T12" fmla="*/ 541 w 960"/>
                <a:gd name="T13" fmla="*/ 389 h 1413"/>
                <a:gd name="T14" fmla="*/ 663 w 960"/>
                <a:gd name="T15" fmla="*/ 460 h 1413"/>
                <a:gd name="T16" fmla="*/ 736 w 960"/>
                <a:gd name="T17" fmla="*/ 358 h 1413"/>
                <a:gd name="T18" fmla="*/ 783 w 960"/>
                <a:gd name="T19" fmla="*/ 408 h 1413"/>
                <a:gd name="T20" fmla="*/ 863 w 960"/>
                <a:gd name="T21" fmla="*/ 484 h 1413"/>
                <a:gd name="T22" fmla="*/ 907 w 960"/>
                <a:gd name="T23" fmla="*/ 515 h 1413"/>
                <a:gd name="T24" fmla="*/ 916 w 960"/>
                <a:gd name="T25" fmla="*/ 644 h 1413"/>
                <a:gd name="T26" fmla="*/ 934 w 960"/>
                <a:gd name="T27" fmla="*/ 708 h 1413"/>
                <a:gd name="T28" fmla="*/ 952 w 960"/>
                <a:gd name="T29" fmla="*/ 820 h 1413"/>
                <a:gd name="T30" fmla="*/ 912 w 960"/>
                <a:gd name="T31" fmla="*/ 1002 h 1413"/>
                <a:gd name="T32" fmla="*/ 869 w 960"/>
                <a:gd name="T33" fmla="*/ 1100 h 1413"/>
                <a:gd name="T34" fmla="*/ 818 w 960"/>
                <a:gd name="T35" fmla="*/ 1149 h 1413"/>
                <a:gd name="T36" fmla="*/ 761 w 960"/>
                <a:gd name="T37" fmla="*/ 1153 h 1413"/>
                <a:gd name="T38" fmla="*/ 640 w 960"/>
                <a:gd name="T39" fmla="*/ 1184 h 1413"/>
                <a:gd name="T40" fmla="*/ 625 w 960"/>
                <a:gd name="T41" fmla="*/ 1217 h 1413"/>
                <a:gd name="T42" fmla="*/ 556 w 960"/>
                <a:gd name="T43" fmla="*/ 1257 h 1413"/>
                <a:gd name="T44" fmla="*/ 472 w 960"/>
                <a:gd name="T45" fmla="*/ 1273 h 1413"/>
                <a:gd name="T46" fmla="*/ 392 w 960"/>
                <a:gd name="T47" fmla="*/ 1348 h 1413"/>
                <a:gd name="T48" fmla="*/ 309 w 960"/>
                <a:gd name="T49" fmla="*/ 1375 h 1413"/>
                <a:gd name="T50" fmla="*/ 167 w 960"/>
                <a:gd name="T51" fmla="*/ 1404 h 1413"/>
                <a:gd name="T52" fmla="*/ 216 w 960"/>
                <a:gd name="T53" fmla="*/ 1320 h 1413"/>
                <a:gd name="T54" fmla="*/ 116 w 960"/>
                <a:gd name="T55" fmla="*/ 1353 h 1413"/>
                <a:gd name="T56" fmla="*/ 145 w 960"/>
                <a:gd name="T57" fmla="*/ 1297 h 1413"/>
                <a:gd name="T58" fmla="*/ 100 w 960"/>
                <a:gd name="T59" fmla="*/ 1304 h 1413"/>
                <a:gd name="T60" fmla="*/ 34 w 960"/>
                <a:gd name="T61" fmla="*/ 1291 h 1413"/>
                <a:gd name="T62" fmla="*/ 72 w 960"/>
                <a:gd name="T63" fmla="*/ 1211 h 1413"/>
                <a:gd name="T64" fmla="*/ 12 w 960"/>
                <a:gd name="T65" fmla="*/ 1186 h 1413"/>
                <a:gd name="T66" fmla="*/ 69 w 960"/>
                <a:gd name="T67" fmla="*/ 1120 h 1413"/>
                <a:gd name="T68" fmla="*/ 134 w 960"/>
                <a:gd name="T69" fmla="*/ 1122 h 1413"/>
                <a:gd name="T70" fmla="*/ 161 w 960"/>
                <a:gd name="T71" fmla="*/ 1022 h 1413"/>
                <a:gd name="T72" fmla="*/ 203 w 960"/>
                <a:gd name="T73" fmla="*/ 957 h 1413"/>
                <a:gd name="T74" fmla="*/ 238 w 960"/>
                <a:gd name="T75" fmla="*/ 844 h 1413"/>
                <a:gd name="T76" fmla="*/ 269 w 960"/>
                <a:gd name="T77" fmla="*/ 788 h 1413"/>
                <a:gd name="T78" fmla="*/ 191 w 960"/>
                <a:gd name="T79" fmla="*/ 755 h 1413"/>
                <a:gd name="T80" fmla="*/ 143 w 960"/>
                <a:gd name="T81" fmla="*/ 764 h 1413"/>
                <a:gd name="T82" fmla="*/ 96 w 960"/>
                <a:gd name="T83" fmla="*/ 737 h 1413"/>
                <a:gd name="T84" fmla="*/ 129 w 960"/>
                <a:gd name="T85" fmla="*/ 644 h 1413"/>
                <a:gd name="T86" fmla="*/ 196 w 960"/>
                <a:gd name="T87" fmla="*/ 560 h 1413"/>
                <a:gd name="T88" fmla="*/ 60 w 960"/>
                <a:gd name="T89" fmla="*/ 508 h 1413"/>
                <a:gd name="T90" fmla="*/ 120 w 960"/>
                <a:gd name="T91" fmla="*/ 537 h 1413"/>
                <a:gd name="T92" fmla="*/ 132 w 960"/>
                <a:gd name="T93" fmla="*/ 511 h 1413"/>
                <a:gd name="T94" fmla="*/ 123 w 960"/>
                <a:gd name="T95" fmla="*/ 426 h 1413"/>
                <a:gd name="T96" fmla="*/ 192 w 960"/>
                <a:gd name="T97" fmla="*/ 389 h 1413"/>
                <a:gd name="T98" fmla="*/ 289 w 960"/>
                <a:gd name="T99" fmla="*/ 437 h 1413"/>
                <a:gd name="T100" fmla="*/ 400 w 960"/>
                <a:gd name="T101" fmla="*/ 420 h 1413"/>
                <a:gd name="T102" fmla="*/ 427 w 960"/>
                <a:gd name="T103" fmla="*/ 348 h 1413"/>
                <a:gd name="T104" fmla="*/ 480 w 960"/>
                <a:gd name="T105" fmla="*/ 286 h 1413"/>
                <a:gd name="T106" fmla="*/ 369 w 960"/>
                <a:gd name="T107" fmla="*/ 248 h 1413"/>
                <a:gd name="T108" fmla="*/ 421 w 960"/>
                <a:gd name="T109" fmla="*/ 217 h 1413"/>
                <a:gd name="T110" fmla="*/ 438 w 960"/>
                <a:gd name="T111" fmla="*/ 178 h 1413"/>
                <a:gd name="T112" fmla="*/ 478 w 960"/>
                <a:gd name="T113" fmla="*/ 82 h 1413"/>
                <a:gd name="T114" fmla="*/ 561 w 960"/>
                <a:gd name="T115" fmla="*/ 80 h 1413"/>
                <a:gd name="T116" fmla="*/ 576 w 960"/>
                <a:gd name="T117" fmla="*/ 53 h 1413"/>
                <a:gd name="T118" fmla="*/ 612 w 960"/>
                <a:gd name="T119" fmla="*/ 68 h 1413"/>
                <a:gd name="T120" fmla="*/ 672 w 960"/>
                <a:gd name="T121" fmla="*/ 31 h 1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0" h="1413">
                  <a:moveTo>
                    <a:pt x="96" y="397"/>
                  </a:moveTo>
                  <a:lnTo>
                    <a:pt x="109" y="397"/>
                  </a:lnTo>
                  <a:lnTo>
                    <a:pt x="112" y="408"/>
                  </a:lnTo>
                  <a:lnTo>
                    <a:pt x="116" y="408"/>
                  </a:lnTo>
                  <a:lnTo>
                    <a:pt x="116" y="420"/>
                  </a:lnTo>
                  <a:lnTo>
                    <a:pt x="107" y="428"/>
                  </a:lnTo>
                  <a:lnTo>
                    <a:pt x="98" y="433"/>
                  </a:lnTo>
                  <a:lnTo>
                    <a:pt x="83" y="437"/>
                  </a:lnTo>
                  <a:lnTo>
                    <a:pt x="83" y="404"/>
                  </a:lnTo>
                  <a:lnTo>
                    <a:pt x="96" y="400"/>
                  </a:lnTo>
                  <a:lnTo>
                    <a:pt x="96" y="397"/>
                  </a:lnTo>
                  <a:close/>
                  <a:moveTo>
                    <a:pt x="636" y="97"/>
                  </a:moveTo>
                  <a:lnTo>
                    <a:pt x="636" y="102"/>
                  </a:lnTo>
                  <a:lnTo>
                    <a:pt x="636" y="106"/>
                  </a:lnTo>
                  <a:lnTo>
                    <a:pt x="634" y="109"/>
                  </a:lnTo>
                  <a:lnTo>
                    <a:pt x="632" y="111"/>
                  </a:lnTo>
                  <a:lnTo>
                    <a:pt x="623" y="111"/>
                  </a:lnTo>
                  <a:lnTo>
                    <a:pt x="623" y="117"/>
                  </a:lnTo>
                  <a:lnTo>
                    <a:pt x="612" y="120"/>
                  </a:lnTo>
                  <a:lnTo>
                    <a:pt x="616" y="140"/>
                  </a:lnTo>
                  <a:lnTo>
                    <a:pt x="620" y="140"/>
                  </a:lnTo>
                  <a:lnTo>
                    <a:pt x="623" y="135"/>
                  </a:lnTo>
                  <a:lnTo>
                    <a:pt x="627" y="131"/>
                  </a:lnTo>
                  <a:lnTo>
                    <a:pt x="631" y="128"/>
                  </a:lnTo>
                  <a:lnTo>
                    <a:pt x="634" y="124"/>
                  </a:lnTo>
                  <a:lnTo>
                    <a:pt x="638" y="118"/>
                  </a:lnTo>
                  <a:lnTo>
                    <a:pt x="640" y="111"/>
                  </a:lnTo>
                  <a:lnTo>
                    <a:pt x="643" y="111"/>
                  </a:lnTo>
                  <a:lnTo>
                    <a:pt x="645" y="109"/>
                  </a:lnTo>
                  <a:lnTo>
                    <a:pt x="643" y="109"/>
                  </a:lnTo>
                  <a:lnTo>
                    <a:pt x="643" y="109"/>
                  </a:lnTo>
                  <a:lnTo>
                    <a:pt x="641" y="111"/>
                  </a:lnTo>
                  <a:lnTo>
                    <a:pt x="641" y="109"/>
                  </a:lnTo>
                  <a:lnTo>
                    <a:pt x="640" y="108"/>
                  </a:lnTo>
                  <a:lnTo>
                    <a:pt x="640" y="97"/>
                  </a:lnTo>
                  <a:lnTo>
                    <a:pt x="636" y="97"/>
                  </a:lnTo>
                  <a:close/>
                  <a:moveTo>
                    <a:pt x="589" y="68"/>
                  </a:moveTo>
                  <a:lnTo>
                    <a:pt x="589" y="77"/>
                  </a:lnTo>
                  <a:lnTo>
                    <a:pt x="596" y="77"/>
                  </a:lnTo>
                  <a:lnTo>
                    <a:pt x="596" y="73"/>
                  </a:lnTo>
                  <a:lnTo>
                    <a:pt x="592" y="73"/>
                  </a:lnTo>
                  <a:lnTo>
                    <a:pt x="592" y="68"/>
                  </a:lnTo>
                  <a:lnTo>
                    <a:pt x="589" y="68"/>
                  </a:lnTo>
                  <a:close/>
                  <a:moveTo>
                    <a:pt x="692" y="0"/>
                  </a:moveTo>
                  <a:lnTo>
                    <a:pt x="703" y="13"/>
                  </a:lnTo>
                  <a:lnTo>
                    <a:pt x="720" y="26"/>
                  </a:lnTo>
                  <a:lnTo>
                    <a:pt x="736" y="37"/>
                  </a:lnTo>
                  <a:lnTo>
                    <a:pt x="740" y="38"/>
                  </a:lnTo>
                  <a:lnTo>
                    <a:pt x="745" y="40"/>
                  </a:lnTo>
                  <a:lnTo>
                    <a:pt x="751" y="42"/>
                  </a:lnTo>
                  <a:lnTo>
                    <a:pt x="758" y="44"/>
                  </a:lnTo>
                  <a:lnTo>
                    <a:pt x="761" y="46"/>
                  </a:lnTo>
                  <a:lnTo>
                    <a:pt x="763" y="48"/>
                  </a:lnTo>
                  <a:lnTo>
                    <a:pt x="763" y="60"/>
                  </a:lnTo>
                  <a:lnTo>
                    <a:pt x="761" y="62"/>
                  </a:lnTo>
                  <a:lnTo>
                    <a:pt x="760" y="64"/>
                  </a:lnTo>
                  <a:lnTo>
                    <a:pt x="758" y="68"/>
                  </a:lnTo>
                  <a:lnTo>
                    <a:pt x="756" y="68"/>
                  </a:lnTo>
                  <a:lnTo>
                    <a:pt x="749" y="68"/>
                  </a:lnTo>
                  <a:lnTo>
                    <a:pt x="749" y="73"/>
                  </a:lnTo>
                  <a:lnTo>
                    <a:pt x="736" y="73"/>
                  </a:lnTo>
                  <a:lnTo>
                    <a:pt x="736" y="77"/>
                  </a:lnTo>
                  <a:lnTo>
                    <a:pt x="720" y="80"/>
                  </a:lnTo>
                  <a:lnTo>
                    <a:pt x="716" y="88"/>
                  </a:lnTo>
                  <a:lnTo>
                    <a:pt x="709" y="88"/>
                  </a:lnTo>
                  <a:lnTo>
                    <a:pt x="703" y="95"/>
                  </a:lnTo>
                  <a:lnTo>
                    <a:pt x="700" y="104"/>
                  </a:lnTo>
                  <a:lnTo>
                    <a:pt x="694" y="115"/>
                  </a:lnTo>
                  <a:lnTo>
                    <a:pt x="692" y="124"/>
                  </a:lnTo>
                  <a:lnTo>
                    <a:pt x="669" y="133"/>
                  </a:lnTo>
                  <a:lnTo>
                    <a:pt x="652" y="164"/>
                  </a:lnTo>
                  <a:lnTo>
                    <a:pt x="647" y="180"/>
                  </a:lnTo>
                  <a:lnTo>
                    <a:pt x="645" y="195"/>
                  </a:lnTo>
                  <a:lnTo>
                    <a:pt x="643" y="208"/>
                  </a:lnTo>
                  <a:lnTo>
                    <a:pt x="636" y="218"/>
                  </a:lnTo>
                  <a:lnTo>
                    <a:pt x="623" y="228"/>
                  </a:lnTo>
                  <a:lnTo>
                    <a:pt x="623" y="231"/>
                  </a:lnTo>
                  <a:lnTo>
                    <a:pt x="603" y="237"/>
                  </a:lnTo>
                  <a:lnTo>
                    <a:pt x="603" y="248"/>
                  </a:lnTo>
                  <a:lnTo>
                    <a:pt x="563" y="244"/>
                  </a:lnTo>
                  <a:lnTo>
                    <a:pt x="560" y="251"/>
                  </a:lnTo>
                  <a:lnTo>
                    <a:pt x="552" y="251"/>
                  </a:lnTo>
                  <a:lnTo>
                    <a:pt x="552" y="260"/>
                  </a:lnTo>
                  <a:lnTo>
                    <a:pt x="589" y="280"/>
                  </a:lnTo>
                  <a:lnTo>
                    <a:pt x="589" y="297"/>
                  </a:lnTo>
                  <a:lnTo>
                    <a:pt x="572" y="308"/>
                  </a:lnTo>
                  <a:lnTo>
                    <a:pt x="572" y="311"/>
                  </a:lnTo>
                  <a:lnTo>
                    <a:pt x="532" y="311"/>
                  </a:lnTo>
                  <a:lnTo>
                    <a:pt x="512" y="340"/>
                  </a:lnTo>
                  <a:lnTo>
                    <a:pt x="500" y="340"/>
                  </a:lnTo>
                  <a:lnTo>
                    <a:pt x="500" y="344"/>
                  </a:lnTo>
                  <a:lnTo>
                    <a:pt x="512" y="353"/>
                  </a:lnTo>
                  <a:lnTo>
                    <a:pt x="512" y="360"/>
                  </a:lnTo>
                  <a:lnTo>
                    <a:pt x="529" y="371"/>
                  </a:lnTo>
                  <a:lnTo>
                    <a:pt x="529" y="380"/>
                  </a:lnTo>
                  <a:lnTo>
                    <a:pt x="532" y="380"/>
                  </a:lnTo>
                  <a:lnTo>
                    <a:pt x="538" y="386"/>
                  </a:lnTo>
                  <a:lnTo>
                    <a:pt x="541" y="389"/>
                  </a:lnTo>
                  <a:lnTo>
                    <a:pt x="547" y="393"/>
                  </a:lnTo>
                  <a:lnTo>
                    <a:pt x="552" y="397"/>
                  </a:lnTo>
                  <a:lnTo>
                    <a:pt x="560" y="400"/>
                  </a:lnTo>
                  <a:lnTo>
                    <a:pt x="561" y="411"/>
                  </a:lnTo>
                  <a:lnTo>
                    <a:pt x="565" y="422"/>
                  </a:lnTo>
                  <a:lnTo>
                    <a:pt x="569" y="433"/>
                  </a:lnTo>
                  <a:lnTo>
                    <a:pt x="609" y="437"/>
                  </a:lnTo>
                  <a:lnTo>
                    <a:pt x="611" y="438"/>
                  </a:lnTo>
                  <a:lnTo>
                    <a:pt x="612" y="442"/>
                  </a:lnTo>
                  <a:lnTo>
                    <a:pt x="614" y="448"/>
                  </a:lnTo>
                  <a:lnTo>
                    <a:pt x="614" y="453"/>
                  </a:lnTo>
                  <a:lnTo>
                    <a:pt x="616" y="457"/>
                  </a:lnTo>
                  <a:lnTo>
                    <a:pt x="663" y="457"/>
                  </a:lnTo>
                  <a:lnTo>
                    <a:pt x="663" y="460"/>
                  </a:lnTo>
                  <a:lnTo>
                    <a:pt x="680" y="464"/>
                  </a:lnTo>
                  <a:lnTo>
                    <a:pt x="685" y="448"/>
                  </a:lnTo>
                  <a:lnTo>
                    <a:pt x="691" y="437"/>
                  </a:lnTo>
                  <a:lnTo>
                    <a:pt x="698" y="429"/>
                  </a:lnTo>
                  <a:lnTo>
                    <a:pt x="705" y="422"/>
                  </a:lnTo>
                  <a:lnTo>
                    <a:pt x="712" y="413"/>
                  </a:lnTo>
                  <a:lnTo>
                    <a:pt x="707" y="408"/>
                  </a:lnTo>
                  <a:lnTo>
                    <a:pt x="703" y="404"/>
                  </a:lnTo>
                  <a:lnTo>
                    <a:pt x="701" y="397"/>
                  </a:lnTo>
                  <a:lnTo>
                    <a:pt x="700" y="388"/>
                  </a:lnTo>
                  <a:lnTo>
                    <a:pt x="711" y="380"/>
                  </a:lnTo>
                  <a:lnTo>
                    <a:pt x="718" y="371"/>
                  </a:lnTo>
                  <a:lnTo>
                    <a:pt x="725" y="364"/>
                  </a:lnTo>
                  <a:lnTo>
                    <a:pt x="736" y="358"/>
                  </a:lnTo>
                  <a:lnTo>
                    <a:pt x="752" y="357"/>
                  </a:lnTo>
                  <a:lnTo>
                    <a:pt x="754" y="360"/>
                  </a:lnTo>
                  <a:lnTo>
                    <a:pt x="758" y="362"/>
                  </a:lnTo>
                  <a:lnTo>
                    <a:pt x="760" y="364"/>
                  </a:lnTo>
                  <a:lnTo>
                    <a:pt x="760" y="371"/>
                  </a:lnTo>
                  <a:lnTo>
                    <a:pt x="763" y="371"/>
                  </a:lnTo>
                  <a:lnTo>
                    <a:pt x="763" y="380"/>
                  </a:lnTo>
                  <a:lnTo>
                    <a:pt x="772" y="384"/>
                  </a:lnTo>
                  <a:lnTo>
                    <a:pt x="772" y="391"/>
                  </a:lnTo>
                  <a:lnTo>
                    <a:pt x="776" y="391"/>
                  </a:lnTo>
                  <a:lnTo>
                    <a:pt x="776" y="400"/>
                  </a:lnTo>
                  <a:lnTo>
                    <a:pt x="780" y="400"/>
                  </a:lnTo>
                  <a:lnTo>
                    <a:pt x="780" y="408"/>
                  </a:lnTo>
                  <a:lnTo>
                    <a:pt x="783" y="408"/>
                  </a:lnTo>
                  <a:lnTo>
                    <a:pt x="783" y="417"/>
                  </a:lnTo>
                  <a:lnTo>
                    <a:pt x="789" y="417"/>
                  </a:lnTo>
                  <a:lnTo>
                    <a:pt x="789" y="424"/>
                  </a:lnTo>
                  <a:lnTo>
                    <a:pt x="796" y="429"/>
                  </a:lnTo>
                  <a:lnTo>
                    <a:pt x="805" y="431"/>
                  </a:lnTo>
                  <a:lnTo>
                    <a:pt x="814" y="433"/>
                  </a:lnTo>
                  <a:lnTo>
                    <a:pt x="820" y="437"/>
                  </a:lnTo>
                  <a:lnTo>
                    <a:pt x="820" y="444"/>
                  </a:lnTo>
                  <a:lnTo>
                    <a:pt x="823" y="453"/>
                  </a:lnTo>
                  <a:lnTo>
                    <a:pt x="823" y="464"/>
                  </a:lnTo>
                  <a:lnTo>
                    <a:pt x="821" y="477"/>
                  </a:lnTo>
                  <a:lnTo>
                    <a:pt x="820" y="488"/>
                  </a:lnTo>
                  <a:lnTo>
                    <a:pt x="863" y="488"/>
                  </a:lnTo>
                  <a:lnTo>
                    <a:pt x="863" y="484"/>
                  </a:lnTo>
                  <a:lnTo>
                    <a:pt x="872" y="484"/>
                  </a:lnTo>
                  <a:lnTo>
                    <a:pt x="880" y="473"/>
                  </a:lnTo>
                  <a:lnTo>
                    <a:pt x="903" y="468"/>
                  </a:lnTo>
                  <a:lnTo>
                    <a:pt x="912" y="478"/>
                  </a:lnTo>
                  <a:lnTo>
                    <a:pt x="923" y="488"/>
                  </a:lnTo>
                  <a:lnTo>
                    <a:pt x="931" y="498"/>
                  </a:lnTo>
                  <a:lnTo>
                    <a:pt x="936" y="511"/>
                  </a:lnTo>
                  <a:lnTo>
                    <a:pt x="932" y="515"/>
                  </a:lnTo>
                  <a:lnTo>
                    <a:pt x="929" y="517"/>
                  </a:lnTo>
                  <a:lnTo>
                    <a:pt x="927" y="518"/>
                  </a:lnTo>
                  <a:lnTo>
                    <a:pt x="923" y="518"/>
                  </a:lnTo>
                  <a:lnTo>
                    <a:pt x="920" y="520"/>
                  </a:lnTo>
                  <a:lnTo>
                    <a:pt x="912" y="520"/>
                  </a:lnTo>
                  <a:lnTo>
                    <a:pt x="907" y="515"/>
                  </a:lnTo>
                  <a:lnTo>
                    <a:pt x="900" y="511"/>
                  </a:lnTo>
                  <a:lnTo>
                    <a:pt x="892" y="509"/>
                  </a:lnTo>
                  <a:lnTo>
                    <a:pt x="883" y="508"/>
                  </a:lnTo>
                  <a:lnTo>
                    <a:pt x="883" y="540"/>
                  </a:lnTo>
                  <a:lnTo>
                    <a:pt x="889" y="542"/>
                  </a:lnTo>
                  <a:lnTo>
                    <a:pt x="892" y="546"/>
                  </a:lnTo>
                  <a:lnTo>
                    <a:pt x="896" y="548"/>
                  </a:lnTo>
                  <a:lnTo>
                    <a:pt x="901" y="549"/>
                  </a:lnTo>
                  <a:lnTo>
                    <a:pt x="909" y="553"/>
                  </a:lnTo>
                  <a:lnTo>
                    <a:pt x="907" y="571"/>
                  </a:lnTo>
                  <a:lnTo>
                    <a:pt x="907" y="593"/>
                  </a:lnTo>
                  <a:lnTo>
                    <a:pt x="907" y="613"/>
                  </a:lnTo>
                  <a:lnTo>
                    <a:pt x="911" y="631"/>
                  </a:lnTo>
                  <a:lnTo>
                    <a:pt x="916" y="644"/>
                  </a:lnTo>
                  <a:lnTo>
                    <a:pt x="920" y="644"/>
                  </a:lnTo>
                  <a:lnTo>
                    <a:pt x="923" y="651"/>
                  </a:lnTo>
                  <a:lnTo>
                    <a:pt x="932" y="651"/>
                  </a:lnTo>
                  <a:lnTo>
                    <a:pt x="934" y="655"/>
                  </a:lnTo>
                  <a:lnTo>
                    <a:pt x="938" y="660"/>
                  </a:lnTo>
                  <a:lnTo>
                    <a:pt x="941" y="664"/>
                  </a:lnTo>
                  <a:lnTo>
                    <a:pt x="943" y="668"/>
                  </a:lnTo>
                  <a:lnTo>
                    <a:pt x="943" y="680"/>
                  </a:lnTo>
                  <a:lnTo>
                    <a:pt x="940" y="689"/>
                  </a:lnTo>
                  <a:lnTo>
                    <a:pt x="936" y="700"/>
                  </a:lnTo>
                  <a:lnTo>
                    <a:pt x="932" y="700"/>
                  </a:lnTo>
                  <a:lnTo>
                    <a:pt x="932" y="704"/>
                  </a:lnTo>
                  <a:lnTo>
                    <a:pt x="932" y="706"/>
                  </a:lnTo>
                  <a:lnTo>
                    <a:pt x="934" y="708"/>
                  </a:lnTo>
                  <a:lnTo>
                    <a:pt x="936" y="708"/>
                  </a:lnTo>
                  <a:lnTo>
                    <a:pt x="936" y="708"/>
                  </a:lnTo>
                  <a:lnTo>
                    <a:pt x="936" y="724"/>
                  </a:lnTo>
                  <a:lnTo>
                    <a:pt x="932" y="724"/>
                  </a:lnTo>
                  <a:lnTo>
                    <a:pt x="932" y="737"/>
                  </a:lnTo>
                  <a:lnTo>
                    <a:pt x="916" y="744"/>
                  </a:lnTo>
                  <a:lnTo>
                    <a:pt x="920" y="753"/>
                  </a:lnTo>
                  <a:lnTo>
                    <a:pt x="925" y="755"/>
                  </a:lnTo>
                  <a:lnTo>
                    <a:pt x="929" y="757"/>
                  </a:lnTo>
                  <a:lnTo>
                    <a:pt x="934" y="758"/>
                  </a:lnTo>
                  <a:lnTo>
                    <a:pt x="940" y="760"/>
                  </a:lnTo>
                  <a:lnTo>
                    <a:pt x="940" y="797"/>
                  </a:lnTo>
                  <a:lnTo>
                    <a:pt x="943" y="797"/>
                  </a:lnTo>
                  <a:lnTo>
                    <a:pt x="952" y="820"/>
                  </a:lnTo>
                  <a:lnTo>
                    <a:pt x="956" y="820"/>
                  </a:lnTo>
                  <a:lnTo>
                    <a:pt x="952" y="871"/>
                  </a:lnTo>
                  <a:lnTo>
                    <a:pt x="960" y="877"/>
                  </a:lnTo>
                  <a:lnTo>
                    <a:pt x="960" y="900"/>
                  </a:lnTo>
                  <a:lnTo>
                    <a:pt x="956" y="900"/>
                  </a:lnTo>
                  <a:lnTo>
                    <a:pt x="956" y="908"/>
                  </a:lnTo>
                  <a:lnTo>
                    <a:pt x="949" y="913"/>
                  </a:lnTo>
                  <a:lnTo>
                    <a:pt x="949" y="920"/>
                  </a:lnTo>
                  <a:lnTo>
                    <a:pt x="936" y="928"/>
                  </a:lnTo>
                  <a:lnTo>
                    <a:pt x="936" y="937"/>
                  </a:lnTo>
                  <a:lnTo>
                    <a:pt x="932" y="937"/>
                  </a:lnTo>
                  <a:lnTo>
                    <a:pt x="929" y="980"/>
                  </a:lnTo>
                  <a:lnTo>
                    <a:pt x="912" y="993"/>
                  </a:lnTo>
                  <a:lnTo>
                    <a:pt x="912" y="1002"/>
                  </a:lnTo>
                  <a:lnTo>
                    <a:pt x="916" y="1013"/>
                  </a:lnTo>
                  <a:lnTo>
                    <a:pt x="921" y="1024"/>
                  </a:lnTo>
                  <a:lnTo>
                    <a:pt x="920" y="1037"/>
                  </a:lnTo>
                  <a:lnTo>
                    <a:pt x="916" y="1037"/>
                  </a:lnTo>
                  <a:lnTo>
                    <a:pt x="916" y="1044"/>
                  </a:lnTo>
                  <a:lnTo>
                    <a:pt x="909" y="1048"/>
                  </a:lnTo>
                  <a:lnTo>
                    <a:pt x="909" y="1057"/>
                  </a:lnTo>
                  <a:lnTo>
                    <a:pt x="889" y="1071"/>
                  </a:lnTo>
                  <a:lnTo>
                    <a:pt x="889" y="1080"/>
                  </a:lnTo>
                  <a:lnTo>
                    <a:pt x="880" y="1084"/>
                  </a:lnTo>
                  <a:lnTo>
                    <a:pt x="878" y="1088"/>
                  </a:lnTo>
                  <a:lnTo>
                    <a:pt x="874" y="1093"/>
                  </a:lnTo>
                  <a:lnTo>
                    <a:pt x="872" y="1097"/>
                  </a:lnTo>
                  <a:lnTo>
                    <a:pt x="869" y="1100"/>
                  </a:lnTo>
                  <a:lnTo>
                    <a:pt x="872" y="1111"/>
                  </a:lnTo>
                  <a:lnTo>
                    <a:pt x="878" y="1118"/>
                  </a:lnTo>
                  <a:lnTo>
                    <a:pt x="885" y="1126"/>
                  </a:lnTo>
                  <a:lnTo>
                    <a:pt x="889" y="1137"/>
                  </a:lnTo>
                  <a:lnTo>
                    <a:pt x="892" y="1151"/>
                  </a:lnTo>
                  <a:lnTo>
                    <a:pt x="891" y="1153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5"/>
                  </a:lnTo>
                  <a:lnTo>
                    <a:pt x="889" y="1157"/>
                  </a:lnTo>
                  <a:lnTo>
                    <a:pt x="889" y="1160"/>
                  </a:lnTo>
                  <a:lnTo>
                    <a:pt x="823" y="1160"/>
                  </a:lnTo>
                  <a:lnTo>
                    <a:pt x="821" y="1155"/>
                  </a:lnTo>
                  <a:lnTo>
                    <a:pt x="818" y="1149"/>
                  </a:lnTo>
                  <a:lnTo>
                    <a:pt x="816" y="1148"/>
                  </a:lnTo>
                  <a:lnTo>
                    <a:pt x="811" y="1146"/>
                  </a:lnTo>
                  <a:lnTo>
                    <a:pt x="805" y="1144"/>
                  </a:lnTo>
                  <a:lnTo>
                    <a:pt x="796" y="1144"/>
                  </a:lnTo>
                  <a:lnTo>
                    <a:pt x="796" y="1137"/>
                  </a:lnTo>
                  <a:lnTo>
                    <a:pt x="792" y="1137"/>
                  </a:lnTo>
                  <a:lnTo>
                    <a:pt x="792" y="1140"/>
                  </a:lnTo>
                  <a:lnTo>
                    <a:pt x="787" y="1144"/>
                  </a:lnTo>
                  <a:lnTo>
                    <a:pt x="783" y="1151"/>
                  </a:lnTo>
                  <a:lnTo>
                    <a:pt x="780" y="1157"/>
                  </a:lnTo>
                  <a:lnTo>
                    <a:pt x="776" y="1164"/>
                  </a:lnTo>
                  <a:lnTo>
                    <a:pt x="763" y="1164"/>
                  </a:lnTo>
                  <a:lnTo>
                    <a:pt x="763" y="1158"/>
                  </a:lnTo>
                  <a:lnTo>
                    <a:pt x="761" y="1153"/>
                  </a:lnTo>
                  <a:lnTo>
                    <a:pt x="758" y="1149"/>
                  </a:lnTo>
                  <a:lnTo>
                    <a:pt x="756" y="1144"/>
                  </a:lnTo>
                  <a:lnTo>
                    <a:pt x="752" y="1144"/>
                  </a:lnTo>
                  <a:lnTo>
                    <a:pt x="752" y="1153"/>
                  </a:lnTo>
                  <a:lnTo>
                    <a:pt x="752" y="1158"/>
                  </a:lnTo>
                  <a:lnTo>
                    <a:pt x="752" y="1164"/>
                  </a:lnTo>
                  <a:lnTo>
                    <a:pt x="751" y="1168"/>
                  </a:lnTo>
                  <a:lnTo>
                    <a:pt x="747" y="1169"/>
                  </a:lnTo>
                  <a:lnTo>
                    <a:pt x="740" y="1171"/>
                  </a:lnTo>
                  <a:lnTo>
                    <a:pt x="740" y="1177"/>
                  </a:lnTo>
                  <a:lnTo>
                    <a:pt x="723" y="1177"/>
                  </a:lnTo>
                  <a:lnTo>
                    <a:pt x="720" y="1164"/>
                  </a:lnTo>
                  <a:lnTo>
                    <a:pt x="660" y="1184"/>
                  </a:lnTo>
                  <a:lnTo>
                    <a:pt x="640" y="1184"/>
                  </a:lnTo>
                  <a:lnTo>
                    <a:pt x="640" y="1188"/>
                  </a:lnTo>
                  <a:lnTo>
                    <a:pt x="612" y="1193"/>
                  </a:lnTo>
                  <a:lnTo>
                    <a:pt x="612" y="1197"/>
                  </a:lnTo>
                  <a:lnTo>
                    <a:pt x="618" y="1197"/>
                  </a:lnTo>
                  <a:lnTo>
                    <a:pt x="623" y="1198"/>
                  </a:lnTo>
                  <a:lnTo>
                    <a:pt x="625" y="1198"/>
                  </a:lnTo>
                  <a:lnTo>
                    <a:pt x="627" y="1202"/>
                  </a:lnTo>
                  <a:lnTo>
                    <a:pt x="627" y="1206"/>
                  </a:lnTo>
                  <a:lnTo>
                    <a:pt x="629" y="1211"/>
                  </a:lnTo>
                  <a:lnTo>
                    <a:pt x="627" y="1213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5"/>
                  </a:lnTo>
                  <a:lnTo>
                    <a:pt x="625" y="1217"/>
                  </a:lnTo>
                  <a:lnTo>
                    <a:pt x="623" y="1220"/>
                  </a:lnTo>
                  <a:lnTo>
                    <a:pt x="612" y="1228"/>
                  </a:lnTo>
                  <a:lnTo>
                    <a:pt x="612" y="1231"/>
                  </a:lnTo>
                  <a:lnTo>
                    <a:pt x="603" y="1231"/>
                  </a:lnTo>
                  <a:lnTo>
                    <a:pt x="603" y="1237"/>
                  </a:lnTo>
                  <a:lnTo>
                    <a:pt x="592" y="1237"/>
                  </a:lnTo>
                  <a:lnTo>
                    <a:pt x="592" y="1240"/>
                  </a:lnTo>
                  <a:lnTo>
                    <a:pt x="576" y="1240"/>
                  </a:lnTo>
                  <a:lnTo>
                    <a:pt x="576" y="1244"/>
                  </a:lnTo>
                  <a:lnTo>
                    <a:pt x="569" y="1244"/>
                  </a:lnTo>
                  <a:lnTo>
                    <a:pt x="569" y="1248"/>
                  </a:lnTo>
                  <a:lnTo>
                    <a:pt x="560" y="1248"/>
                  </a:lnTo>
                  <a:lnTo>
                    <a:pt x="558" y="1251"/>
                  </a:lnTo>
                  <a:lnTo>
                    <a:pt x="556" y="1257"/>
                  </a:lnTo>
                  <a:lnTo>
                    <a:pt x="556" y="1262"/>
                  </a:lnTo>
                  <a:lnTo>
                    <a:pt x="556" y="1268"/>
                  </a:lnTo>
                  <a:lnTo>
                    <a:pt x="532" y="1277"/>
                  </a:lnTo>
                  <a:lnTo>
                    <a:pt x="532" y="1280"/>
                  </a:lnTo>
                  <a:lnTo>
                    <a:pt x="523" y="1280"/>
                  </a:lnTo>
                  <a:lnTo>
                    <a:pt x="520" y="1288"/>
                  </a:lnTo>
                  <a:lnTo>
                    <a:pt x="512" y="1288"/>
                  </a:lnTo>
                  <a:lnTo>
                    <a:pt x="512" y="1291"/>
                  </a:lnTo>
                  <a:lnTo>
                    <a:pt x="476" y="1291"/>
                  </a:lnTo>
                  <a:lnTo>
                    <a:pt x="476" y="1286"/>
                  </a:lnTo>
                  <a:lnTo>
                    <a:pt x="478" y="1280"/>
                  </a:lnTo>
                  <a:lnTo>
                    <a:pt x="478" y="1277"/>
                  </a:lnTo>
                  <a:lnTo>
                    <a:pt x="480" y="1273"/>
                  </a:lnTo>
                  <a:lnTo>
                    <a:pt x="472" y="1273"/>
                  </a:lnTo>
                  <a:lnTo>
                    <a:pt x="469" y="1275"/>
                  </a:lnTo>
                  <a:lnTo>
                    <a:pt x="467" y="1277"/>
                  </a:lnTo>
                  <a:lnTo>
                    <a:pt x="463" y="1280"/>
                  </a:lnTo>
                  <a:lnTo>
                    <a:pt x="471" y="1289"/>
                  </a:lnTo>
                  <a:lnTo>
                    <a:pt x="471" y="1300"/>
                  </a:lnTo>
                  <a:lnTo>
                    <a:pt x="469" y="1313"/>
                  </a:lnTo>
                  <a:lnTo>
                    <a:pt x="456" y="1320"/>
                  </a:lnTo>
                  <a:lnTo>
                    <a:pt x="456" y="1324"/>
                  </a:lnTo>
                  <a:lnTo>
                    <a:pt x="449" y="1324"/>
                  </a:lnTo>
                  <a:lnTo>
                    <a:pt x="443" y="1333"/>
                  </a:lnTo>
                  <a:lnTo>
                    <a:pt x="420" y="1333"/>
                  </a:lnTo>
                  <a:lnTo>
                    <a:pt x="412" y="1348"/>
                  </a:lnTo>
                  <a:lnTo>
                    <a:pt x="403" y="1349"/>
                  </a:lnTo>
                  <a:lnTo>
                    <a:pt x="392" y="1348"/>
                  </a:lnTo>
                  <a:lnTo>
                    <a:pt x="383" y="1346"/>
                  </a:lnTo>
                  <a:lnTo>
                    <a:pt x="380" y="1344"/>
                  </a:lnTo>
                  <a:lnTo>
                    <a:pt x="380" y="1368"/>
                  </a:lnTo>
                  <a:lnTo>
                    <a:pt x="365" y="1368"/>
                  </a:lnTo>
                  <a:lnTo>
                    <a:pt x="356" y="1364"/>
                  </a:lnTo>
                  <a:lnTo>
                    <a:pt x="343" y="1360"/>
                  </a:lnTo>
                  <a:lnTo>
                    <a:pt x="343" y="1377"/>
                  </a:lnTo>
                  <a:lnTo>
                    <a:pt x="340" y="1377"/>
                  </a:lnTo>
                  <a:lnTo>
                    <a:pt x="334" y="1378"/>
                  </a:lnTo>
                  <a:lnTo>
                    <a:pt x="329" y="1380"/>
                  </a:lnTo>
                  <a:lnTo>
                    <a:pt x="323" y="1382"/>
                  </a:lnTo>
                  <a:lnTo>
                    <a:pt x="316" y="1380"/>
                  </a:lnTo>
                  <a:lnTo>
                    <a:pt x="316" y="1377"/>
                  </a:lnTo>
                  <a:lnTo>
                    <a:pt x="309" y="1375"/>
                  </a:lnTo>
                  <a:lnTo>
                    <a:pt x="303" y="1373"/>
                  </a:lnTo>
                  <a:lnTo>
                    <a:pt x="296" y="1373"/>
                  </a:lnTo>
                  <a:lnTo>
                    <a:pt x="289" y="1371"/>
                  </a:lnTo>
                  <a:lnTo>
                    <a:pt x="276" y="1397"/>
                  </a:lnTo>
                  <a:lnTo>
                    <a:pt x="236" y="1404"/>
                  </a:lnTo>
                  <a:lnTo>
                    <a:pt x="236" y="1393"/>
                  </a:lnTo>
                  <a:lnTo>
                    <a:pt x="223" y="1393"/>
                  </a:lnTo>
                  <a:lnTo>
                    <a:pt x="223" y="1380"/>
                  </a:lnTo>
                  <a:lnTo>
                    <a:pt x="212" y="1384"/>
                  </a:lnTo>
                  <a:lnTo>
                    <a:pt x="212" y="1388"/>
                  </a:lnTo>
                  <a:lnTo>
                    <a:pt x="203" y="1388"/>
                  </a:lnTo>
                  <a:lnTo>
                    <a:pt x="203" y="1393"/>
                  </a:lnTo>
                  <a:lnTo>
                    <a:pt x="172" y="1393"/>
                  </a:lnTo>
                  <a:lnTo>
                    <a:pt x="167" y="1404"/>
                  </a:lnTo>
                  <a:lnTo>
                    <a:pt x="156" y="1409"/>
                  </a:lnTo>
                  <a:lnTo>
                    <a:pt x="140" y="1413"/>
                  </a:lnTo>
                  <a:lnTo>
                    <a:pt x="140" y="1397"/>
                  </a:lnTo>
                  <a:lnTo>
                    <a:pt x="143" y="1397"/>
                  </a:lnTo>
                  <a:lnTo>
                    <a:pt x="143" y="1393"/>
                  </a:lnTo>
                  <a:lnTo>
                    <a:pt x="156" y="1393"/>
                  </a:lnTo>
                  <a:lnTo>
                    <a:pt x="156" y="1384"/>
                  </a:lnTo>
                  <a:lnTo>
                    <a:pt x="169" y="1380"/>
                  </a:lnTo>
                  <a:lnTo>
                    <a:pt x="180" y="1364"/>
                  </a:lnTo>
                  <a:lnTo>
                    <a:pt x="163" y="1364"/>
                  </a:lnTo>
                  <a:lnTo>
                    <a:pt x="163" y="1351"/>
                  </a:lnTo>
                  <a:lnTo>
                    <a:pt x="212" y="1328"/>
                  </a:lnTo>
                  <a:lnTo>
                    <a:pt x="212" y="1320"/>
                  </a:lnTo>
                  <a:lnTo>
                    <a:pt x="216" y="1320"/>
                  </a:lnTo>
                  <a:lnTo>
                    <a:pt x="216" y="1317"/>
                  </a:lnTo>
                  <a:lnTo>
                    <a:pt x="196" y="1317"/>
                  </a:lnTo>
                  <a:lnTo>
                    <a:pt x="194" y="1322"/>
                  </a:lnTo>
                  <a:lnTo>
                    <a:pt x="192" y="1328"/>
                  </a:lnTo>
                  <a:lnTo>
                    <a:pt x="191" y="1331"/>
                  </a:lnTo>
                  <a:lnTo>
                    <a:pt x="189" y="1337"/>
                  </a:lnTo>
                  <a:lnTo>
                    <a:pt x="180" y="1335"/>
                  </a:lnTo>
                  <a:lnTo>
                    <a:pt x="174" y="1335"/>
                  </a:lnTo>
                  <a:lnTo>
                    <a:pt x="169" y="1335"/>
                  </a:lnTo>
                  <a:lnTo>
                    <a:pt x="165" y="1335"/>
                  </a:lnTo>
                  <a:lnTo>
                    <a:pt x="161" y="1337"/>
                  </a:lnTo>
                  <a:lnTo>
                    <a:pt x="160" y="1340"/>
                  </a:lnTo>
                  <a:lnTo>
                    <a:pt x="120" y="1344"/>
                  </a:lnTo>
                  <a:lnTo>
                    <a:pt x="116" y="1353"/>
                  </a:lnTo>
                  <a:lnTo>
                    <a:pt x="111" y="1360"/>
                  </a:lnTo>
                  <a:lnTo>
                    <a:pt x="101" y="1364"/>
                  </a:lnTo>
                  <a:lnTo>
                    <a:pt x="89" y="1364"/>
                  </a:lnTo>
                  <a:lnTo>
                    <a:pt x="85" y="1353"/>
                  </a:lnTo>
                  <a:lnTo>
                    <a:pt x="81" y="1344"/>
                  </a:lnTo>
                  <a:lnTo>
                    <a:pt x="80" y="1333"/>
                  </a:lnTo>
                  <a:lnTo>
                    <a:pt x="100" y="1328"/>
                  </a:lnTo>
                  <a:lnTo>
                    <a:pt x="103" y="1322"/>
                  </a:lnTo>
                  <a:lnTo>
                    <a:pt x="107" y="1317"/>
                  </a:lnTo>
                  <a:lnTo>
                    <a:pt x="109" y="1311"/>
                  </a:lnTo>
                  <a:lnTo>
                    <a:pt x="112" y="1304"/>
                  </a:lnTo>
                  <a:lnTo>
                    <a:pt x="129" y="1302"/>
                  </a:lnTo>
                  <a:lnTo>
                    <a:pt x="143" y="1300"/>
                  </a:lnTo>
                  <a:lnTo>
                    <a:pt x="145" y="1297"/>
                  </a:lnTo>
                  <a:lnTo>
                    <a:pt x="147" y="1293"/>
                  </a:lnTo>
                  <a:lnTo>
                    <a:pt x="147" y="1289"/>
                  </a:lnTo>
                  <a:lnTo>
                    <a:pt x="149" y="1284"/>
                  </a:lnTo>
                  <a:lnTo>
                    <a:pt x="143" y="1284"/>
                  </a:lnTo>
                  <a:lnTo>
                    <a:pt x="143" y="1288"/>
                  </a:lnTo>
                  <a:lnTo>
                    <a:pt x="140" y="1289"/>
                  </a:lnTo>
                  <a:lnTo>
                    <a:pt x="134" y="1289"/>
                  </a:lnTo>
                  <a:lnTo>
                    <a:pt x="131" y="1288"/>
                  </a:lnTo>
                  <a:lnTo>
                    <a:pt x="127" y="1286"/>
                  </a:lnTo>
                  <a:lnTo>
                    <a:pt x="123" y="1286"/>
                  </a:lnTo>
                  <a:lnTo>
                    <a:pt x="120" y="1284"/>
                  </a:lnTo>
                  <a:lnTo>
                    <a:pt x="116" y="1291"/>
                  </a:lnTo>
                  <a:lnTo>
                    <a:pt x="109" y="1291"/>
                  </a:lnTo>
                  <a:lnTo>
                    <a:pt x="100" y="1304"/>
                  </a:lnTo>
                  <a:lnTo>
                    <a:pt x="91" y="1308"/>
                  </a:lnTo>
                  <a:lnTo>
                    <a:pt x="78" y="1308"/>
                  </a:lnTo>
                  <a:lnTo>
                    <a:pt x="63" y="1308"/>
                  </a:lnTo>
                  <a:lnTo>
                    <a:pt x="61" y="1306"/>
                  </a:lnTo>
                  <a:lnTo>
                    <a:pt x="61" y="1304"/>
                  </a:lnTo>
                  <a:lnTo>
                    <a:pt x="60" y="1302"/>
                  </a:lnTo>
                  <a:lnTo>
                    <a:pt x="56" y="1300"/>
                  </a:lnTo>
                  <a:lnTo>
                    <a:pt x="56" y="1280"/>
                  </a:lnTo>
                  <a:lnTo>
                    <a:pt x="51" y="1282"/>
                  </a:lnTo>
                  <a:lnTo>
                    <a:pt x="47" y="1284"/>
                  </a:lnTo>
                  <a:lnTo>
                    <a:pt x="45" y="1286"/>
                  </a:lnTo>
                  <a:lnTo>
                    <a:pt x="41" y="1288"/>
                  </a:lnTo>
                  <a:lnTo>
                    <a:pt x="38" y="1289"/>
                  </a:lnTo>
                  <a:lnTo>
                    <a:pt x="34" y="1291"/>
                  </a:lnTo>
                  <a:lnTo>
                    <a:pt x="29" y="1291"/>
                  </a:lnTo>
                  <a:lnTo>
                    <a:pt x="23" y="1282"/>
                  </a:lnTo>
                  <a:lnTo>
                    <a:pt x="20" y="1273"/>
                  </a:lnTo>
                  <a:lnTo>
                    <a:pt x="16" y="1260"/>
                  </a:lnTo>
                  <a:lnTo>
                    <a:pt x="20" y="1260"/>
                  </a:lnTo>
                  <a:lnTo>
                    <a:pt x="20" y="1257"/>
                  </a:lnTo>
                  <a:lnTo>
                    <a:pt x="43" y="1253"/>
                  </a:lnTo>
                  <a:lnTo>
                    <a:pt x="43" y="1237"/>
                  </a:lnTo>
                  <a:lnTo>
                    <a:pt x="56" y="1231"/>
                  </a:lnTo>
                  <a:lnTo>
                    <a:pt x="54" y="1228"/>
                  </a:lnTo>
                  <a:lnTo>
                    <a:pt x="54" y="1226"/>
                  </a:lnTo>
                  <a:lnTo>
                    <a:pt x="52" y="1222"/>
                  </a:lnTo>
                  <a:lnTo>
                    <a:pt x="52" y="1217"/>
                  </a:lnTo>
                  <a:lnTo>
                    <a:pt x="72" y="1211"/>
                  </a:lnTo>
                  <a:lnTo>
                    <a:pt x="94" y="1204"/>
                  </a:lnTo>
                  <a:lnTo>
                    <a:pt x="112" y="1197"/>
                  </a:lnTo>
                  <a:lnTo>
                    <a:pt x="120" y="1180"/>
                  </a:lnTo>
                  <a:lnTo>
                    <a:pt x="140" y="1177"/>
                  </a:lnTo>
                  <a:lnTo>
                    <a:pt x="140" y="1171"/>
                  </a:lnTo>
                  <a:lnTo>
                    <a:pt x="136" y="1171"/>
                  </a:lnTo>
                  <a:lnTo>
                    <a:pt x="136" y="1168"/>
                  </a:lnTo>
                  <a:lnTo>
                    <a:pt x="120" y="1171"/>
                  </a:lnTo>
                  <a:lnTo>
                    <a:pt x="120" y="1177"/>
                  </a:lnTo>
                  <a:lnTo>
                    <a:pt x="40" y="1184"/>
                  </a:lnTo>
                  <a:lnTo>
                    <a:pt x="40" y="1177"/>
                  </a:lnTo>
                  <a:lnTo>
                    <a:pt x="31" y="1178"/>
                  </a:lnTo>
                  <a:lnTo>
                    <a:pt x="21" y="1182"/>
                  </a:lnTo>
                  <a:lnTo>
                    <a:pt x="12" y="1186"/>
                  </a:lnTo>
                  <a:lnTo>
                    <a:pt x="0" y="1188"/>
                  </a:lnTo>
                  <a:lnTo>
                    <a:pt x="1" y="1168"/>
                  </a:lnTo>
                  <a:lnTo>
                    <a:pt x="3" y="1151"/>
                  </a:lnTo>
                  <a:lnTo>
                    <a:pt x="11" y="1153"/>
                  </a:lnTo>
                  <a:lnTo>
                    <a:pt x="12" y="1153"/>
                  </a:lnTo>
                  <a:lnTo>
                    <a:pt x="16" y="1155"/>
                  </a:lnTo>
                  <a:lnTo>
                    <a:pt x="20" y="1157"/>
                  </a:lnTo>
                  <a:lnTo>
                    <a:pt x="20" y="1137"/>
                  </a:lnTo>
                  <a:lnTo>
                    <a:pt x="23" y="1137"/>
                  </a:lnTo>
                  <a:lnTo>
                    <a:pt x="29" y="1133"/>
                  </a:lnTo>
                  <a:lnTo>
                    <a:pt x="38" y="1128"/>
                  </a:lnTo>
                  <a:lnTo>
                    <a:pt x="49" y="1122"/>
                  </a:lnTo>
                  <a:lnTo>
                    <a:pt x="60" y="1118"/>
                  </a:lnTo>
                  <a:lnTo>
                    <a:pt x="69" y="1120"/>
                  </a:lnTo>
                  <a:lnTo>
                    <a:pt x="72" y="1133"/>
                  </a:lnTo>
                  <a:lnTo>
                    <a:pt x="76" y="1133"/>
                  </a:lnTo>
                  <a:lnTo>
                    <a:pt x="76" y="1128"/>
                  </a:lnTo>
                  <a:lnTo>
                    <a:pt x="100" y="1128"/>
                  </a:lnTo>
                  <a:lnTo>
                    <a:pt x="100" y="1133"/>
                  </a:lnTo>
                  <a:lnTo>
                    <a:pt x="109" y="1133"/>
                  </a:lnTo>
                  <a:lnTo>
                    <a:pt x="109" y="1137"/>
                  </a:lnTo>
                  <a:lnTo>
                    <a:pt x="118" y="1137"/>
                  </a:lnTo>
                  <a:lnTo>
                    <a:pt x="129" y="1135"/>
                  </a:lnTo>
                  <a:lnTo>
                    <a:pt x="138" y="1131"/>
                  </a:lnTo>
                  <a:lnTo>
                    <a:pt x="143" y="1128"/>
                  </a:lnTo>
                  <a:lnTo>
                    <a:pt x="138" y="1126"/>
                  </a:lnTo>
                  <a:lnTo>
                    <a:pt x="136" y="1126"/>
                  </a:lnTo>
                  <a:lnTo>
                    <a:pt x="134" y="1122"/>
                  </a:lnTo>
                  <a:lnTo>
                    <a:pt x="132" y="1118"/>
                  </a:lnTo>
                  <a:lnTo>
                    <a:pt x="132" y="1115"/>
                  </a:lnTo>
                  <a:lnTo>
                    <a:pt x="132" y="1108"/>
                  </a:lnTo>
                  <a:lnTo>
                    <a:pt x="136" y="1108"/>
                  </a:lnTo>
                  <a:lnTo>
                    <a:pt x="132" y="1084"/>
                  </a:lnTo>
                  <a:lnTo>
                    <a:pt x="129" y="1084"/>
                  </a:lnTo>
                  <a:lnTo>
                    <a:pt x="129" y="1068"/>
                  </a:lnTo>
                  <a:lnTo>
                    <a:pt x="145" y="1064"/>
                  </a:lnTo>
                  <a:lnTo>
                    <a:pt x="156" y="1055"/>
                  </a:lnTo>
                  <a:lnTo>
                    <a:pt x="163" y="1040"/>
                  </a:lnTo>
                  <a:lnTo>
                    <a:pt x="169" y="1040"/>
                  </a:lnTo>
                  <a:lnTo>
                    <a:pt x="169" y="1024"/>
                  </a:lnTo>
                  <a:lnTo>
                    <a:pt x="165" y="1022"/>
                  </a:lnTo>
                  <a:lnTo>
                    <a:pt x="161" y="1022"/>
                  </a:lnTo>
                  <a:lnTo>
                    <a:pt x="158" y="1020"/>
                  </a:lnTo>
                  <a:lnTo>
                    <a:pt x="152" y="1020"/>
                  </a:lnTo>
                  <a:lnTo>
                    <a:pt x="152" y="1024"/>
                  </a:lnTo>
                  <a:lnTo>
                    <a:pt x="123" y="1028"/>
                  </a:lnTo>
                  <a:lnTo>
                    <a:pt x="123" y="1011"/>
                  </a:lnTo>
                  <a:lnTo>
                    <a:pt x="136" y="1008"/>
                  </a:lnTo>
                  <a:lnTo>
                    <a:pt x="136" y="1004"/>
                  </a:lnTo>
                  <a:lnTo>
                    <a:pt x="143" y="1004"/>
                  </a:lnTo>
                  <a:lnTo>
                    <a:pt x="160" y="984"/>
                  </a:lnTo>
                  <a:lnTo>
                    <a:pt x="169" y="984"/>
                  </a:lnTo>
                  <a:lnTo>
                    <a:pt x="183" y="964"/>
                  </a:lnTo>
                  <a:lnTo>
                    <a:pt x="192" y="964"/>
                  </a:lnTo>
                  <a:lnTo>
                    <a:pt x="192" y="960"/>
                  </a:lnTo>
                  <a:lnTo>
                    <a:pt x="203" y="957"/>
                  </a:lnTo>
                  <a:lnTo>
                    <a:pt x="203" y="951"/>
                  </a:lnTo>
                  <a:lnTo>
                    <a:pt x="209" y="951"/>
                  </a:lnTo>
                  <a:lnTo>
                    <a:pt x="212" y="931"/>
                  </a:lnTo>
                  <a:lnTo>
                    <a:pt x="220" y="920"/>
                  </a:lnTo>
                  <a:lnTo>
                    <a:pt x="227" y="909"/>
                  </a:lnTo>
                  <a:lnTo>
                    <a:pt x="232" y="897"/>
                  </a:lnTo>
                  <a:lnTo>
                    <a:pt x="216" y="897"/>
                  </a:lnTo>
                  <a:lnTo>
                    <a:pt x="216" y="877"/>
                  </a:lnTo>
                  <a:lnTo>
                    <a:pt x="223" y="871"/>
                  </a:lnTo>
                  <a:lnTo>
                    <a:pt x="223" y="864"/>
                  </a:lnTo>
                  <a:lnTo>
                    <a:pt x="229" y="864"/>
                  </a:lnTo>
                  <a:lnTo>
                    <a:pt x="229" y="857"/>
                  </a:lnTo>
                  <a:lnTo>
                    <a:pt x="232" y="857"/>
                  </a:lnTo>
                  <a:lnTo>
                    <a:pt x="238" y="844"/>
                  </a:lnTo>
                  <a:lnTo>
                    <a:pt x="241" y="835"/>
                  </a:lnTo>
                  <a:lnTo>
                    <a:pt x="247" y="826"/>
                  </a:lnTo>
                  <a:lnTo>
                    <a:pt x="256" y="817"/>
                  </a:lnTo>
                  <a:lnTo>
                    <a:pt x="256" y="811"/>
                  </a:lnTo>
                  <a:lnTo>
                    <a:pt x="272" y="811"/>
                  </a:lnTo>
                  <a:lnTo>
                    <a:pt x="276" y="820"/>
                  </a:lnTo>
                  <a:lnTo>
                    <a:pt x="329" y="817"/>
                  </a:lnTo>
                  <a:lnTo>
                    <a:pt x="327" y="804"/>
                  </a:lnTo>
                  <a:lnTo>
                    <a:pt x="323" y="793"/>
                  </a:lnTo>
                  <a:lnTo>
                    <a:pt x="321" y="784"/>
                  </a:lnTo>
                  <a:lnTo>
                    <a:pt x="323" y="777"/>
                  </a:lnTo>
                  <a:lnTo>
                    <a:pt x="303" y="777"/>
                  </a:lnTo>
                  <a:lnTo>
                    <a:pt x="291" y="782"/>
                  </a:lnTo>
                  <a:lnTo>
                    <a:pt x="269" y="788"/>
                  </a:lnTo>
                  <a:lnTo>
                    <a:pt x="245" y="791"/>
                  </a:lnTo>
                  <a:lnTo>
                    <a:pt x="220" y="791"/>
                  </a:lnTo>
                  <a:lnTo>
                    <a:pt x="200" y="791"/>
                  </a:lnTo>
                  <a:lnTo>
                    <a:pt x="200" y="791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8" y="789"/>
                  </a:lnTo>
                  <a:lnTo>
                    <a:pt x="196" y="788"/>
                  </a:lnTo>
                  <a:lnTo>
                    <a:pt x="192" y="764"/>
                  </a:lnTo>
                  <a:lnTo>
                    <a:pt x="189" y="764"/>
                  </a:lnTo>
                  <a:lnTo>
                    <a:pt x="187" y="760"/>
                  </a:lnTo>
                  <a:lnTo>
                    <a:pt x="189" y="757"/>
                  </a:lnTo>
                  <a:lnTo>
                    <a:pt x="191" y="755"/>
                  </a:lnTo>
                  <a:lnTo>
                    <a:pt x="191" y="753"/>
                  </a:lnTo>
                  <a:lnTo>
                    <a:pt x="192" y="753"/>
                  </a:lnTo>
                  <a:lnTo>
                    <a:pt x="189" y="731"/>
                  </a:lnTo>
                  <a:lnTo>
                    <a:pt x="172" y="737"/>
                  </a:lnTo>
                  <a:lnTo>
                    <a:pt x="169" y="748"/>
                  </a:lnTo>
                  <a:lnTo>
                    <a:pt x="163" y="748"/>
                  </a:lnTo>
                  <a:lnTo>
                    <a:pt x="163" y="757"/>
                  </a:lnTo>
                  <a:lnTo>
                    <a:pt x="160" y="757"/>
                  </a:lnTo>
                  <a:lnTo>
                    <a:pt x="158" y="758"/>
                  </a:lnTo>
                  <a:lnTo>
                    <a:pt x="156" y="760"/>
                  </a:lnTo>
                  <a:lnTo>
                    <a:pt x="154" y="762"/>
                  </a:lnTo>
                  <a:lnTo>
                    <a:pt x="152" y="762"/>
                  </a:lnTo>
                  <a:lnTo>
                    <a:pt x="149" y="764"/>
                  </a:lnTo>
                  <a:lnTo>
                    <a:pt x="143" y="764"/>
                  </a:lnTo>
                  <a:lnTo>
                    <a:pt x="140" y="760"/>
                  </a:lnTo>
                  <a:lnTo>
                    <a:pt x="136" y="758"/>
                  </a:lnTo>
                  <a:lnTo>
                    <a:pt x="131" y="757"/>
                  </a:lnTo>
                  <a:lnTo>
                    <a:pt x="123" y="757"/>
                  </a:lnTo>
                  <a:lnTo>
                    <a:pt x="123" y="740"/>
                  </a:lnTo>
                  <a:lnTo>
                    <a:pt x="129" y="740"/>
                  </a:lnTo>
                  <a:lnTo>
                    <a:pt x="131" y="737"/>
                  </a:lnTo>
                  <a:lnTo>
                    <a:pt x="134" y="733"/>
                  </a:lnTo>
                  <a:lnTo>
                    <a:pt x="136" y="729"/>
                  </a:lnTo>
                  <a:lnTo>
                    <a:pt x="138" y="726"/>
                  </a:lnTo>
                  <a:lnTo>
                    <a:pt x="140" y="720"/>
                  </a:lnTo>
                  <a:lnTo>
                    <a:pt x="120" y="724"/>
                  </a:lnTo>
                  <a:lnTo>
                    <a:pt x="120" y="737"/>
                  </a:lnTo>
                  <a:lnTo>
                    <a:pt x="96" y="737"/>
                  </a:lnTo>
                  <a:lnTo>
                    <a:pt x="91" y="729"/>
                  </a:lnTo>
                  <a:lnTo>
                    <a:pt x="87" y="724"/>
                  </a:lnTo>
                  <a:lnTo>
                    <a:pt x="85" y="717"/>
                  </a:lnTo>
                  <a:lnTo>
                    <a:pt x="83" y="704"/>
                  </a:lnTo>
                  <a:lnTo>
                    <a:pt x="89" y="704"/>
                  </a:lnTo>
                  <a:lnTo>
                    <a:pt x="89" y="688"/>
                  </a:lnTo>
                  <a:lnTo>
                    <a:pt x="69" y="684"/>
                  </a:lnTo>
                  <a:lnTo>
                    <a:pt x="69" y="668"/>
                  </a:lnTo>
                  <a:lnTo>
                    <a:pt x="80" y="664"/>
                  </a:lnTo>
                  <a:lnTo>
                    <a:pt x="80" y="660"/>
                  </a:lnTo>
                  <a:lnTo>
                    <a:pt x="96" y="660"/>
                  </a:lnTo>
                  <a:lnTo>
                    <a:pt x="100" y="648"/>
                  </a:lnTo>
                  <a:lnTo>
                    <a:pt x="129" y="648"/>
                  </a:lnTo>
                  <a:lnTo>
                    <a:pt x="129" y="644"/>
                  </a:lnTo>
                  <a:lnTo>
                    <a:pt x="123" y="635"/>
                  </a:lnTo>
                  <a:lnTo>
                    <a:pt x="121" y="622"/>
                  </a:lnTo>
                  <a:lnTo>
                    <a:pt x="120" y="608"/>
                  </a:lnTo>
                  <a:lnTo>
                    <a:pt x="120" y="591"/>
                  </a:lnTo>
                  <a:lnTo>
                    <a:pt x="152" y="589"/>
                  </a:lnTo>
                  <a:lnTo>
                    <a:pt x="189" y="588"/>
                  </a:lnTo>
                  <a:lnTo>
                    <a:pt x="192" y="580"/>
                  </a:lnTo>
                  <a:lnTo>
                    <a:pt x="189" y="578"/>
                  </a:lnTo>
                  <a:lnTo>
                    <a:pt x="187" y="577"/>
                  </a:lnTo>
                  <a:lnTo>
                    <a:pt x="185" y="575"/>
                  </a:lnTo>
                  <a:lnTo>
                    <a:pt x="185" y="573"/>
                  </a:lnTo>
                  <a:lnTo>
                    <a:pt x="185" y="569"/>
                  </a:lnTo>
                  <a:lnTo>
                    <a:pt x="183" y="564"/>
                  </a:lnTo>
                  <a:lnTo>
                    <a:pt x="196" y="560"/>
                  </a:lnTo>
                  <a:lnTo>
                    <a:pt x="192" y="548"/>
                  </a:lnTo>
                  <a:lnTo>
                    <a:pt x="143" y="548"/>
                  </a:lnTo>
                  <a:lnTo>
                    <a:pt x="136" y="557"/>
                  </a:lnTo>
                  <a:lnTo>
                    <a:pt x="127" y="558"/>
                  </a:lnTo>
                  <a:lnTo>
                    <a:pt x="116" y="558"/>
                  </a:lnTo>
                  <a:lnTo>
                    <a:pt x="103" y="557"/>
                  </a:lnTo>
                  <a:lnTo>
                    <a:pt x="83" y="520"/>
                  </a:lnTo>
                  <a:lnTo>
                    <a:pt x="78" y="520"/>
                  </a:lnTo>
                  <a:lnTo>
                    <a:pt x="74" y="522"/>
                  </a:lnTo>
                  <a:lnTo>
                    <a:pt x="69" y="524"/>
                  </a:lnTo>
                  <a:lnTo>
                    <a:pt x="63" y="524"/>
                  </a:lnTo>
                  <a:lnTo>
                    <a:pt x="56" y="524"/>
                  </a:lnTo>
                  <a:lnTo>
                    <a:pt x="56" y="508"/>
                  </a:lnTo>
                  <a:lnTo>
                    <a:pt x="60" y="508"/>
                  </a:lnTo>
                  <a:lnTo>
                    <a:pt x="60" y="504"/>
                  </a:lnTo>
                  <a:lnTo>
                    <a:pt x="80" y="504"/>
                  </a:lnTo>
                  <a:lnTo>
                    <a:pt x="83" y="497"/>
                  </a:lnTo>
                  <a:lnTo>
                    <a:pt x="112" y="500"/>
                  </a:lnTo>
                  <a:lnTo>
                    <a:pt x="112" y="504"/>
                  </a:lnTo>
                  <a:lnTo>
                    <a:pt x="116" y="504"/>
                  </a:lnTo>
                  <a:lnTo>
                    <a:pt x="116" y="520"/>
                  </a:lnTo>
                  <a:lnTo>
                    <a:pt x="112" y="520"/>
                  </a:lnTo>
                  <a:lnTo>
                    <a:pt x="112" y="524"/>
                  </a:lnTo>
                  <a:lnTo>
                    <a:pt x="112" y="528"/>
                  </a:lnTo>
                  <a:lnTo>
                    <a:pt x="114" y="531"/>
                  </a:lnTo>
                  <a:lnTo>
                    <a:pt x="114" y="533"/>
                  </a:lnTo>
                  <a:lnTo>
                    <a:pt x="116" y="537"/>
                  </a:lnTo>
                  <a:lnTo>
                    <a:pt x="120" y="537"/>
                  </a:lnTo>
                  <a:lnTo>
                    <a:pt x="121" y="529"/>
                  </a:lnTo>
                  <a:lnTo>
                    <a:pt x="121" y="526"/>
                  </a:lnTo>
                  <a:lnTo>
                    <a:pt x="123" y="524"/>
                  </a:lnTo>
                  <a:lnTo>
                    <a:pt x="125" y="522"/>
                  </a:lnTo>
                  <a:lnTo>
                    <a:pt x="131" y="520"/>
                  </a:lnTo>
                  <a:lnTo>
                    <a:pt x="136" y="520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38" y="522"/>
                  </a:lnTo>
                  <a:lnTo>
                    <a:pt x="140" y="524"/>
                  </a:lnTo>
                  <a:lnTo>
                    <a:pt x="136" y="511"/>
                  </a:lnTo>
                  <a:lnTo>
                    <a:pt x="132" y="511"/>
                  </a:lnTo>
                  <a:lnTo>
                    <a:pt x="132" y="504"/>
                  </a:lnTo>
                  <a:lnTo>
                    <a:pt x="123" y="500"/>
                  </a:lnTo>
                  <a:lnTo>
                    <a:pt x="118" y="493"/>
                  </a:lnTo>
                  <a:lnTo>
                    <a:pt x="112" y="486"/>
                  </a:lnTo>
                  <a:lnTo>
                    <a:pt x="109" y="477"/>
                  </a:lnTo>
                  <a:lnTo>
                    <a:pt x="109" y="464"/>
                  </a:lnTo>
                  <a:lnTo>
                    <a:pt x="114" y="455"/>
                  </a:lnTo>
                  <a:lnTo>
                    <a:pt x="114" y="446"/>
                  </a:lnTo>
                  <a:lnTo>
                    <a:pt x="114" y="437"/>
                  </a:lnTo>
                  <a:lnTo>
                    <a:pt x="116" y="428"/>
                  </a:lnTo>
                  <a:lnTo>
                    <a:pt x="120" y="428"/>
                  </a:lnTo>
                  <a:lnTo>
                    <a:pt x="121" y="426"/>
                  </a:lnTo>
                  <a:lnTo>
                    <a:pt x="121" y="426"/>
                  </a:lnTo>
                  <a:lnTo>
                    <a:pt x="123" y="426"/>
                  </a:lnTo>
                  <a:lnTo>
                    <a:pt x="123" y="426"/>
                  </a:lnTo>
                  <a:lnTo>
                    <a:pt x="125" y="426"/>
                  </a:lnTo>
                  <a:lnTo>
                    <a:pt x="129" y="424"/>
                  </a:lnTo>
                  <a:lnTo>
                    <a:pt x="129" y="404"/>
                  </a:lnTo>
                  <a:lnTo>
                    <a:pt x="143" y="404"/>
                  </a:lnTo>
                  <a:lnTo>
                    <a:pt x="143" y="400"/>
                  </a:lnTo>
                  <a:lnTo>
                    <a:pt x="140" y="398"/>
                  </a:lnTo>
                  <a:lnTo>
                    <a:pt x="136" y="398"/>
                  </a:lnTo>
                  <a:lnTo>
                    <a:pt x="134" y="397"/>
                  </a:lnTo>
                  <a:lnTo>
                    <a:pt x="132" y="393"/>
                  </a:lnTo>
                  <a:lnTo>
                    <a:pt x="132" y="389"/>
                  </a:lnTo>
                  <a:lnTo>
                    <a:pt x="132" y="384"/>
                  </a:lnTo>
                  <a:lnTo>
                    <a:pt x="163" y="386"/>
                  </a:lnTo>
                  <a:lnTo>
                    <a:pt x="192" y="389"/>
                  </a:lnTo>
                  <a:lnTo>
                    <a:pt x="220" y="397"/>
                  </a:lnTo>
                  <a:lnTo>
                    <a:pt x="263" y="391"/>
                  </a:lnTo>
                  <a:lnTo>
                    <a:pt x="263" y="400"/>
                  </a:lnTo>
                  <a:lnTo>
                    <a:pt x="272" y="400"/>
                  </a:lnTo>
                  <a:lnTo>
                    <a:pt x="272" y="408"/>
                  </a:lnTo>
                  <a:lnTo>
                    <a:pt x="271" y="413"/>
                  </a:lnTo>
                  <a:lnTo>
                    <a:pt x="271" y="418"/>
                  </a:lnTo>
                  <a:lnTo>
                    <a:pt x="269" y="424"/>
                  </a:lnTo>
                  <a:lnTo>
                    <a:pt x="272" y="426"/>
                  </a:lnTo>
                  <a:lnTo>
                    <a:pt x="276" y="428"/>
                  </a:lnTo>
                  <a:lnTo>
                    <a:pt x="280" y="429"/>
                  </a:lnTo>
                  <a:lnTo>
                    <a:pt x="281" y="433"/>
                  </a:lnTo>
                  <a:lnTo>
                    <a:pt x="283" y="437"/>
                  </a:lnTo>
                  <a:lnTo>
                    <a:pt x="289" y="437"/>
                  </a:lnTo>
                  <a:lnTo>
                    <a:pt x="291" y="428"/>
                  </a:lnTo>
                  <a:lnTo>
                    <a:pt x="294" y="415"/>
                  </a:lnTo>
                  <a:lnTo>
                    <a:pt x="300" y="402"/>
                  </a:lnTo>
                  <a:lnTo>
                    <a:pt x="303" y="397"/>
                  </a:lnTo>
                  <a:lnTo>
                    <a:pt x="320" y="397"/>
                  </a:lnTo>
                  <a:lnTo>
                    <a:pt x="329" y="400"/>
                  </a:lnTo>
                  <a:lnTo>
                    <a:pt x="341" y="404"/>
                  </a:lnTo>
                  <a:lnTo>
                    <a:pt x="356" y="408"/>
                  </a:lnTo>
                  <a:lnTo>
                    <a:pt x="369" y="408"/>
                  </a:lnTo>
                  <a:lnTo>
                    <a:pt x="392" y="408"/>
                  </a:lnTo>
                  <a:lnTo>
                    <a:pt x="392" y="413"/>
                  </a:lnTo>
                  <a:lnTo>
                    <a:pt x="396" y="415"/>
                  </a:lnTo>
                  <a:lnTo>
                    <a:pt x="398" y="418"/>
                  </a:lnTo>
                  <a:lnTo>
                    <a:pt x="400" y="420"/>
                  </a:lnTo>
                  <a:lnTo>
                    <a:pt x="403" y="424"/>
                  </a:lnTo>
                  <a:lnTo>
                    <a:pt x="405" y="426"/>
                  </a:lnTo>
                  <a:lnTo>
                    <a:pt x="411" y="428"/>
                  </a:lnTo>
                  <a:lnTo>
                    <a:pt x="416" y="428"/>
                  </a:lnTo>
                  <a:lnTo>
                    <a:pt x="416" y="424"/>
                  </a:lnTo>
                  <a:lnTo>
                    <a:pt x="412" y="424"/>
                  </a:lnTo>
                  <a:lnTo>
                    <a:pt x="412" y="404"/>
                  </a:lnTo>
                  <a:lnTo>
                    <a:pt x="420" y="404"/>
                  </a:lnTo>
                  <a:lnTo>
                    <a:pt x="416" y="391"/>
                  </a:lnTo>
                  <a:lnTo>
                    <a:pt x="401" y="389"/>
                  </a:lnTo>
                  <a:lnTo>
                    <a:pt x="383" y="388"/>
                  </a:lnTo>
                  <a:lnTo>
                    <a:pt x="383" y="371"/>
                  </a:lnTo>
                  <a:lnTo>
                    <a:pt x="407" y="360"/>
                  </a:lnTo>
                  <a:lnTo>
                    <a:pt x="427" y="348"/>
                  </a:lnTo>
                  <a:lnTo>
                    <a:pt x="449" y="337"/>
                  </a:lnTo>
                  <a:lnTo>
                    <a:pt x="472" y="328"/>
                  </a:lnTo>
                  <a:lnTo>
                    <a:pt x="474" y="315"/>
                  </a:lnTo>
                  <a:lnTo>
                    <a:pt x="476" y="306"/>
                  </a:lnTo>
                  <a:lnTo>
                    <a:pt x="480" y="297"/>
                  </a:lnTo>
                  <a:lnTo>
                    <a:pt x="485" y="293"/>
                  </a:lnTo>
                  <a:lnTo>
                    <a:pt x="489" y="291"/>
                  </a:lnTo>
                  <a:lnTo>
                    <a:pt x="492" y="288"/>
                  </a:lnTo>
                  <a:lnTo>
                    <a:pt x="498" y="286"/>
                  </a:lnTo>
                  <a:lnTo>
                    <a:pt x="503" y="284"/>
                  </a:lnTo>
                  <a:lnTo>
                    <a:pt x="503" y="273"/>
                  </a:lnTo>
                  <a:lnTo>
                    <a:pt x="500" y="273"/>
                  </a:lnTo>
                  <a:lnTo>
                    <a:pt x="491" y="280"/>
                  </a:lnTo>
                  <a:lnTo>
                    <a:pt x="480" y="286"/>
                  </a:lnTo>
                  <a:lnTo>
                    <a:pt x="463" y="288"/>
                  </a:lnTo>
                  <a:lnTo>
                    <a:pt x="463" y="277"/>
                  </a:lnTo>
                  <a:lnTo>
                    <a:pt x="460" y="277"/>
                  </a:lnTo>
                  <a:lnTo>
                    <a:pt x="460" y="280"/>
                  </a:lnTo>
                  <a:lnTo>
                    <a:pt x="436" y="280"/>
                  </a:lnTo>
                  <a:lnTo>
                    <a:pt x="432" y="288"/>
                  </a:lnTo>
                  <a:lnTo>
                    <a:pt x="380" y="280"/>
                  </a:lnTo>
                  <a:lnTo>
                    <a:pt x="380" y="277"/>
                  </a:lnTo>
                  <a:lnTo>
                    <a:pt x="372" y="273"/>
                  </a:lnTo>
                  <a:lnTo>
                    <a:pt x="365" y="269"/>
                  </a:lnTo>
                  <a:lnTo>
                    <a:pt x="361" y="264"/>
                  </a:lnTo>
                  <a:lnTo>
                    <a:pt x="358" y="257"/>
                  </a:lnTo>
                  <a:lnTo>
                    <a:pt x="356" y="248"/>
                  </a:lnTo>
                  <a:lnTo>
                    <a:pt x="369" y="248"/>
                  </a:lnTo>
                  <a:lnTo>
                    <a:pt x="371" y="240"/>
                  </a:lnTo>
                  <a:lnTo>
                    <a:pt x="372" y="237"/>
                  </a:lnTo>
                  <a:lnTo>
                    <a:pt x="376" y="231"/>
                  </a:lnTo>
                  <a:lnTo>
                    <a:pt x="380" y="228"/>
                  </a:lnTo>
                  <a:lnTo>
                    <a:pt x="385" y="224"/>
                  </a:lnTo>
                  <a:lnTo>
                    <a:pt x="396" y="220"/>
                  </a:lnTo>
                  <a:lnTo>
                    <a:pt x="407" y="218"/>
                  </a:lnTo>
                  <a:lnTo>
                    <a:pt x="416" y="220"/>
                  </a:lnTo>
                  <a:lnTo>
                    <a:pt x="420" y="228"/>
                  </a:lnTo>
                  <a:lnTo>
                    <a:pt x="436" y="228"/>
                  </a:lnTo>
                  <a:lnTo>
                    <a:pt x="436" y="224"/>
                  </a:lnTo>
                  <a:lnTo>
                    <a:pt x="431" y="222"/>
                  </a:lnTo>
                  <a:lnTo>
                    <a:pt x="425" y="218"/>
                  </a:lnTo>
                  <a:lnTo>
                    <a:pt x="421" y="217"/>
                  </a:lnTo>
                  <a:lnTo>
                    <a:pt x="420" y="213"/>
                  </a:lnTo>
                  <a:lnTo>
                    <a:pt x="418" y="208"/>
                  </a:lnTo>
                  <a:lnTo>
                    <a:pt x="416" y="200"/>
                  </a:lnTo>
                  <a:lnTo>
                    <a:pt x="421" y="198"/>
                  </a:lnTo>
                  <a:lnTo>
                    <a:pt x="427" y="198"/>
                  </a:lnTo>
                  <a:lnTo>
                    <a:pt x="431" y="197"/>
                  </a:lnTo>
                  <a:lnTo>
                    <a:pt x="438" y="197"/>
                  </a:lnTo>
                  <a:lnTo>
                    <a:pt x="443" y="197"/>
                  </a:lnTo>
                  <a:lnTo>
                    <a:pt x="443" y="184"/>
                  </a:lnTo>
                  <a:lnTo>
                    <a:pt x="456" y="184"/>
                  </a:lnTo>
                  <a:lnTo>
                    <a:pt x="456" y="180"/>
                  </a:lnTo>
                  <a:lnTo>
                    <a:pt x="449" y="180"/>
                  </a:lnTo>
                  <a:lnTo>
                    <a:pt x="441" y="178"/>
                  </a:lnTo>
                  <a:lnTo>
                    <a:pt x="438" y="178"/>
                  </a:lnTo>
                  <a:lnTo>
                    <a:pt x="432" y="177"/>
                  </a:lnTo>
                  <a:lnTo>
                    <a:pt x="432" y="164"/>
                  </a:lnTo>
                  <a:lnTo>
                    <a:pt x="443" y="160"/>
                  </a:lnTo>
                  <a:lnTo>
                    <a:pt x="441" y="157"/>
                  </a:lnTo>
                  <a:lnTo>
                    <a:pt x="438" y="155"/>
                  </a:lnTo>
                  <a:lnTo>
                    <a:pt x="436" y="153"/>
                  </a:lnTo>
                  <a:lnTo>
                    <a:pt x="436" y="153"/>
                  </a:lnTo>
                  <a:lnTo>
                    <a:pt x="434" y="151"/>
                  </a:lnTo>
                  <a:lnTo>
                    <a:pt x="432" y="146"/>
                  </a:lnTo>
                  <a:lnTo>
                    <a:pt x="432" y="140"/>
                  </a:lnTo>
                  <a:lnTo>
                    <a:pt x="449" y="126"/>
                  </a:lnTo>
                  <a:lnTo>
                    <a:pt x="460" y="106"/>
                  </a:lnTo>
                  <a:lnTo>
                    <a:pt x="463" y="80"/>
                  </a:lnTo>
                  <a:lnTo>
                    <a:pt x="478" y="82"/>
                  </a:lnTo>
                  <a:lnTo>
                    <a:pt x="489" y="84"/>
                  </a:lnTo>
                  <a:lnTo>
                    <a:pt x="500" y="88"/>
                  </a:lnTo>
                  <a:lnTo>
                    <a:pt x="500" y="80"/>
                  </a:lnTo>
                  <a:lnTo>
                    <a:pt x="520" y="77"/>
                  </a:lnTo>
                  <a:lnTo>
                    <a:pt x="520" y="73"/>
                  </a:lnTo>
                  <a:lnTo>
                    <a:pt x="523" y="73"/>
                  </a:lnTo>
                  <a:lnTo>
                    <a:pt x="523" y="57"/>
                  </a:lnTo>
                  <a:lnTo>
                    <a:pt x="540" y="57"/>
                  </a:lnTo>
                  <a:lnTo>
                    <a:pt x="543" y="68"/>
                  </a:lnTo>
                  <a:lnTo>
                    <a:pt x="556" y="73"/>
                  </a:lnTo>
                  <a:lnTo>
                    <a:pt x="556" y="88"/>
                  </a:lnTo>
                  <a:lnTo>
                    <a:pt x="560" y="88"/>
                  </a:lnTo>
                  <a:lnTo>
                    <a:pt x="560" y="82"/>
                  </a:lnTo>
                  <a:lnTo>
                    <a:pt x="561" y="80"/>
                  </a:lnTo>
                  <a:lnTo>
                    <a:pt x="561" y="78"/>
                  </a:lnTo>
                  <a:lnTo>
                    <a:pt x="561" y="77"/>
                  </a:lnTo>
                  <a:lnTo>
                    <a:pt x="563" y="77"/>
                  </a:lnTo>
                  <a:lnTo>
                    <a:pt x="565" y="75"/>
                  </a:lnTo>
                  <a:lnTo>
                    <a:pt x="569" y="73"/>
                  </a:lnTo>
                  <a:lnTo>
                    <a:pt x="569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4" y="64"/>
                  </a:lnTo>
                  <a:lnTo>
                    <a:pt x="572" y="62"/>
                  </a:lnTo>
                  <a:lnTo>
                    <a:pt x="572" y="58"/>
                  </a:lnTo>
                  <a:lnTo>
                    <a:pt x="571" y="55"/>
                  </a:lnTo>
                  <a:lnTo>
                    <a:pt x="572" y="53"/>
                  </a:lnTo>
                  <a:lnTo>
                    <a:pt x="576" y="53"/>
                  </a:lnTo>
                  <a:lnTo>
                    <a:pt x="580" y="49"/>
                  </a:lnTo>
                  <a:lnTo>
                    <a:pt x="581" y="48"/>
                  </a:lnTo>
                  <a:lnTo>
                    <a:pt x="581" y="46"/>
                  </a:lnTo>
                  <a:lnTo>
                    <a:pt x="583" y="46"/>
                  </a:lnTo>
                  <a:lnTo>
                    <a:pt x="583" y="46"/>
                  </a:lnTo>
                  <a:lnTo>
                    <a:pt x="585" y="46"/>
                  </a:lnTo>
                  <a:lnTo>
                    <a:pt x="589" y="46"/>
                  </a:lnTo>
                  <a:lnTo>
                    <a:pt x="592" y="44"/>
                  </a:lnTo>
                  <a:lnTo>
                    <a:pt x="596" y="37"/>
                  </a:lnTo>
                  <a:lnTo>
                    <a:pt x="612" y="37"/>
                  </a:lnTo>
                  <a:lnTo>
                    <a:pt x="614" y="46"/>
                  </a:lnTo>
                  <a:lnTo>
                    <a:pt x="614" y="53"/>
                  </a:lnTo>
                  <a:lnTo>
                    <a:pt x="614" y="58"/>
                  </a:lnTo>
                  <a:lnTo>
                    <a:pt x="612" y="68"/>
                  </a:lnTo>
                  <a:lnTo>
                    <a:pt x="618" y="69"/>
                  </a:lnTo>
                  <a:lnTo>
                    <a:pt x="621" y="73"/>
                  </a:lnTo>
                  <a:lnTo>
                    <a:pt x="625" y="75"/>
                  </a:lnTo>
                  <a:lnTo>
                    <a:pt x="627" y="77"/>
                  </a:lnTo>
                  <a:lnTo>
                    <a:pt x="632" y="80"/>
                  </a:lnTo>
                  <a:lnTo>
                    <a:pt x="629" y="71"/>
                  </a:lnTo>
                  <a:lnTo>
                    <a:pt x="625" y="62"/>
                  </a:lnTo>
                  <a:lnTo>
                    <a:pt x="623" y="48"/>
                  </a:lnTo>
                  <a:lnTo>
                    <a:pt x="629" y="48"/>
                  </a:lnTo>
                  <a:lnTo>
                    <a:pt x="629" y="40"/>
                  </a:lnTo>
                  <a:lnTo>
                    <a:pt x="640" y="31"/>
                  </a:lnTo>
                  <a:lnTo>
                    <a:pt x="652" y="28"/>
                  </a:lnTo>
                  <a:lnTo>
                    <a:pt x="672" y="28"/>
                  </a:lnTo>
                  <a:lnTo>
                    <a:pt x="672" y="31"/>
                  </a:lnTo>
                  <a:lnTo>
                    <a:pt x="676" y="31"/>
                  </a:lnTo>
                  <a:lnTo>
                    <a:pt x="674" y="28"/>
                  </a:lnTo>
                  <a:lnTo>
                    <a:pt x="671" y="24"/>
                  </a:lnTo>
                  <a:lnTo>
                    <a:pt x="669" y="20"/>
                  </a:lnTo>
                  <a:lnTo>
                    <a:pt x="667" y="17"/>
                  </a:lnTo>
                  <a:lnTo>
                    <a:pt x="665" y="11"/>
                  </a:lnTo>
                  <a:lnTo>
                    <a:pt x="663" y="4"/>
                  </a:lnTo>
                  <a:lnTo>
                    <a:pt x="672" y="2"/>
                  </a:lnTo>
                  <a:lnTo>
                    <a:pt x="681" y="0"/>
                  </a:lnTo>
                  <a:lnTo>
                    <a:pt x="692" y="0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75BA68D-5C46-44EE-B267-1E6B7EE039FA}"/>
              </a:ext>
            </a:extLst>
          </p:cNvPr>
          <p:cNvSpPr>
            <a:spLocks noEditPoints="1"/>
          </p:cNvSpPr>
          <p:nvPr/>
        </p:nvSpPr>
        <p:spPr bwMode="auto">
          <a:xfrm>
            <a:off x="8881137" y="1636150"/>
            <a:ext cx="2206922" cy="2949492"/>
          </a:xfrm>
          <a:custGeom>
            <a:avLst/>
            <a:gdLst>
              <a:gd name="T0" fmla="*/ 1901 w 2336"/>
              <a:gd name="T1" fmla="*/ 272 h 3122"/>
              <a:gd name="T2" fmla="*/ 1831 w 2336"/>
              <a:gd name="T3" fmla="*/ 230 h 3122"/>
              <a:gd name="T4" fmla="*/ 601 w 2336"/>
              <a:gd name="T5" fmla="*/ 219 h 3122"/>
              <a:gd name="T6" fmla="*/ 557 w 2336"/>
              <a:gd name="T7" fmla="*/ 211 h 3122"/>
              <a:gd name="T8" fmla="*/ 1140 w 2336"/>
              <a:gd name="T9" fmla="*/ 195 h 3122"/>
              <a:gd name="T10" fmla="*/ 510 w 2336"/>
              <a:gd name="T11" fmla="*/ 130 h 3122"/>
              <a:gd name="T12" fmla="*/ 637 w 2336"/>
              <a:gd name="T13" fmla="*/ 68 h 3122"/>
              <a:gd name="T14" fmla="*/ 840 w 2336"/>
              <a:gd name="T15" fmla="*/ 83 h 3122"/>
              <a:gd name="T16" fmla="*/ 852 w 2336"/>
              <a:gd name="T17" fmla="*/ 204 h 3122"/>
              <a:gd name="T18" fmla="*/ 1046 w 2336"/>
              <a:gd name="T19" fmla="*/ 242 h 3122"/>
              <a:gd name="T20" fmla="*/ 1100 w 2336"/>
              <a:gd name="T21" fmla="*/ 371 h 3122"/>
              <a:gd name="T22" fmla="*/ 1292 w 2336"/>
              <a:gd name="T23" fmla="*/ 288 h 3122"/>
              <a:gd name="T24" fmla="*/ 1550 w 2336"/>
              <a:gd name="T25" fmla="*/ 127 h 3122"/>
              <a:gd name="T26" fmla="*/ 1603 w 2336"/>
              <a:gd name="T27" fmla="*/ 132 h 3122"/>
              <a:gd name="T28" fmla="*/ 1713 w 2336"/>
              <a:gd name="T29" fmla="*/ 225 h 3122"/>
              <a:gd name="T30" fmla="*/ 1791 w 2336"/>
              <a:gd name="T31" fmla="*/ 256 h 3122"/>
              <a:gd name="T32" fmla="*/ 1927 w 2336"/>
              <a:gd name="T33" fmla="*/ 361 h 3122"/>
              <a:gd name="T34" fmla="*/ 2062 w 2336"/>
              <a:gd name="T35" fmla="*/ 738 h 3122"/>
              <a:gd name="T36" fmla="*/ 2165 w 2336"/>
              <a:gd name="T37" fmla="*/ 921 h 3122"/>
              <a:gd name="T38" fmla="*/ 2208 w 2336"/>
              <a:gd name="T39" fmla="*/ 1141 h 3122"/>
              <a:gd name="T40" fmla="*/ 2304 w 2336"/>
              <a:gd name="T41" fmla="*/ 1506 h 3122"/>
              <a:gd name="T42" fmla="*/ 2199 w 2336"/>
              <a:gd name="T43" fmla="*/ 1494 h 3122"/>
              <a:gd name="T44" fmla="*/ 1953 w 2336"/>
              <a:gd name="T45" fmla="*/ 1654 h 3122"/>
              <a:gd name="T46" fmla="*/ 1805 w 2336"/>
              <a:gd name="T47" fmla="*/ 1775 h 3122"/>
              <a:gd name="T48" fmla="*/ 1660 w 2336"/>
              <a:gd name="T49" fmla="*/ 1846 h 3122"/>
              <a:gd name="T50" fmla="*/ 1779 w 2336"/>
              <a:gd name="T51" fmla="*/ 2023 h 3122"/>
              <a:gd name="T52" fmla="*/ 1898 w 2336"/>
              <a:gd name="T53" fmla="*/ 2176 h 3122"/>
              <a:gd name="T54" fmla="*/ 2152 w 2336"/>
              <a:gd name="T55" fmla="*/ 2305 h 3122"/>
              <a:gd name="T56" fmla="*/ 2142 w 2336"/>
              <a:gd name="T57" fmla="*/ 2518 h 3122"/>
              <a:gd name="T58" fmla="*/ 1999 w 2336"/>
              <a:gd name="T59" fmla="*/ 2707 h 3122"/>
              <a:gd name="T60" fmla="*/ 2091 w 2336"/>
              <a:gd name="T61" fmla="*/ 2901 h 3122"/>
              <a:gd name="T62" fmla="*/ 1934 w 2336"/>
              <a:gd name="T63" fmla="*/ 2888 h 3122"/>
              <a:gd name="T64" fmla="*/ 1761 w 2336"/>
              <a:gd name="T65" fmla="*/ 2930 h 3122"/>
              <a:gd name="T66" fmla="*/ 1505 w 2336"/>
              <a:gd name="T67" fmla="*/ 3003 h 3122"/>
              <a:gd name="T68" fmla="*/ 1339 w 2336"/>
              <a:gd name="T69" fmla="*/ 3117 h 3122"/>
              <a:gd name="T70" fmla="*/ 1119 w 2336"/>
              <a:gd name="T71" fmla="*/ 3031 h 3122"/>
              <a:gd name="T72" fmla="*/ 899 w 2336"/>
              <a:gd name="T73" fmla="*/ 2977 h 3122"/>
              <a:gd name="T74" fmla="*/ 739 w 2336"/>
              <a:gd name="T75" fmla="*/ 3066 h 3122"/>
              <a:gd name="T76" fmla="*/ 576 w 2336"/>
              <a:gd name="T77" fmla="*/ 2874 h 3122"/>
              <a:gd name="T78" fmla="*/ 513 w 2336"/>
              <a:gd name="T79" fmla="*/ 2457 h 3122"/>
              <a:gd name="T80" fmla="*/ 349 w 2336"/>
              <a:gd name="T81" fmla="*/ 2433 h 3122"/>
              <a:gd name="T82" fmla="*/ 185 w 2336"/>
              <a:gd name="T83" fmla="*/ 2314 h 3122"/>
              <a:gd name="T84" fmla="*/ 115 w 2336"/>
              <a:gd name="T85" fmla="*/ 2024 h 3122"/>
              <a:gd name="T86" fmla="*/ 96 w 2336"/>
              <a:gd name="T87" fmla="*/ 1871 h 3122"/>
              <a:gd name="T88" fmla="*/ 49 w 2336"/>
              <a:gd name="T89" fmla="*/ 1749 h 3122"/>
              <a:gd name="T90" fmla="*/ 77 w 2336"/>
              <a:gd name="T91" fmla="*/ 1494 h 3122"/>
              <a:gd name="T92" fmla="*/ 77 w 2336"/>
              <a:gd name="T93" fmla="*/ 1342 h 3122"/>
              <a:gd name="T94" fmla="*/ 194 w 2336"/>
              <a:gd name="T95" fmla="*/ 1279 h 3122"/>
              <a:gd name="T96" fmla="*/ 208 w 2336"/>
              <a:gd name="T97" fmla="*/ 1026 h 3122"/>
              <a:gd name="T98" fmla="*/ 227 w 2336"/>
              <a:gd name="T99" fmla="*/ 654 h 3122"/>
              <a:gd name="T100" fmla="*/ 473 w 2336"/>
              <a:gd name="T101" fmla="*/ 610 h 3122"/>
              <a:gd name="T102" fmla="*/ 533 w 2336"/>
              <a:gd name="T103" fmla="*/ 595 h 3122"/>
              <a:gd name="T104" fmla="*/ 663 w 2336"/>
              <a:gd name="T105" fmla="*/ 492 h 3122"/>
              <a:gd name="T106" fmla="*/ 634 w 2336"/>
              <a:gd name="T107" fmla="*/ 370 h 3122"/>
              <a:gd name="T108" fmla="*/ 559 w 2336"/>
              <a:gd name="T109" fmla="*/ 305 h 3122"/>
              <a:gd name="T110" fmla="*/ 569 w 2336"/>
              <a:gd name="T111" fmla="*/ 61 h 3122"/>
              <a:gd name="T112" fmla="*/ 1732 w 2336"/>
              <a:gd name="T113" fmla="*/ 38 h 3122"/>
              <a:gd name="T114" fmla="*/ 1651 w 2336"/>
              <a:gd name="T115" fmla="*/ 160 h 3122"/>
              <a:gd name="T116" fmla="*/ 1622 w 2336"/>
              <a:gd name="T117" fmla="*/ 75 h 3122"/>
              <a:gd name="T118" fmla="*/ 1697 w 2336"/>
              <a:gd name="T119" fmla="*/ 69 h 3122"/>
              <a:gd name="T120" fmla="*/ 1658 w 2336"/>
              <a:gd name="T121" fmla="*/ 1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36" h="3122">
                <a:moveTo>
                  <a:pt x="1128" y="392"/>
                </a:moveTo>
                <a:lnTo>
                  <a:pt x="1131" y="394"/>
                </a:lnTo>
                <a:lnTo>
                  <a:pt x="1133" y="394"/>
                </a:lnTo>
                <a:lnTo>
                  <a:pt x="1135" y="394"/>
                </a:lnTo>
                <a:lnTo>
                  <a:pt x="1137" y="394"/>
                </a:lnTo>
                <a:lnTo>
                  <a:pt x="1140" y="392"/>
                </a:lnTo>
                <a:lnTo>
                  <a:pt x="1128" y="392"/>
                </a:lnTo>
                <a:close/>
                <a:moveTo>
                  <a:pt x="1243" y="338"/>
                </a:moveTo>
                <a:lnTo>
                  <a:pt x="1246" y="343"/>
                </a:lnTo>
                <a:lnTo>
                  <a:pt x="1246" y="347"/>
                </a:lnTo>
                <a:lnTo>
                  <a:pt x="1246" y="350"/>
                </a:lnTo>
                <a:lnTo>
                  <a:pt x="1245" y="356"/>
                </a:lnTo>
                <a:lnTo>
                  <a:pt x="1243" y="361"/>
                </a:lnTo>
                <a:lnTo>
                  <a:pt x="1239" y="361"/>
                </a:lnTo>
                <a:lnTo>
                  <a:pt x="1239" y="357"/>
                </a:lnTo>
                <a:lnTo>
                  <a:pt x="1238" y="352"/>
                </a:lnTo>
                <a:lnTo>
                  <a:pt x="1238" y="350"/>
                </a:lnTo>
                <a:lnTo>
                  <a:pt x="1238" y="347"/>
                </a:lnTo>
                <a:lnTo>
                  <a:pt x="1239" y="345"/>
                </a:lnTo>
                <a:lnTo>
                  <a:pt x="1241" y="342"/>
                </a:lnTo>
                <a:lnTo>
                  <a:pt x="1243" y="338"/>
                </a:lnTo>
                <a:close/>
                <a:moveTo>
                  <a:pt x="1866" y="242"/>
                </a:moveTo>
                <a:lnTo>
                  <a:pt x="1882" y="247"/>
                </a:lnTo>
                <a:lnTo>
                  <a:pt x="1894" y="258"/>
                </a:lnTo>
                <a:lnTo>
                  <a:pt x="1901" y="272"/>
                </a:lnTo>
                <a:lnTo>
                  <a:pt x="1905" y="293"/>
                </a:lnTo>
                <a:lnTo>
                  <a:pt x="1889" y="296"/>
                </a:lnTo>
                <a:lnTo>
                  <a:pt x="1875" y="303"/>
                </a:lnTo>
                <a:lnTo>
                  <a:pt x="1859" y="309"/>
                </a:lnTo>
                <a:lnTo>
                  <a:pt x="1843" y="310"/>
                </a:lnTo>
                <a:lnTo>
                  <a:pt x="1842" y="309"/>
                </a:lnTo>
                <a:lnTo>
                  <a:pt x="1842" y="307"/>
                </a:lnTo>
                <a:lnTo>
                  <a:pt x="1842" y="307"/>
                </a:lnTo>
                <a:lnTo>
                  <a:pt x="1840" y="305"/>
                </a:lnTo>
                <a:lnTo>
                  <a:pt x="1838" y="303"/>
                </a:lnTo>
                <a:lnTo>
                  <a:pt x="1843" y="289"/>
                </a:lnTo>
                <a:lnTo>
                  <a:pt x="1847" y="281"/>
                </a:lnTo>
                <a:lnTo>
                  <a:pt x="1852" y="277"/>
                </a:lnTo>
                <a:lnTo>
                  <a:pt x="1859" y="272"/>
                </a:lnTo>
                <a:lnTo>
                  <a:pt x="1870" y="265"/>
                </a:lnTo>
                <a:lnTo>
                  <a:pt x="1868" y="261"/>
                </a:lnTo>
                <a:lnTo>
                  <a:pt x="1866" y="256"/>
                </a:lnTo>
                <a:lnTo>
                  <a:pt x="1866" y="249"/>
                </a:lnTo>
                <a:lnTo>
                  <a:pt x="1866" y="242"/>
                </a:lnTo>
                <a:close/>
                <a:moveTo>
                  <a:pt x="1805" y="211"/>
                </a:moveTo>
                <a:lnTo>
                  <a:pt x="1812" y="214"/>
                </a:lnTo>
                <a:lnTo>
                  <a:pt x="1819" y="216"/>
                </a:lnTo>
                <a:lnTo>
                  <a:pt x="1824" y="219"/>
                </a:lnTo>
                <a:lnTo>
                  <a:pt x="1831" y="223"/>
                </a:lnTo>
                <a:lnTo>
                  <a:pt x="1831" y="230"/>
                </a:lnTo>
                <a:lnTo>
                  <a:pt x="1828" y="232"/>
                </a:lnTo>
                <a:lnTo>
                  <a:pt x="1828" y="233"/>
                </a:lnTo>
                <a:lnTo>
                  <a:pt x="1826" y="235"/>
                </a:lnTo>
                <a:lnTo>
                  <a:pt x="1824" y="239"/>
                </a:lnTo>
                <a:lnTo>
                  <a:pt x="1819" y="239"/>
                </a:lnTo>
                <a:lnTo>
                  <a:pt x="1819" y="233"/>
                </a:lnTo>
                <a:lnTo>
                  <a:pt x="1815" y="230"/>
                </a:lnTo>
                <a:lnTo>
                  <a:pt x="1812" y="226"/>
                </a:lnTo>
                <a:lnTo>
                  <a:pt x="1809" y="223"/>
                </a:lnTo>
                <a:lnTo>
                  <a:pt x="1807" y="218"/>
                </a:lnTo>
                <a:lnTo>
                  <a:pt x="1805" y="211"/>
                </a:lnTo>
                <a:close/>
                <a:moveTo>
                  <a:pt x="606" y="211"/>
                </a:moveTo>
                <a:lnTo>
                  <a:pt x="613" y="213"/>
                </a:lnTo>
                <a:lnTo>
                  <a:pt x="616" y="214"/>
                </a:lnTo>
                <a:lnTo>
                  <a:pt x="620" y="216"/>
                </a:lnTo>
                <a:lnTo>
                  <a:pt x="625" y="219"/>
                </a:lnTo>
                <a:lnTo>
                  <a:pt x="625" y="223"/>
                </a:lnTo>
                <a:lnTo>
                  <a:pt x="622" y="223"/>
                </a:lnTo>
                <a:lnTo>
                  <a:pt x="609" y="239"/>
                </a:lnTo>
                <a:lnTo>
                  <a:pt x="599" y="233"/>
                </a:lnTo>
                <a:lnTo>
                  <a:pt x="597" y="230"/>
                </a:lnTo>
                <a:lnTo>
                  <a:pt x="597" y="226"/>
                </a:lnTo>
                <a:lnTo>
                  <a:pt x="599" y="223"/>
                </a:lnTo>
                <a:lnTo>
                  <a:pt x="599" y="221"/>
                </a:lnTo>
                <a:lnTo>
                  <a:pt x="601" y="219"/>
                </a:lnTo>
                <a:lnTo>
                  <a:pt x="604" y="216"/>
                </a:lnTo>
                <a:lnTo>
                  <a:pt x="606" y="211"/>
                </a:lnTo>
                <a:close/>
                <a:moveTo>
                  <a:pt x="557" y="211"/>
                </a:moveTo>
                <a:lnTo>
                  <a:pt x="561" y="213"/>
                </a:lnTo>
                <a:lnTo>
                  <a:pt x="562" y="214"/>
                </a:lnTo>
                <a:lnTo>
                  <a:pt x="562" y="214"/>
                </a:lnTo>
                <a:lnTo>
                  <a:pt x="562" y="214"/>
                </a:lnTo>
                <a:lnTo>
                  <a:pt x="562" y="216"/>
                </a:lnTo>
                <a:lnTo>
                  <a:pt x="562" y="218"/>
                </a:lnTo>
                <a:lnTo>
                  <a:pt x="564" y="223"/>
                </a:lnTo>
                <a:lnTo>
                  <a:pt x="561" y="225"/>
                </a:lnTo>
                <a:lnTo>
                  <a:pt x="557" y="226"/>
                </a:lnTo>
                <a:lnTo>
                  <a:pt x="555" y="228"/>
                </a:lnTo>
                <a:lnTo>
                  <a:pt x="552" y="228"/>
                </a:lnTo>
                <a:lnTo>
                  <a:pt x="547" y="230"/>
                </a:lnTo>
                <a:lnTo>
                  <a:pt x="541" y="230"/>
                </a:lnTo>
                <a:lnTo>
                  <a:pt x="541" y="226"/>
                </a:lnTo>
                <a:lnTo>
                  <a:pt x="543" y="225"/>
                </a:lnTo>
                <a:lnTo>
                  <a:pt x="543" y="225"/>
                </a:lnTo>
                <a:lnTo>
                  <a:pt x="543" y="223"/>
                </a:lnTo>
                <a:lnTo>
                  <a:pt x="543" y="221"/>
                </a:lnTo>
                <a:lnTo>
                  <a:pt x="545" y="219"/>
                </a:lnTo>
                <a:lnTo>
                  <a:pt x="548" y="216"/>
                </a:lnTo>
                <a:lnTo>
                  <a:pt x="554" y="214"/>
                </a:lnTo>
                <a:lnTo>
                  <a:pt x="557" y="211"/>
                </a:lnTo>
                <a:close/>
                <a:moveTo>
                  <a:pt x="468" y="162"/>
                </a:moveTo>
                <a:lnTo>
                  <a:pt x="475" y="167"/>
                </a:lnTo>
                <a:lnTo>
                  <a:pt x="480" y="172"/>
                </a:lnTo>
                <a:lnTo>
                  <a:pt x="484" y="179"/>
                </a:lnTo>
                <a:lnTo>
                  <a:pt x="487" y="188"/>
                </a:lnTo>
                <a:lnTo>
                  <a:pt x="471" y="188"/>
                </a:lnTo>
                <a:lnTo>
                  <a:pt x="470" y="185"/>
                </a:lnTo>
                <a:lnTo>
                  <a:pt x="468" y="183"/>
                </a:lnTo>
                <a:lnTo>
                  <a:pt x="466" y="179"/>
                </a:lnTo>
                <a:lnTo>
                  <a:pt x="466" y="178"/>
                </a:lnTo>
                <a:lnTo>
                  <a:pt x="465" y="172"/>
                </a:lnTo>
                <a:lnTo>
                  <a:pt x="466" y="171"/>
                </a:lnTo>
                <a:lnTo>
                  <a:pt x="466" y="169"/>
                </a:lnTo>
                <a:lnTo>
                  <a:pt x="466" y="167"/>
                </a:lnTo>
                <a:lnTo>
                  <a:pt x="468" y="165"/>
                </a:lnTo>
                <a:lnTo>
                  <a:pt x="468" y="162"/>
                </a:lnTo>
                <a:close/>
                <a:moveTo>
                  <a:pt x="1137" y="146"/>
                </a:moveTo>
                <a:lnTo>
                  <a:pt x="1149" y="148"/>
                </a:lnTo>
                <a:lnTo>
                  <a:pt x="1157" y="150"/>
                </a:lnTo>
                <a:lnTo>
                  <a:pt x="1166" y="153"/>
                </a:lnTo>
                <a:lnTo>
                  <a:pt x="1177" y="169"/>
                </a:lnTo>
                <a:lnTo>
                  <a:pt x="1185" y="185"/>
                </a:lnTo>
                <a:lnTo>
                  <a:pt x="1168" y="186"/>
                </a:lnTo>
                <a:lnTo>
                  <a:pt x="1154" y="190"/>
                </a:lnTo>
                <a:lnTo>
                  <a:pt x="1140" y="195"/>
                </a:lnTo>
                <a:lnTo>
                  <a:pt x="1140" y="190"/>
                </a:lnTo>
                <a:lnTo>
                  <a:pt x="1140" y="185"/>
                </a:lnTo>
                <a:lnTo>
                  <a:pt x="1138" y="183"/>
                </a:lnTo>
                <a:lnTo>
                  <a:pt x="1137" y="179"/>
                </a:lnTo>
                <a:lnTo>
                  <a:pt x="1135" y="179"/>
                </a:lnTo>
                <a:lnTo>
                  <a:pt x="1131" y="178"/>
                </a:lnTo>
                <a:lnTo>
                  <a:pt x="1124" y="176"/>
                </a:lnTo>
                <a:lnTo>
                  <a:pt x="1123" y="178"/>
                </a:lnTo>
                <a:lnTo>
                  <a:pt x="1123" y="179"/>
                </a:lnTo>
                <a:lnTo>
                  <a:pt x="1121" y="179"/>
                </a:lnTo>
                <a:lnTo>
                  <a:pt x="1121" y="179"/>
                </a:lnTo>
                <a:lnTo>
                  <a:pt x="1117" y="181"/>
                </a:lnTo>
                <a:lnTo>
                  <a:pt x="1117" y="169"/>
                </a:lnTo>
                <a:lnTo>
                  <a:pt x="1114" y="169"/>
                </a:lnTo>
                <a:lnTo>
                  <a:pt x="1112" y="167"/>
                </a:lnTo>
                <a:lnTo>
                  <a:pt x="1112" y="167"/>
                </a:lnTo>
                <a:lnTo>
                  <a:pt x="1114" y="165"/>
                </a:lnTo>
                <a:lnTo>
                  <a:pt x="1116" y="165"/>
                </a:lnTo>
                <a:lnTo>
                  <a:pt x="1116" y="165"/>
                </a:lnTo>
                <a:lnTo>
                  <a:pt x="1117" y="165"/>
                </a:lnTo>
                <a:lnTo>
                  <a:pt x="1121" y="160"/>
                </a:lnTo>
                <a:lnTo>
                  <a:pt x="1126" y="155"/>
                </a:lnTo>
                <a:lnTo>
                  <a:pt x="1131" y="151"/>
                </a:lnTo>
                <a:lnTo>
                  <a:pt x="1137" y="146"/>
                </a:lnTo>
                <a:close/>
                <a:moveTo>
                  <a:pt x="510" y="130"/>
                </a:moveTo>
                <a:lnTo>
                  <a:pt x="517" y="132"/>
                </a:lnTo>
                <a:lnTo>
                  <a:pt x="520" y="132"/>
                </a:lnTo>
                <a:lnTo>
                  <a:pt x="526" y="134"/>
                </a:lnTo>
                <a:lnTo>
                  <a:pt x="529" y="136"/>
                </a:lnTo>
                <a:lnTo>
                  <a:pt x="533" y="139"/>
                </a:lnTo>
                <a:lnTo>
                  <a:pt x="531" y="144"/>
                </a:lnTo>
                <a:lnTo>
                  <a:pt x="529" y="150"/>
                </a:lnTo>
                <a:lnTo>
                  <a:pt x="526" y="153"/>
                </a:lnTo>
                <a:lnTo>
                  <a:pt x="522" y="155"/>
                </a:lnTo>
                <a:lnTo>
                  <a:pt x="519" y="157"/>
                </a:lnTo>
                <a:lnTo>
                  <a:pt x="513" y="157"/>
                </a:lnTo>
                <a:lnTo>
                  <a:pt x="506" y="158"/>
                </a:lnTo>
                <a:lnTo>
                  <a:pt x="503" y="155"/>
                </a:lnTo>
                <a:lnTo>
                  <a:pt x="498" y="153"/>
                </a:lnTo>
                <a:lnTo>
                  <a:pt x="492" y="151"/>
                </a:lnTo>
                <a:lnTo>
                  <a:pt x="487" y="150"/>
                </a:lnTo>
                <a:lnTo>
                  <a:pt x="491" y="139"/>
                </a:lnTo>
                <a:lnTo>
                  <a:pt x="498" y="136"/>
                </a:lnTo>
                <a:lnTo>
                  <a:pt x="505" y="134"/>
                </a:lnTo>
                <a:lnTo>
                  <a:pt x="510" y="130"/>
                </a:lnTo>
                <a:close/>
                <a:moveTo>
                  <a:pt x="569" y="61"/>
                </a:moveTo>
                <a:lnTo>
                  <a:pt x="583" y="62"/>
                </a:lnTo>
                <a:lnTo>
                  <a:pt x="599" y="64"/>
                </a:lnTo>
                <a:lnTo>
                  <a:pt x="618" y="66"/>
                </a:lnTo>
                <a:lnTo>
                  <a:pt x="637" y="68"/>
                </a:lnTo>
                <a:lnTo>
                  <a:pt x="657" y="71"/>
                </a:lnTo>
                <a:lnTo>
                  <a:pt x="672" y="76"/>
                </a:lnTo>
                <a:lnTo>
                  <a:pt x="674" y="80"/>
                </a:lnTo>
                <a:lnTo>
                  <a:pt x="676" y="83"/>
                </a:lnTo>
                <a:lnTo>
                  <a:pt x="677" y="87"/>
                </a:lnTo>
                <a:lnTo>
                  <a:pt x="679" y="90"/>
                </a:lnTo>
                <a:lnTo>
                  <a:pt x="683" y="92"/>
                </a:lnTo>
                <a:lnTo>
                  <a:pt x="697" y="94"/>
                </a:lnTo>
                <a:lnTo>
                  <a:pt x="711" y="92"/>
                </a:lnTo>
                <a:lnTo>
                  <a:pt x="723" y="87"/>
                </a:lnTo>
                <a:lnTo>
                  <a:pt x="737" y="85"/>
                </a:lnTo>
                <a:lnTo>
                  <a:pt x="740" y="78"/>
                </a:lnTo>
                <a:lnTo>
                  <a:pt x="744" y="73"/>
                </a:lnTo>
                <a:lnTo>
                  <a:pt x="747" y="69"/>
                </a:lnTo>
                <a:lnTo>
                  <a:pt x="753" y="66"/>
                </a:lnTo>
                <a:lnTo>
                  <a:pt x="761" y="73"/>
                </a:lnTo>
                <a:lnTo>
                  <a:pt x="775" y="78"/>
                </a:lnTo>
                <a:lnTo>
                  <a:pt x="791" y="82"/>
                </a:lnTo>
                <a:lnTo>
                  <a:pt x="807" y="87"/>
                </a:lnTo>
                <a:lnTo>
                  <a:pt x="821" y="96"/>
                </a:lnTo>
                <a:lnTo>
                  <a:pt x="826" y="94"/>
                </a:lnTo>
                <a:lnTo>
                  <a:pt x="829" y="92"/>
                </a:lnTo>
                <a:lnTo>
                  <a:pt x="833" y="89"/>
                </a:lnTo>
                <a:lnTo>
                  <a:pt x="836" y="85"/>
                </a:lnTo>
                <a:lnTo>
                  <a:pt x="840" y="83"/>
                </a:lnTo>
                <a:lnTo>
                  <a:pt x="843" y="83"/>
                </a:lnTo>
                <a:lnTo>
                  <a:pt x="845" y="85"/>
                </a:lnTo>
                <a:lnTo>
                  <a:pt x="852" y="94"/>
                </a:lnTo>
                <a:lnTo>
                  <a:pt x="859" y="104"/>
                </a:lnTo>
                <a:lnTo>
                  <a:pt x="864" y="115"/>
                </a:lnTo>
                <a:lnTo>
                  <a:pt x="859" y="117"/>
                </a:lnTo>
                <a:lnTo>
                  <a:pt x="855" y="117"/>
                </a:lnTo>
                <a:lnTo>
                  <a:pt x="852" y="118"/>
                </a:lnTo>
                <a:lnTo>
                  <a:pt x="849" y="118"/>
                </a:lnTo>
                <a:lnTo>
                  <a:pt x="849" y="127"/>
                </a:lnTo>
                <a:lnTo>
                  <a:pt x="855" y="127"/>
                </a:lnTo>
                <a:lnTo>
                  <a:pt x="861" y="127"/>
                </a:lnTo>
                <a:lnTo>
                  <a:pt x="866" y="129"/>
                </a:lnTo>
                <a:lnTo>
                  <a:pt x="871" y="130"/>
                </a:lnTo>
                <a:lnTo>
                  <a:pt x="875" y="139"/>
                </a:lnTo>
                <a:lnTo>
                  <a:pt x="875" y="150"/>
                </a:lnTo>
                <a:lnTo>
                  <a:pt x="875" y="162"/>
                </a:lnTo>
                <a:lnTo>
                  <a:pt x="876" y="165"/>
                </a:lnTo>
                <a:lnTo>
                  <a:pt x="876" y="169"/>
                </a:lnTo>
                <a:lnTo>
                  <a:pt x="876" y="172"/>
                </a:lnTo>
                <a:lnTo>
                  <a:pt x="876" y="178"/>
                </a:lnTo>
                <a:lnTo>
                  <a:pt x="875" y="185"/>
                </a:lnTo>
                <a:lnTo>
                  <a:pt x="866" y="190"/>
                </a:lnTo>
                <a:lnTo>
                  <a:pt x="857" y="195"/>
                </a:lnTo>
                <a:lnTo>
                  <a:pt x="852" y="204"/>
                </a:lnTo>
                <a:lnTo>
                  <a:pt x="849" y="216"/>
                </a:lnTo>
                <a:lnTo>
                  <a:pt x="852" y="216"/>
                </a:lnTo>
                <a:lnTo>
                  <a:pt x="861" y="209"/>
                </a:lnTo>
                <a:lnTo>
                  <a:pt x="876" y="204"/>
                </a:lnTo>
                <a:lnTo>
                  <a:pt x="892" y="199"/>
                </a:lnTo>
                <a:lnTo>
                  <a:pt x="906" y="195"/>
                </a:lnTo>
                <a:lnTo>
                  <a:pt x="913" y="195"/>
                </a:lnTo>
                <a:lnTo>
                  <a:pt x="918" y="207"/>
                </a:lnTo>
                <a:lnTo>
                  <a:pt x="920" y="223"/>
                </a:lnTo>
                <a:lnTo>
                  <a:pt x="918" y="239"/>
                </a:lnTo>
                <a:lnTo>
                  <a:pt x="920" y="253"/>
                </a:lnTo>
                <a:lnTo>
                  <a:pt x="925" y="261"/>
                </a:lnTo>
                <a:lnTo>
                  <a:pt x="925" y="253"/>
                </a:lnTo>
                <a:lnTo>
                  <a:pt x="931" y="240"/>
                </a:lnTo>
                <a:lnTo>
                  <a:pt x="936" y="230"/>
                </a:lnTo>
                <a:lnTo>
                  <a:pt x="941" y="219"/>
                </a:lnTo>
                <a:lnTo>
                  <a:pt x="950" y="213"/>
                </a:lnTo>
                <a:lnTo>
                  <a:pt x="964" y="207"/>
                </a:lnTo>
                <a:lnTo>
                  <a:pt x="972" y="214"/>
                </a:lnTo>
                <a:lnTo>
                  <a:pt x="985" y="221"/>
                </a:lnTo>
                <a:lnTo>
                  <a:pt x="993" y="226"/>
                </a:lnTo>
                <a:lnTo>
                  <a:pt x="1032" y="226"/>
                </a:lnTo>
                <a:lnTo>
                  <a:pt x="1039" y="232"/>
                </a:lnTo>
                <a:lnTo>
                  <a:pt x="1042" y="239"/>
                </a:lnTo>
                <a:lnTo>
                  <a:pt x="1046" y="242"/>
                </a:lnTo>
                <a:lnTo>
                  <a:pt x="1053" y="247"/>
                </a:lnTo>
                <a:lnTo>
                  <a:pt x="1067" y="249"/>
                </a:lnTo>
                <a:lnTo>
                  <a:pt x="1077" y="237"/>
                </a:lnTo>
                <a:lnTo>
                  <a:pt x="1091" y="223"/>
                </a:lnTo>
                <a:lnTo>
                  <a:pt x="1105" y="216"/>
                </a:lnTo>
                <a:lnTo>
                  <a:pt x="1133" y="216"/>
                </a:lnTo>
                <a:lnTo>
                  <a:pt x="1135" y="214"/>
                </a:lnTo>
                <a:lnTo>
                  <a:pt x="1135" y="213"/>
                </a:lnTo>
                <a:lnTo>
                  <a:pt x="1137" y="209"/>
                </a:lnTo>
                <a:lnTo>
                  <a:pt x="1138" y="207"/>
                </a:lnTo>
                <a:lnTo>
                  <a:pt x="1138" y="206"/>
                </a:lnTo>
                <a:lnTo>
                  <a:pt x="1140" y="204"/>
                </a:lnTo>
                <a:lnTo>
                  <a:pt x="1142" y="206"/>
                </a:lnTo>
                <a:lnTo>
                  <a:pt x="1143" y="207"/>
                </a:lnTo>
                <a:lnTo>
                  <a:pt x="1147" y="207"/>
                </a:lnTo>
                <a:lnTo>
                  <a:pt x="1145" y="223"/>
                </a:lnTo>
                <a:lnTo>
                  <a:pt x="1145" y="240"/>
                </a:lnTo>
                <a:lnTo>
                  <a:pt x="1149" y="258"/>
                </a:lnTo>
                <a:lnTo>
                  <a:pt x="1150" y="275"/>
                </a:lnTo>
                <a:lnTo>
                  <a:pt x="1147" y="288"/>
                </a:lnTo>
                <a:lnTo>
                  <a:pt x="1116" y="322"/>
                </a:lnTo>
                <a:lnTo>
                  <a:pt x="1079" y="350"/>
                </a:lnTo>
                <a:lnTo>
                  <a:pt x="1082" y="361"/>
                </a:lnTo>
                <a:lnTo>
                  <a:pt x="1089" y="366"/>
                </a:lnTo>
                <a:lnTo>
                  <a:pt x="1100" y="371"/>
                </a:lnTo>
                <a:lnTo>
                  <a:pt x="1110" y="377"/>
                </a:lnTo>
                <a:lnTo>
                  <a:pt x="1119" y="380"/>
                </a:lnTo>
                <a:lnTo>
                  <a:pt x="1124" y="380"/>
                </a:lnTo>
                <a:lnTo>
                  <a:pt x="1137" y="373"/>
                </a:lnTo>
                <a:lnTo>
                  <a:pt x="1150" y="364"/>
                </a:lnTo>
                <a:lnTo>
                  <a:pt x="1166" y="359"/>
                </a:lnTo>
                <a:lnTo>
                  <a:pt x="1180" y="357"/>
                </a:lnTo>
                <a:lnTo>
                  <a:pt x="1198" y="364"/>
                </a:lnTo>
                <a:lnTo>
                  <a:pt x="1199" y="370"/>
                </a:lnTo>
                <a:lnTo>
                  <a:pt x="1201" y="375"/>
                </a:lnTo>
                <a:lnTo>
                  <a:pt x="1203" y="380"/>
                </a:lnTo>
                <a:lnTo>
                  <a:pt x="1205" y="384"/>
                </a:lnTo>
                <a:lnTo>
                  <a:pt x="1219" y="380"/>
                </a:lnTo>
                <a:lnTo>
                  <a:pt x="1227" y="380"/>
                </a:lnTo>
                <a:lnTo>
                  <a:pt x="1236" y="380"/>
                </a:lnTo>
                <a:lnTo>
                  <a:pt x="1245" y="384"/>
                </a:lnTo>
                <a:lnTo>
                  <a:pt x="1259" y="387"/>
                </a:lnTo>
                <a:lnTo>
                  <a:pt x="1260" y="368"/>
                </a:lnTo>
                <a:lnTo>
                  <a:pt x="1266" y="352"/>
                </a:lnTo>
                <a:lnTo>
                  <a:pt x="1271" y="342"/>
                </a:lnTo>
                <a:lnTo>
                  <a:pt x="1280" y="331"/>
                </a:lnTo>
                <a:lnTo>
                  <a:pt x="1287" y="319"/>
                </a:lnTo>
                <a:lnTo>
                  <a:pt x="1288" y="309"/>
                </a:lnTo>
                <a:lnTo>
                  <a:pt x="1290" y="298"/>
                </a:lnTo>
                <a:lnTo>
                  <a:pt x="1292" y="288"/>
                </a:lnTo>
                <a:lnTo>
                  <a:pt x="1297" y="281"/>
                </a:lnTo>
                <a:lnTo>
                  <a:pt x="1309" y="277"/>
                </a:lnTo>
                <a:lnTo>
                  <a:pt x="1325" y="279"/>
                </a:lnTo>
                <a:lnTo>
                  <a:pt x="1339" y="277"/>
                </a:lnTo>
                <a:lnTo>
                  <a:pt x="1355" y="270"/>
                </a:lnTo>
                <a:lnTo>
                  <a:pt x="1369" y="263"/>
                </a:lnTo>
                <a:lnTo>
                  <a:pt x="1386" y="258"/>
                </a:lnTo>
                <a:lnTo>
                  <a:pt x="1393" y="281"/>
                </a:lnTo>
                <a:lnTo>
                  <a:pt x="1397" y="281"/>
                </a:lnTo>
                <a:lnTo>
                  <a:pt x="1397" y="268"/>
                </a:lnTo>
                <a:lnTo>
                  <a:pt x="1397" y="261"/>
                </a:lnTo>
                <a:lnTo>
                  <a:pt x="1398" y="249"/>
                </a:lnTo>
                <a:lnTo>
                  <a:pt x="1400" y="237"/>
                </a:lnTo>
                <a:lnTo>
                  <a:pt x="1405" y="226"/>
                </a:lnTo>
                <a:lnTo>
                  <a:pt x="1440" y="204"/>
                </a:lnTo>
                <a:lnTo>
                  <a:pt x="1449" y="185"/>
                </a:lnTo>
                <a:lnTo>
                  <a:pt x="1456" y="162"/>
                </a:lnTo>
                <a:lnTo>
                  <a:pt x="1463" y="139"/>
                </a:lnTo>
                <a:lnTo>
                  <a:pt x="1470" y="118"/>
                </a:lnTo>
                <a:lnTo>
                  <a:pt x="1487" y="123"/>
                </a:lnTo>
                <a:lnTo>
                  <a:pt x="1507" y="122"/>
                </a:lnTo>
                <a:lnTo>
                  <a:pt x="1526" y="122"/>
                </a:lnTo>
                <a:lnTo>
                  <a:pt x="1545" y="122"/>
                </a:lnTo>
                <a:lnTo>
                  <a:pt x="1559" y="127"/>
                </a:lnTo>
                <a:lnTo>
                  <a:pt x="1550" y="127"/>
                </a:lnTo>
                <a:lnTo>
                  <a:pt x="1540" y="132"/>
                </a:lnTo>
                <a:lnTo>
                  <a:pt x="1526" y="136"/>
                </a:lnTo>
                <a:lnTo>
                  <a:pt x="1514" y="139"/>
                </a:lnTo>
                <a:lnTo>
                  <a:pt x="1501" y="143"/>
                </a:lnTo>
                <a:lnTo>
                  <a:pt x="1491" y="150"/>
                </a:lnTo>
                <a:lnTo>
                  <a:pt x="1486" y="162"/>
                </a:lnTo>
                <a:lnTo>
                  <a:pt x="1498" y="169"/>
                </a:lnTo>
                <a:lnTo>
                  <a:pt x="1498" y="150"/>
                </a:lnTo>
                <a:lnTo>
                  <a:pt x="1524" y="150"/>
                </a:lnTo>
                <a:lnTo>
                  <a:pt x="1524" y="165"/>
                </a:lnTo>
                <a:lnTo>
                  <a:pt x="1527" y="165"/>
                </a:lnTo>
                <a:lnTo>
                  <a:pt x="1527" y="162"/>
                </a:lnTo>
                <a:lnTo>
                  <a:pt x="1531" y="158"/>
                </a:lnTo>
                <a:lnTo>
                  <a:pt x="1533" y="153"/>
                </a:lnTo>
                <a:lnTo>
                  <a:pt x="1536" y="150"/>
                </a:lnTo>
                <a:lnTo>
                  <a:pt x="1545" y="158"/>
                </a:lnTo>
                <a:lnTo>
                  <a:pt x="1555" y="165"/>
                </a:lnTo>
                <a:lnTo>
                  <a:pt x="1557" y="148"/>
                </a:lnTo>
                <a:lnTo>
                  <a:pt x="1564" y="134"/>
                </a:lnTo>
                <a:lnTo>
                  <a:pt x="1575" y="125"/>
                </a:lnTo>
                <a:lnTo>
                  <a:pt x="1589" y="118"/>
                </a:lnTo>
                <a:lnTo>
                  <a:pt x="1592" y="123"/>
                </a:lnTo>
                <a:lnTo>
                  <a:pt x="1596" y="127"/>
                </a:lnTo>
                <a:lnTo>
                  <a:pt x="1599" y="129"/>
                </a:lnTo>
                <a:lnTo>
                  <a:pt x="1603" y="132"/>
                </a:lnTo>
                <a:lnTo>
                  <a:pt x="1604" y="136"/>
                </a:lnTo>
                <a:lnTo>
                  <a:pt x="1606" y="139"/>
                </a:lnTo>
                <a:lnTo>
                  <a:pt x="1608" y="146"/>
                </a:lnTo>
                <a:lnTo>
                  <a:pt x="1608" y="148"/>
                </a:lnTo>
                <a:lnTo>
                  <a:pt x="1606" y="150"/>
                </a:lnTo>
                <a:lnTo>
                  <a:pt x="1606" y="151"/>
                </a:lnTo>
                <a:lnTo>
                  <a:pt x="1606" y="153"/>
                </a:lnTo>
                <a:lnTo>
                  <a:pt x="1604" y="158"/>
                </a:lnTo>
                <a:lnTo>
                  <a:pt x="1632" y="181"/>
                </a:lnTo>
                <a:lnTo>
                  <a:pt x="1671" y="188"/>
                </a:lnTo>
                <a:lnTo>
                  <a:pt x="1672" y="190"/>
                </a:lnTo>
                <a:lnTo>
                  <a:pt x="1672" y="193"/>
                </a:lnTo>
                <a:lnTo>
                  <a:pt x="1674" y="199"/>
                </a:lnTo>
                <a:lnTo>
                  <a:pt x="1674" y="202"/>
                </a:lnTo>
                <a:lnTo>
                  <a:pt x="1676" y="206"/>
                </a:lnTo>
                <a:lnTo>
                  <a:pt x="1678" y="207"/>
                </a:lnTo>
                <a:lnTo>
                  <a:pt x="1681" y="209"/>
                </a:lnTo>
                <a:lnTo>
                  <a:pt x="1685" y="209"/>
                </a:lnTo>
                <a:lnTo>
                  <a:pt x="1690" y="209"/>
                </a:lnTo>
                <a:lnTo>
                  <a:pt x="1693" y="209"/>
                </a:lnTo>
                <a:lnTo>
                  <a:pt x="1695" y="207"/>
                </a:lnTo>
                <a:lnTo>
                  <a:pt x="1697" y="207"/>
                </a:lnTo>
                <a:lnTo>
                  <a:pt x="1702" y="213"/>
                </a:lnTo>
                <a:lnTo>
                  <a:pt x="1707" y="218"/>
                </a:lnTo>
                <a:lnTo>
                  <a:pt x="1713" y="225"/>
                </a:lnTo>
                <a:lnTo>
                  <a:pt x="1718" y="230"/>
                </a:lnTo>
                <a:lnTo>
                  <a:pt x="1723" y="233"/>
                </a:lnTo>
                <a:lnTo>
                  <a:pt x="1723" y="230"/>
                </a:lnTo>
                <a:lnTo>
                  <a:pt x="1726" y="228"/>
                </a:lnTo>
                <a:lnTo>
                  <a:pt x="1726" y="225"/>
                </a:lnTo>
                <a:lnTo>
                  <a:pt x="1726" y="225"/>
                </a:lnTo>
                <a:lnTo>
                  <a:pt x="1726" y="223"/>
                </a:lnTo>
                <a:lnTo>
                  <a:pt x="1725" y="223"/>
                </a:lnTo>
                <a:lnTo>
                  <a:pt x="1726" y="221"/>
                </a:lnTo>
                <a:lnTo>
                  <a:pt x="1728" y="221"/>
                </a:lnTo>
                <a:lnTo>
                  <a:pt x="1732" y="219"/>
                </a:lnTo>
                <a:lnTo>
                  <a:pt x="1739" y="214"/>
                </a:lnTo>
                <a:lnTo>
                  <a:pt x="1747" y="207"/>
                </a:lnTo>
                <a:lnTo>
                  <a:pt x="1756" y="204"/>
                </a:lnTo>
                <a:lnTo>
                  <a:pt x="1765" y="200"/>
                </a:lnTo>
                <a:lnTo>
                  <a:pt x="1770" y="200"/>
                </a:lnTo>
                <a:lnTo>
                  <a:pt x="1779" y="209"/>
                </a:lnTo>
                <a:lnTo>
                  <a:pt x="1786" y="223"/>
                </a:lnTo>
                <a:lnTo>
                  <a:pt x="1789" y="239"/>
                </a:lnTo>
                <a:lnTo>
                  <a:pt x="1788" y="239"/>
                </a:lnTo>
                <a:lnTo>
                  <a:pt x="1788" y="240"/>
                </a:lnTo>
                <a:lnTo>
                  <a:pt x="1786" y="244"/>
                </a:lnTo>
                <a:lnTo>
                  <a:pt x="1784" y="246"/>
                </a:lnTo>
                <a:lnTo>
                  <a:pt x="1786" y="249"/>
                </a:lnTo>
                <a:lnTo>
                  <a:pt x="1791" y="256"/>
                </a:lnTo>
                <a:lnTo>
                  <a:pt x="1798" y="260"/>
                </a:lnTo>
                <a:lnTo>
                  <a:pt x="1805" y="265"/>
                </a:lnTo>
                <a:lnTo>
                  <a:pt x="1812" y="270"/>
                </a:lnTo>
                <a:lnTo>
                  <a:pt x="1819" y="277"/>
                </a:lnTo>
                <a:lnTo>
                  <a:pt x="1824" y="293"/>
                </a:lnTo>
                <a:lnTo>
                  <a:pt x="1819" y="296"/>
                </a:lnTo>
                <a:lnTo>
                  <a:pt x="1815" y="300"/>
                </a:lnTo>
                <a:lnTo>
                  <a:pt x="1812" y="303"/>
                </a:lnTo>
                <a:lnTo>
                  <a:pt x="1814" y="307"/>
                </a:lnTo>
                <a:lnTo>
                  <a:pt x="1814" y="309"/>
                </a:lnTo>
                <a:lnTo>
                  <a:pt x="1814" y="309"/>
                </a:lnTo>
                <a:lnTo>
                  <a:pt x="1814" y="310"/>
                </a:lnTo>
                <a:lnTo>
                  <a:pt x="1815" y="310"/>
                </a:lnTo>
                <a:lnTo>
                  <a:pt x="1833" y="328"/>
                </a:lnTo>
                <a:lnTo>
                  <a:pt x="1856" y="336"/>
                </a:lnTo>
                <a:lnTo>
                  <a:pt x="1880" y="342"/>
                </a:lnTo>
                <a:lnTo>
                  <a:pt x="1906" y="342"/>
                </a:lnTo>
                <a:lnTo>
                  <a:pt x="1934" y="338"/>
                </a:lnTo>
                <a:lnTo>
                  <a:pt x="1934" y="350"/>
                </a:lnTo>
                <a:lnTo>
                  <a:pt x="1931" y="352"/>
                </a:lnTo>
                <a:lnTo>
                  <a:pt x="1929" y="354"/>
                </a:lnTo>
                <a:lnTo>
                  <a:pt x="1927" y="356"/>
                </a:lnTo>
                <a:lnTo>
                  <a:pt x="1927" y="357"/>
                </a:lnTo>
                <a:lnTo>
                  <a:pt x="1927" y="359"/>
                </a:lnTo>
                <a:lnTo>
                  <a:pt x="1927" y="361"/>
                </a:lnTo>
                <a:lnTo>
                  <a:pt x="1938" y="375"/>
                </a:lnTo>
                <a:lnTo>
                  <a:pt x="1945" y="387"/>
                </a:lnTo>
                <a:lnTo>
                  <a:pt x="1948" y="398"/>
                </a:lnTo>
                <a:lnTo>
                  <a:pt x="1952" y="411"/>
                </a:lnTo>
                <a:lnTo>
                  <a:pt x="1959" y="431"/>
                </a:lnTo>
                <a:lnTo>
                  <a:pt x="1964" y="443"/>
                </a:lnTo>
                <a:lnTo>
                  <a:pt x="1973" y="452"/>
                </a:lnTo>
                <a:lnTo>
                  <a:pt x="1980" y="459"/>
                </a:lnTo>
                <a:lnTo>
                  <a:pt x="1987" y="469"/>
                </a:lnTo>
                <a:lnTo>
                  <a:pt x="1994" y="483"/>
                </a:lnTo>
                <a:lnTo>
                  <a:pt x="1997" y="502"/>
                </a:lnTo>
                <a:lnTo>
                  <a:pt x="2007" y="502"/>
                </a:lnTo>
                <a:lnTo>
                  <a:pt x="2014" y="535"/>
                </a:lnTo>
                <a:lnTo>
                  <a:pt x="2018" y="565"/>
                </a:lnTo>
                <a:lnTo>
                  <a:pt x="2020" y="593"/>
                </a:lnTo>
                <a:lnTo>
                  <a:pt x="2014" y="617"/>
                </a:lnTo>
                <a:lnTo>
                  <a:pt x="2002" y="642"/>
                </a:lnTo>
                <a:lnTo>
                  <a:pt x="1981" y="665"/>
                </a:lnTo>
                <a:lnTo>
                  <a:pt x="1985" y="680"/>
                </a:lnTo>
                <a:lnTo>
                  <a:pt x="1987" y="694"/>
                </a:lnTo>
                <a:lnTo>
                  <a:pt x="1988" y="713"/>
                </a:lnTo>
                <a:lnTo>
                  <a:pt x="2009" y="719"/>
                </a:lnTo>
                <a:lnTo>
                  <a:pt x="2027" y="726"/>
                </a:lnTo>
                <a:lnTo>
                  <a:pt x="2042" y="733"/>
                </a:lnTo>
                <a:lnTo>
                  <a:pt x="2062" y="738"/>
                </a:lnTo>
                <a:lnTo>
                  <a:pt x="2062" y="748"/>
                </a:lnTo>
                <a:lnTo>
                  <a:pt x="2077" y="757"/>
                </a:lnTo>
                <a:lnTo>
                  <a:pt x="2098" y="769"/>
                </a:lnTo>
                <a:lnTo>
                  <a:pt x="2116" y="782"/>
                </a:lnTo>
                <a:lnTo>
                  <a:pt x="2126" y="795"/>
                </a:lnTo>
                <a:lnTo>
                  <a:pt x="2128" y="797"/>
                </a:lnTo>
                <a:lnTo>
                  <a:pt x="2128" y="801"/>
                </a:lnTo>
                <a:lnTo>
                  <a:pt x="2128" y="802"/>
                </a:lnTo>
                <a:lnTo>
                  <a:pt x="2126" y="804"/>
                </a:lnTo>
                <a:lnTo>
                  <a:pt x="2126" y="806"/>
                </a:lnTo>
                <a:lnTo>
                  <a:pt x="2126" y="809"/>
                </a:lnTo>
                <a:lnTo>
                  <a:pt x="2126" y="815"/>
                </a:lnTo>
                <a:lnTo>
                  <a:pt x="2131" y="830"/>
                </a:lnTo>
                <a:lnTo>
                  <a:pt x="2131" y="841"/>
                </a:lnTo>
                <a:lnTo>
                  <a:pt x="2130" y="850"/>
                </a:lnTo>
                <a:lnTo>
                  <a:pt x="2126" y="860"/>
                </a:lnTo>
                <a:lnTo>
                  <a:pt x="2123" y="876"/>
                </a:lnTo>
                <a:lnTo>
                  <a:pt x="2128" y="879"/>
                </a:lnTo>
                <a:lnTo>
                  <a:pt x="2133" y="885"/>
                </a:lnTo>
                <a:lnTo>
                  <a:pt x="2138" y="890"/>
                </a:lnTo>
                <a:lnTo>
                  <a:pt x="2142" y="895"/>
                </a:lnTo>
                <a:lnTo>
                  <a:pt x="2145" y="898"/>
                </a:lnTo>
                <a:lnTo>
                  <a:pt x="2145" y="914"/>
                </a:lnTo>
                <a:lnTo>
                  <a:pt x="2154" y="919"/>
                </a:lnTo>
                <a:lnTo>
                  <a:pt x="2165" y="921"/>
                </a:lnTo>
                <a:lnTo>
                  <a:pt x="2173" y="925"/>
                </a:lnTo>
                <a:lnTo>
                  <a:pt x="2180" y="933"/>
                </a:lnTo>
                <a:lnTo>
                  <a:pt x="2182" y="946"/>
                </a:lnTo>
                <a:lnTo>
                  <a:pt x="2180" y="956"/>
                </a:lnTo>
                <a:lnTo>
                  <a:pt x="2179" y="965"/>
                </a:lnTo>
                <a:lnTo>
                  <a:pt x="2180" y="975"/>
                </a:lnTo>
                <a:lnTo>
                  <a:pt x="2184" y="979"/>
                </a:lnTo>
                <a:lnTo>
                  <a:pt x="2187" y="982"/>
                </a:lnTo>
                <a:lnTo>
                  <a:pt x="2193" y="984"/>
                </a:lnTo>
                <a:lnTo>
                  <a:pt x="2198" y="987"/>
                </a:lnTo>
                <a:lnTo>
                  <a:pt x="2201" y="991"/>
                </a:lnTo>
                <a:lnTo>
                  <a:pt x="2203" y="994"/>
                </a:lnTo>
                <a:lnTo>
                  <a:pt x="2203" y="998"/>
                </a:lnTo>
                <a:lnTo>
                  <a:pt x="2203" y="1003"/>
                </a:lnTo>
                <a:lnTo>
                  <a:pt x="2201" y="1008"/>
                </a:lnTo>
                <a:lnTo>
                  <a:pt x="2199" y="1014"/>
                </a:lnTo>
                <a:lnTo>
                  <a:pt x="2198" y="1019"/>
                </a:lnTo>
                <a:lnTo>
                  <a:pt x="2196" y="1022"/>
                </a:lnTo>
                <a:lnTo>
                  <a:pt x="2199" y="1075"/>
                </a:lnTo>
                <a:lnTo>
                  <a:pt x="2196" y="1083"/>
                </a:lnTo>
                <a:lnTo>
                  <a:pt x="2191" y="1090"/>
                </a:lnTo>
                <a:lnTo>
                  <a:pt x="2187" y="1097"/>
                </a:lnTo>
                <a:lnTo>
                  <a:pt x="2189" y="1106"/>
                </a:lnTo>
                <a:lnTo>
                  <a:pt x="2196" y="1124"/>
                </a:lnTo>
                <a:lnTo>
                  <a:pt x="2208" y="1141"/>
                </a:lnTo>
                <a:lnTo>
                  <a:pt x="2222" y="1152"/>
                </a:lnTo>
                <a:lnTo>
                  <a:pt x="2226" y="1153"/>
                </a:lnTo>
                <a:lnTo>
                  <a:pt x="2226" y="1155"/>
                </a:lnTo>
                <a:lnTo>
                  <a:pt x="2227" y="1155"/>
                </a:lnTo>
                <a:lnTo>
                  <a:pt x="2231" y="1155"/>
                </a:lnTo>
                <a:lnTo>
                  <a:pt x="2234" y="1157"/>
                </a:lnTo>
                <a:lnTo>
                  <a:pt x="2234" y="1178"/>
                </a:lnTo>
                <a:lnTo>
                  <a:pt x="2234" y="1197"/>
                </a:lnTo>
                <a:lnTo>
                  <a:pt x="2234" y="1218"/>
                </a:lnTo>
                <a:lnTo>
                  <a:pt x="2254" y="1221"/>
                </a:lnTo>
                <a:lnTo>
                  <a:pt x="2276" y="1227"/>
                </a:lnTo>
                <a:lnTo>
                  <a:pt x="2295" y="1234"/>
                </a:lnTo>
                <a:lnTo>
                  <a:pt x="2299" y="1244"/>
                </a:lnTo>
                <a:lnTo>
                  <a:pt x="2301" y="1256"/>
                </a:lnTo>
                <a:lnTo>
                  <a:pt x="2304" y="1270"/>
                </a:lnTo>
                <a:lnTo>
                  <a:pt x="2311" y="1282"/>
                </a:lnTo>
                <a:lnTo>
                  <a:pt x="2323" y="1295"/>
                </a:lnTo>
                <a:lnTo>
                  <a:pt x="2330" y="1305"/>
                </a:lnTo>
                <a:lnTo>
                  <a:pt x="2336" y="1331"/>
                </a:lnTo>
                <a:lnTo>
                  <a:pt x="2334" y="1361"/>
                </a:lnTo>
                <a:lnTo>
                  <a:pt x="2329" y="1392"/>
                </a:lnTo>
                <a:lnTo>
                  <a:pt x="2322" y="1424"/>
                </a:lnTo>
                <a:lnTo>
                  <a:pt x="2315" y="1454"/>
                </a:lnTo>
                <a:lnTo>
                  <a:pt x="2308" y="1481"/>
                </a:lnTo>
                <a:lnTo>
                  <a:pt x="2304" y="1506"/>
                </a:lnTo>
                <a:lnTo>
                  <a:pt x="2285" y="1504"/>
                </a:lnTo>
                <a:lnTo>
                  <a:pt x="2269" y="1501"/>
                </a:lnTo>
                <a:lnTo>
                  <a:pt x="2254" y="1497"/>
                </a:lnTo>
                <a:lnTo>
                  <a:pt x="2254" y="1490"/>
                </a:lnTo>
                <a:lnTo>
                  <a:pt x="2254" y="1481"/>
                </a:lnTo>
                <a:lnTo>
                  <a:pt x="2252" y="1476"/>
                </a:lnTo>
                <a:lnTo>
                  <a:pt x="2250" y="1471"/>
                </a:lnTo>
                <a:lnTo>
                  <a:pt x="2248" y="1473"/>
                </a:lnTo>
                <a:lnTo>
                  <a:pt x="2247" y="1473"/>
                </a:lnTo>
                <a:lnTo>
                  <a:pt x="2245" y="1473"/>
                </a:lnTo>
                <a:lnTo>
                  <a:pt x="2241" y="1474"/>
                </a:lnTo>
                <a:lnTo>
                  <a:pt x="2238" y="1474"/>
                </a:lnTo>
                <a:lnTo>
                  <a:pt x="2234" y="1443"/>
                </a:lnTo>
                <a:lnTo>
                  <a:pt x="2227" y="1443"/>
                </a:lnTo>
                <a:lnTo>
                  <a:pt x="2217" y="1440"/>
                </a:lnTo>
                <a:lnTo>
                  <a:pt x="2205" y="1438"/>
                </a:lnTo>
                <a:lnTo>
                  <a:pt x="2191" y="1438"/>
                </a:lnTo>
                <a:lnTo>
                  <a:pt x="2179" y="1441"/>
                </a:lnTo>
                <a:lnTo>
                  <a:pt x="2168" y="1448"/>
                </a:lnTo>
                <a:lnTo>
                  <a:pt x="2161" y="1459"/>
                </a:lnTo>
                <a:lnTo>
                  <a:pt x="2172" y="1464"/>
                </a:lnTo>
                <a:lnTo>
                  <a:pt x="2179" y="1469"/>
                </a:lnTo>
                <a:lnTo>
                  <a:pt x="2187" y="1474"/>
                </a:lnTo>
                <a:lnTo>
                  <a:pt x="2199" y="1478"/>
                </a:lnTo>
                <a:lnTo>
                  <a:pt x="2199" y="1494"/>
                </a:lnTo>
                <a:lnTo>
                  <a:pt x="2189" y="1495"/>
                </a:lnTo>
                <a:lnTo>
                  <a:pt x="2177" y="1497"/>
                </a:lnTo>
                <a:lnTo>
                  <a:pt x="2165" y="1502"/>
                </a:lnTo>
                <a:lnTo>
                  <a:pt x="2156" y="1509"/>
                </a:lnTo>
                <a:lnTo>
                  <a:pt x="2145" y="1522"/>
                </a:lnTo>
                <a:lnTo>
                  <a:pt x="2137" y="1534"/>
                </a:lnTo>
                <a:lnTo>
                  <a:pt x="2126" y="1544"/>
                </a:lnTo>
                <a:lnTo>
                  <a:pt x="2114" y="1548"/>
                </a:lnTo>
                <a:lnTo>
                  <a:pt x="2102" y="1551"/>
                </a:lnTo>
                <a:lnTo>
                  <a:pt x="2090" y="1555"/>
                </a:lnTo>
                <a:lnTo>
                  <a:pt x="2081" y="1563"/>
                </a:lnTo>
                <a:lnTo>
                  <a:pt x="2081" y="1590"/>
                </a:lnTo>
                <a:lnTo>
                  <a:pt x="2055" y="1591"/>
                </a:lnTo>
                <a:lnTo>
                  <a:pt x="2032" y="1597"/>
                </a:lnTo>
                <a:lnTo>
                  <a:pt x="2011" y="1605"/>
                </a:lnTo>
                <a:lnTo>
                  <a:pt x="2004" y="1616"/>
                </a:lnTo>
                <a:lnTo>
                  <a:pt x="1999" y="1626"/>
                </a:lnTo>
                <a:lnTo>
                  <a:pt x="1995" y="1639"/>
                </a:lnTo>
                <a:lnTo>
                  <a:pt x="1990" y="1647"/>
                </a:lnTo>
                <a:lnTo>
                  <a:pt x="1983" y="1656"/>
                </a:lnTo>
                <a:lnTo>
                  <a:pt x="1969" y="1659"/>
                </a:lnTo>
                <a:lnTo>
                  <a:pt x="1966" y="1658"/>
                </a:lnTo>
                <a:lnTo>
                  <a:pt x="1964" y="1656"/>
                </a:lnTo>
                <a:lnTo>
                  <a:pt x="1960" y="1656"/>
                </a:lnTo>
                <a:lnTo>
                  <a:pt x="1953" y="1654"/>
                </a:lnTo>
                <a:lnTo>
                  <a:pt x="1950" y="1663"/>
                </a:lnTo>
                <a:lnTo>
                  <a:pt x="1948" y="1668"/>
                </a:lnTo>
                <a:lnTo>
                  <a:pt x="1945" y="1672"/>
                </a:lnTo>
                <a:lnTo>
                  <a:pt x="1939" y="1673"/>
                </a:lnTo>
                <a:lnTo>
                  <a:pt x="1934" y="1675"/>
                </a:lnTo>
                <a:lnTo>
                  <a:pt x="1927" y="1675"/>
                </a:lnTo>
                <a:lnTo>
                  <a:pt x="1925" y="1689"/>
                </a:lnTo>
                <a:lnTo>
                  <a:pt x="1924" y="1700"/>
                </a:lnTo>
                <a:lnTo>
                  <a:pt x="1917" y="1708"/>
                </a:lnTo>
                <a:lnTo>
                  <a:pt x="1905" y="1712"/>
                </a:lnTo>
                <a:lnTo>
                  <a:pt x="1899" y="1715"/>
                </a:lnTo>
                <a:lnTo>
                  <a:pt x="1892" y="1717"/>
                </a:lnTo>
                <a:lnTo>
                  <a:pt x="1885" y="1719"/>
                </a:lnTo>
                <a:lnTo>
                  <a:pt x="1877" y="1721"/>
                </a:lnTo>
                <a:lnTo>
                  <a:pt x="1873" y="1759"/>
                </a:lnTo>
                <a:lnTo>
                  <a:pt x="1856" y="1755"/>
                </a:lnTo>
                <a:lnTo>
                  <a:pt x="1838" y="1752"/>
                </a:lnTo>
                <a:lnTo>
                  <a:pt x="1824" y="1752"/>
                </a:lnTo>
                <a:lnTo>
                  <a:pt x="1819" y="1754"/>
                </a:lnTo>
                <a:lnTo>
                  <a:pt x="1817" y="1755"/>
                </a:lnTo>
                <a:lnTo>
                  <a:pt x="1814" y="1761"/>
                </a:lnTo>
                <a:lnTo>
                  <a:pt x="1812" y="1764"/>
                </a:lnTo>
                <a:lnTo>
                  <a:pt x="1810" y="1768"/>
                </a:lnTo>
                <a:lnTo>
                  <a:pt x="1807" y="1771"/>
                </a:lnTo>
                <a:lnTo>
                  <a:pt x="1805" y="1775"/>
                </a:lnTo>
                <a:lnTo>
                  <a:pt x="1795" y="1776"/>
                </a:lnTo>
                <a:lnTo>
                  <a:pt x="1781" y="1780"/>
                </a:lnTo>
                <a:lnTo>
                  <a:pt x="1765" y="1782"/>
                </a:lnTo>
                <a:lnTo>
                  <a:pt x="1754" y="1782"/>
                </a:lnTo>
                <a:lnTo>
                  <a:pt x="1746" y="1801"/>
                </a:lnTo>
                <a:lnTo>
                  <a:pt x="1735" y="1818"/>
                </a:lnTo>
                <a:lnTo>
                  <a:pt x="1726" y="1836"/>
                </a:lnTo>
                <a:lnTo>
                  <a:pt x="1718" y="1853"/>
                </a:lnTo>
                <a:lnTo>
                  <a:pt x="1716" y="1874"/>
                </a:lnTo>
                <a:lnTo>
                  <a:pt x="1700" y="1874"/>
                </a:lnTo>
                <a:lnTo>
                  <a:pt x="1697" y="1862"/>
                </a:lnTo>
                <a:lnTo>
                  <a:pt x="1693" y="1858"/>
                </a:lnTo>
                <a:lnTo>
                  <a:pt x="1692" y="1857"/>
                </a:lnTo>
                <a:lnTo>
                  <a:pt x="1692" y="1853"/>
                </a:lnTo>
                <a:lnTo>
                  <a:pt x="1690" y="1850"/>
                </a:lnTo>
                <a:lnTo>
                  <a:pt x="1690" y="1843"/>
                </a:lnTo>
                <a:lnTo>
                  <a:pt x="1678" y="1841"/>
                </a:lnTo>
                <a:lnTo>
                  <a:pt x="1671" y="1836"/>
                </a:lnTo>
                <a:lnTo>
                  <a:pt x="1664" y="1831"/>
                </a:lnTo>
                <a:lnTo>
                  <a:pt x="1655" y="1824"/>
                </a:lnTo>
                <a:lnTo>
                  <a:pt x="1655" y="1832"/>
                </a:lnTo>
                <a:lnTo>
                  <a:pt x="1658" y="1836"/>
                </a:lnTo>
                <a:lnTo>
                  <a:pt x="1660" y="1839"/>
                </a:lnTo>
                <a:lnTo>
                  <a:pt x="1660" y="1843"/>
                </a:lnTo>
                <a:lnTo>
                  <a:pt x="1660" y="1846"/>
                </a:lnTo>
                <a:lnTo>
                  <a:pt x="1662" y="1848"/>
                </a:lnTo>
                <a:lnTo>
                  <a:pt x="1662" y="1851"/>
                </a:lnTo>
                <a:lnTo>
                  <a:pt x="1665" y="1855"/>
                </a:lnTo>
                <a:lnTo>
                  <a:pt x="1669" y="1858"/>
                </a:lnTo>
                <a:lnTo>
                  <a:pt x="1671" y="1860"/>
                </a:lnTo>
                <a:lnTo>
                  <a:pt x="1672" y="1860"/>
                </a:lnTo>
                <a:lnTo>
                  <a:pt x="1674" y="1860"/>
                </a:lnTo>
                <a:lnTo>
                  <a:pt x="1676" y="1862"/>
                </a:lnTo>
                <a:lnTo>
                  <a:pt x="1681" y="1862"/>
                </a:lnTo>
                <a:lnTo>
                  <a:pt x="1685" y="1900"/>
                </a:lnTo>
                <a:lnTo>
                  <a:pt x="1692" y="1904"/>
                </a:lnTo>
                <a:lnTo>
                  <a:pt x="1695" y="1907"/>
                </a:lnTo>
                <a:lnTo>
                  <a:pt x="1699" y="1911"/>
                </a:lnTo>
                <a:lnTo>
                  <a:pt x="1700" y="1916"/>
                </a:lnTo>
                <a:lnTo>
                  <a:pt x="1704" y="1920"/>
                </a:lnTo>
                <a:lnTo>
                  <a:pt x="1709" y="1923"/>
                </a:lnTo>
                <a:lnTo>
                  <a:pt x="1770" y="1947"/>
                </a:lnTo>
                <a:lnTo>
                  <a:pt x="1772" y="1951"/>
                </a:lnTo>
                <a:lnTo>
                  <a:pt x="1774" y="1956"/>
                </a:lnTo>
                <a:lnTo>
                  <a:pt x="1775" y="1961"/>
                </a:lnTo>
                <a:lnTo>
                  <a:pt x="1777" y="1967"/>
                </a:lnTo>
                <a:lnTo>
                  <a:pt x="1789" y="1967"/>
                </a:lnTo>
                <a:lnTo>
                  <a:pt x="1789" y="1988"/>
                </a:lnTo>
                <a:lnTo>
                  <a:pt x="1786" y="2007"/>
                </a:lnTo>
                <a:lnTo>
                  <a:pt x="1779" y="2023"/>
                </a:lnTo>
                <a:lnTo>
                  <a:pt x="1770" y="2040"/>
                </a:lnTo>
                <a:lnTo>
                  <a:pt x="1768" y="2042"/>
                </a:lnTo>
                <a:lnTo>
                  <a:pt x="1770" y="2042"/>
                </a:lnTo>
                <a:lnTo>
                  <a:pt x="1770" y="2043"/>
                </a:lnTo>
                <a:lnTo>
                  <a:pt x="1772" y="2043"/>
                </a:lnTo>
                <a:lnTo>
                  <a:pt x="1774" y="2043"/>
                </a:lnTo>
                <a:lnTo>
                  <a:pt x="1781" y="2052"/>
                </a:lnTo>
                <a:lnTo>
                  <a:pt x="1791" y="2059"/>
                </a:lnTo>
                <a:lnTo>
                  <a:pt x="1805" y="2063"/>
                </a:lnTo>
                <a:lnTo>
                  <a:pt x="1805" y="2082"/>
                </a:lnTo>
                <a:lnTo>
                  <a:pt x="1814" y="2091"/>
                </a:lnTo>
                <a:lnTo>
                  <a:pt x="1821" y="2099"/>
                </a:lnTo>
                <a:lnTo>
                  <a:pt x="1824" y="2108"/>
                </a:lnTo>
                <a:lnTo>
                  <a:pt x="1831" y="2115"/>
                </a:lnTo>
                <a:lnTo>
                  <a:pt x="1847" y="2120"/>
                </a:lnTo>
                <a:lnTo>
                  <a:pt x="1850" y="2131"/>
                </a:lnTo>
                <a:lnTo>
                  <a:pt x="1852" y="2141"/>
                </a:lnTo>
                <a:lnTo>
                  <a:pt x="1857" y="2150"/>
                </a:lnTo>
                <a:lnTo>
                  <a:pt x="1882" y="2155"/>
                </a:lnTo>
                <a:lnTo>
                  <a:pt x="1885" y="2157"/>
                </a:lnTo>
                <a:lnTo>
                  <a:pt x="1887" y="2162"/>
                </a:lnTo>
                <a:lnTo>
                  <a:pt x="1891" y="2166"/>
                </a:lnTo>
                <a:lnTo>
                  <a:pt x="1892" y="2169"/>
                </a:lnTo>
                <a:lnTo>
                  <a:pt x="1894" y="2173"/>
                </a:lnTo>
                <a:lnTo>
                  <a:pt x="1898" y="2176"/>
                </a:lnTo>
                <a:lnTo>
                  <a:pt x="1903" y="2180"/>
                </a:lnTo>
                <a:lnTo>
                  <a:pt x="1908" y="2181"/>
                </a:lnTo>
                <a:lnTo>
                  <a:pt x="1918" y="2181"/>
                </a:lnTo>
                <a:lnTo>
                  <a:pt x="1932" y="2180"/>
                </a:lnTo>
                <a:lnTo>
                  <a:pt x="1950" y="2178"/>
                </a:lnTo>
                <a:lnTo>
                  <a:pt x="1969" y="2197"/>
                </a:lnTo>
                <a:lnTo>
                  <a:pt x="1992" y="2213"/>
                </a:lnTo>
                <a:lnTo>
                  <a:pt x="2011" y="2232"/>
                </a:lnTo>
                <a:lnTo>
                  <a:pt x="2023" y="2249"/>
                </a:lnTo>
                <a:lnTo>
                  <a:pt x="2034" y="2255"/>
                </a:lnTo>
                <a:lnTo>
                  <a:pt x="2044" y="2255"/>
                </a:lnTo>
                <a:lnTo>
                  <a:pt x="2053" y="2255"/>
                </a:lnTo>
                <a:lnTo>
                  <a:pt x="2062" y="2255"/>
                </a:lnTo>
                <a:lnTo>
                  <a:pt x="2070" y="2258"/>
                </a:lnTo>
                <a:lnTo>
                  <a:pt x="2081" y="2269"/>
                </a:lnTo>
                <a:lnTo>
                  <a:pt x="2086" y="2281"/>
                </a:lnTo>
                <a:lnTo>
                  <a:pt x="2091" y="2290"/>
                </a:lnTo>
                <a:lnTo>
                  <a:pt x="2098" y="2297"/>
                </a:lnTo>
                <a:lnTo>
                  <a:pt x="2112" y="2300"/>
                </a:lnTo>
                <a:lnTo>
                  <a:pt x="2116" y="2297"/>
                </a:lnTo>
                <a:lnTo>
                  <a:pt x="2119" y="2295"/>
                </a:lnTo>
                <a:lnTo>
                  <a:pt x="2124" y="2293"/>
                </a:lnTo>
                <a:lnTo>
                  <a:pt x="2130" y="2293"/>
                </a:lnTo>
                <a:lnTo>
                  <a:pt x="2138" y="2293"/>
                </a:lnTo>
                <a:lnTo>
                  <a:pt x="2152" y="2305"/>
                </a:lnTo>
                <a:lnTo>
                  <a:pt x="2166" y="2316"/>
                </a:lnTo>
                <a:lnTo>
                  <a:pt x="2182" y="2326"/>
                </a:lnTo>
                <a:lnTo>
                  <a:pt x="2194" y="2337"/>
                </a:lnTo>
                <a:lnTo>
                  <a:pt x="2205" y="2351"/>
                </a:lnTo>
                <a:lnTo>
                  <a:pt x="2212" y="2368"/>
                </a:lnTo>
                <a:lnTo>
                  <a:pt x="2215" y="2393"/>
                </a:lnTo>
                <a:lnTo>
                  <a:pt x="2220" y="2407"/>
                </a:lnTo>
                <a:lnTo>
                  <a:pt x="2222" y="2422"/>
                </a:lnTo>
                <a:lnTo>
                  <a:pt x="2220" y="2440"/>
                </a:lnTo>
                <a:lnTo>
                  <a:pt x="2219" y="2457"/>
                </a:lnTo>
                <a:lnTo>
                  <a:pt x="2213" y="2461"/>
                </a:lnTo>
                <a:lnTo>
                  <a:pt x="2210" y="2464"/>
                </a:lnTo>
                <a:lnTo>
                  <a:pt x="2206" y="2468"/>
                </a:lnTo>
                <a:lnTo>
                  <a:pt x="2203" y="2471"/>
                </a:lnTo>
                <a:lnTo>
                  <a:pt x="2199" y="2473"/>
                </a:lnTo>
                <a:lnTo>
                  <a:pt x="2194" y="2473"/>
                </a:lnTo>
                <a:lnTo>
                  <a:pt x="2191" y="2473"/>
                </a:lnTo>
                <a:lnTo>
                  <a:pt x="2187" y="2471"/>
                </a:lnTo>
                <a:lnTo>
                  <a:pt x="2184" y="2468"/>
                </a:lnTo>
                <a:lnTo>
                  <a:pt x="2182" y="2464"/>
                </a:lnTo>
                <a:lnTo>
                  <a:pt x="2179" y="2462"/>
                </a:lnTo>
                <a:lnTo>
                  <a:pt x="2177" y="2459"/>
                </a:lnTo>
                <a:lnTo>
                  <a:pt x="2173" y="2457"/>
                </a:lnTo>
                <a:lnTo>
                  <a:pt x="2135" y="2461"/>
                </a:lnTo>
                <a:lnTo>
                  <a:pt x="2142" y="2518"/>
                </a:lnTo>
                <a:lnTo>
                  <a:pt x="2140" y="2529"/>
                </a:lnTo>
                <a:lnTo>
                  <a:pt x="2137" y="2539"/>
                </a:lnTo>
                <a:lnTo>
                  <a:pt x="2135" y="2553"/>
                </a:lnTo>
                <a:lnTo>
                  <a:pt x="2123" y="2564"/>
                </a:lnTo>
                <a:lnTo>
                  <a:pt x="2114" y="2576"/>
                </a:lnTo>
                <a:lnTo>
                  <a:pt x="2103" y="2585"/>
                </a:lnTo>
                <a:lnTo>
                  <a:pt x="2062" y="2595"/>
                </a:lnTo>
                <a:lnTo>
                  <a:pt x="2053" y="2606"/>
                </a:lnTo>
                <a:lnTo>
                  <a:pt x="2044" y="2618"/>
                </a:lnTo>
                <a:lnTo>
                  <a:pt x="2035" y="2626"/>
                </a:lnTo>
                <a:lnTo>
                  <a:pt x="2025" y="2632"/>
                </a:lnTo>
                <a:lnTo>
                  <a:pt x="2013" y="2637"/>
                </a:lnTo>
                <a:lnTo>
                  <a:pt x="2004" y="2642"/>
                </a:lnTo>
                <a:lnTo>
                  <a:pt x="1997" y="2649"/>
                </a:lnTo>
                <a:lnTo>
                  <a:pt x="1997" y="2665"/>
                </a:lnTo>
                <a:lnTo>
                  <a:pt x="1994" y="2668"/>
                </a:lnTo>
                <a:lnTo>
                  <a:pt x="1990" y="2672"/>
                </a:lnTo>
                <a:lnTo>
                  <a:pt x="1988" y="2674"/>
                </a:lnTo>
                <a:lnTo>
                  <a:pt x="1985" y="2675"/>
                </a:lnTo>
                <a:lnTo>
                  <a:pt x="1983" y="2677"/>
                </a:lnTo>
                <a:lnTo>
                  <a:pt x="1981" y="2681"/>
                </a:lnTo>
                <a:lnTo>
                  <a:pt x="1978" y="2686"/>
                </a:lnTo>
                <a:lnTo>
                  <a:pt x="1978" y="2693"/>
                </a:lnTo>
                <a:lnTo>
                  <a:pt x="1988" y="2700"/>
                </a:lnTo>
                <a:lnTo>
                  <a:pt x="1999" y="2707"/>
                </a:lnTo>
                <a:lnTo>
                  <a:pt x="2007" y="2719"/>
                </a:lnTo>
                <a:lnTo>
                  <a:pt x="2011" y="2735"/>
                </a:lnTo>
                <a:lnTo>
                  <a:pt x="2020" y="2735"/>
                </a:lnTo>
                <a:lnTo>
                  <a:pt x="2025" y="2736"/>
                </a:lnTo>
                <a:lnTo>
                  <a:pt x="2030" y="2738"/>
                </a:lnTo>
                <a:lnTo>
                  <a:pt x="2035" y="2742"/>
                </a:lnTo>
                <a:lnTo>
                  <a:pt x="2044" y="2754"/>
                </a:lnTo>
                <a:lnTo>
                  <a:pt x="2051" y="2768"/>
                </a:lnTo>
                <a:lnTo>
                  <a:pt x="2053" y="2785"/>
                </a:lnTo>
                <a:lnTo>
                  <a:pt x="2055" y="2806"/>
                </a:lnTo>
                <a:lnTo>
                  <a:pt x="2049" y="2810"/>
                </a:lnTo>
                <a:lnTo>
                  <a:pt x="2046" y="2815"/>
                </a:lnTo>
                <a:lnTo>
                  <a:pt x="2044" y="2820"/>
                </a:lnTo>
                <a:lnTo>
                  <a:pt x="2042" y="2825"/>
                </a:lnTo>
                <a:lnTo>
                  <a:pt x="2042" y="2834"/>
                </a:lnTo>
                <a:lnTo>
                  <a:pt x="2048" y="2834"/>
                </a:lnTo>
                <a:lnTo>
                  <a:pt x="2051" y="2836"/>
                </a:lnTo>
                <a:lnTo>
                  <a:pt x="2055" y="2836"/>
                </a:lnTo>
                <a:lnTo>
                  <a:pt x="2058" y="2838"/>
                </a:lnTo>
                <a:lnTo>
                  <a:pt x="2058" y="2827"/>
                </a:lnTo>
                <a:lnTo>
                  <a:pt x="2081" y="2827"/>
                </a:lnTo>
                <a:lnTo>
                  <a:pt x="2081" y="2838"/>
                </a:lnTo>
                <a:lnTo>
                  <a:pt x="2093" y="2838"/>
                </a:lnTo>
                <a:lnTo>
                  <a:pt x="2091" y="2871"/>
                </a:lnTo>
                <a:lnTo>
                  <a:pt x="2091" y="2901"/>
                </a:lnTo>
                <a:lnTo>
                  <a:pt x="2093" y="2930"/>
                </a:lnTo>
                <a:lnTo>
                  <a:pt x="2084" y="2930"/>
                </a:lnTo>
                <a:lnTo>
                  <a:pt x="2069" y="2935"/>
                </a:lnTo>
                <a:lnTo>
                  <a:pt x="2055" y="2934"/>
                </a:lnTo>
                <a:lnTo>
                  <a:pt x="2041" y="2927"/>
                </a:lnTo>
                <a:lnTo>
                  <a:pt x="2027" y="2920"/>
                </a:lnTo>
                <a:lnTo>
                  <a:pt x="2011" y="2914"/>
                </a:lnTo>
                <a:lnTo>
                  <a:pt x="2013" y="2906"/>
                </a:lnTo>
                <a:lnTo>
                  <a:pt x="2014" y="2895"/>
                </a:lnTo>
                <a:lnTo>
                  <a:pt x="2016" y="2885"/>
                </a:lnTo>
                <a:lnTo>
                  <a:pt x="2016" y="2880"/>
                </a:lnTo>
                <a:lnTo>
                  <a:pt x="2014" y="2880"/>
                </a:lnTo>
                <a:lnTo>
                  <a:pt x="2013" y="2878"/>
                </a:lnTo>
                <a:lnTo>
                  <a:pt x="2013" y="2878"/>
                </a:lnTo>
                <a:lnTo>
                  <a:pt x="2011" y="2878"/>
                </a:lnTo>
                <a:lnTo>
                  <a:pt x="2009" y="2876"/>
                </a:lnTo>
                <a:lnTo>
                  <a:pt x="2007" y="2874"/>
                </a:lnTo>
                <a:lnTo>
                  <a:pt x="2006" y="2871"/>
                </a:lnTo>
                <a:lnTo>
                  <a:pt x="2004" y="2864"/>
                </a:lnTo>
                <a:lnTo>
                  <a:pt x="1987" y="2866"/>
                </a:lnTo>
                <a:lnTo>
                  <a:pt x="1974" y="2871"/>
                </a:lnTo>
                <a:lnTo>
                  <a:pt x="1966" y="2874"/>
                </a:lnTo>
                <a:lnTo>
                  <a:pt x="1959" y="2880"/>
                </a:lnTo>
                <a:lnTo>
                  <a:pt x="1948" y="2885"/>
                </a:lnTo>
                <a:lnTo>
                  <a:pt x="1934" y="2888"/>
                </a:lnTo>
                <a:lnTo>
                  <a:pt x="1925" y="2880"/>
                </a:lnTo>
                <a:lnTo>
                  <a:pt x="1917" y="2873"/>
                </a:lnTo>
                <a:lnTo>
                  <a:pt x="1908" y="2864"/>
                </a:lnTo>
                <a:lnTo>
                  <a:pt x="1898" y="2871"/>
                </a:lnTo>
                <a:lnTo>
                  <a:pt x="1885" y="2873"/>
                </a:lnTo>
                <a:lnTo>
                  <a:pt x="1870" y="2873"/>
                </a:lnTo>
                <a:lnTo>
                  <a:pt x="1868" y="2866"/>
                </a:lnTo>
                <a:lnTo>
                  <a:pt x="1864" y="2859"/>
                </a:lnTo>
                <a:lnTo>
                  <a:pt x="1861" y="2852"/>
                </a:lnTo>
                <a:lnTo>
                  <a:pt x="1857" y="2846"/>
                </a:lnTo>
                <a:lnTo>
                  <a:pt x="1856" y="2846"/>
                </a:lnTo>
                <a:lnTo>
                  <a:pt x="1856" y="2848"/>
                </a:lnTo>
                <a:lnTo>
                  <a:pt x="1856" y="2848"/>
                </a:lnTo>
                <a:lnTo>
                  <a:pt x="1854" y="2848"/>
                </a:lnTo>
                <a:lnTo>
                  <a:pt x="1850" y="2850"/>
                </a:lnTo>
                <a:lnTo>
                  <a:pt x="1850" y="2855"/>
                </a:lnTo>
                <a:lnTo>
                  <a:pt x="1849" y="2859"/>
                </a:lnTo>
                <a:lnTo>
                  <a:pt x="1849" y="2860"/>
                </a:lnTo>
                <a:lnTo>
                  <a:pt x="1847" y="2864"/>
                </a:lnTo>
                <a:lnTo>
                  <a:pt x="1857" y="2864"/>
                </a:lnTo>
                <a:lnTo>
                  <a:pt x="1863" y="2904"/>
                </a:lnTo>
                <a:lnTo>
                  <a:pt x="1857" y="2904"/>
                </a:lnTo>
                <a:lnTo>
                  <a:pt x="1857" y="2907"/>
                </a:lnTo>
                <a:lnTo>
                  <a:pt x="1770" y="2914"/>
                </a:lnTo>
                <a:lnTo>
                  <a:pt x="1761" y="2930"/>
                </a:lnTo>
                <a:lnTo>
                  <a:pt x="1704" y="2930"/>
                </a:lnTo>
                <a:lnTo>
                  <a:pt x="1700" y="2939"/>
                </a:lnTo>
                <a:lnTo>
                  <a:pt x="1695" y="2949"/>
                </a:lnTo>
                <a:lnTo>
                  <a:pt x="1692" y="2962"/>
                </a:lnTo>
                <a:lnTo>
                  <a:pt x="1685" y="2969"/>
                </a:lnTo>
                <a:lnTo>
                  <a:pt x="1674" y="2974"/>
                </a:lnTo>
                <a:lnTo>
                  <a:pt x="1665" y="2976"/>
                </a:lnTo>
                <a:lnTo>
                  <a:pt x="1658" y="2976"/>
                </a:lnTo>
                <a:lnTo>
                  <a:pt x="1651" y="2979"/>
                </a:lnTo>
                <a:lnTo>
                  <a:pt x="1648" y="2986"/>
                </a:lnTo>
                <a:lnTo>
                  <a:pt x="1646" y="3003"/>
                </a:lnTo>
                <a:lnTo>
                  <a:pt x="1636" y="3007"/>
                </a:lnTo>
                <a:lnTo>
                  <a:pt x="1627" y="3012"/>
                </a:lnTo>
                <a:lnTo>
                  <a:pt x="1620" y="3017"/>
                </a:lnTo>
                <a:lnTo>
                  <a:pt x="1613" y="3023"/>
                </a:lnTo>
                <a:lnTo>
                  <a:pt x="1601" y="3026"/>
                </a:lnTo>
                <a:lnTo>
                  <a:pt x="1599" y="3021"/>
                </a:lnTo>
                <a:lnTo>
                  <a:pt x="1596" y="3017"/>
                </a:lnTo>
                <a:lnTo>
                  <a:pt x="1594" y="3014"/>
                </a:lnTo>
                <a:lnTo>
                  <a:pt x="1582" y="3026"/>
                </a:lnTo>
                <a:lnTo>
                  <a:pt x="1569" y="3033"/>
                </a:lnTo>
                <a:lnTo>
                  <a:pt x="1554" y="3037"/>
                </a:lnTo>
                <a:lnTo>
                  <a:pt x="1531" y="3038"/>
                </a:lnTo>
                <a:lnTo>
                  <a:pt x="1519" y="3019"/>
                </a:lnTo>
                <a:lnTo>
                  <a:pt x="1505" y="3003"/>
                </a:lnTo>
                <a:lnTo>
                  <a:pt x="1489" y="2988"/>
                </a:lnTo>
                <a:lnTo>
                  <a:pt x="1479" y="2993"/>
                </a:lnTo>
                <a:lnTo>
                  <a:pt x="1466" y="2993"/>
                </a:lnTo>
                <a:lnTo>
                  <a:pt x="1452" y="2991"/>
                </a:lnTo>
                <a:lnTo>
                  <a:pt x="1438" y="2986"/>
                </a:lnTo>
                <a:lnTo>
                  <a:pt x="1425" y="2984"/>
                </a:lnTo>
                <a:lnTo>
                  <a:pt x="1419" y="2991"/>
                </a:lnTo>
                <a:lnTo>
                  <a:pt x="1414" y="2997"/>
                </a:lnTo>
                <a:lnTo>
                  <a:pt x="1407" y="2998"/>
                </a:lnTo>
                <a:lnTo>
                  <a:pt x="1393" y="2998"/>
                </a:lnTo>
                <a:lnTo>
                  <a:pt x="1393" y="2984"/>
                </a:lnTo>
                <a:lnTo>
                  <a:pt x="1388" y="2984"/>
                </a:lnTo>
                <a:lnTo>
                  <a:pt x="1384" y="2986"/>
                </a:lnTo>
                <a:lnTo>
                  <a:pt x="1381" y="2986"/>
                </a:lnTo>
                <a:lnTo>
                  <a:pt x="1377" y="2988"/>
                </a:lnTo>
                <a:lnTo>
                  <a:pt x="1384" y="3007"/>
                </a:lnTo>
                <a:lnTo>
                  <a:pt x="1388" y="3024"/>
                </a:lnTo>
                <a:lnTo>
                  <a:pt x="1390" y="3042"/>
                </a:lnTo>
                <a:lnTo>
                  <a:pt x="1390" y="3065"/>
                </a:lnTo>
                <a:lnTo>
                  <a:pt x="1379" y="3073"/>
                </a:lnTo>
                <a:lnTo>
                  <a:pt x="1372" y="3084"/>
                </a:lnTo>
                <a:lnTo>
                  <a:pt x="1367" y="3094"/>
                </a:lnTo>
                <a:lnTo>
                  <a:pt x="1360" y="3103"/>
                </a:lnTo>
                <a:lnTo>
                  <a:pt x="1353" y="3112"/>
                </a:lnTo>
                <a:lnTo>
                  <a:pt x="1339" y="3117"/>
                </a:lnTo>
                <a:lnTo>
                  <a:pt x="1320" y="3122"/>
                </a:lnTo>
                <a:lnTo>
                  <a:pt x="1325" y="3080"/>
                </a:lnTo>
                <a:lnTo>
                  <a:pt x="1320" y="3080"/>
                </a:lnTo>
                <a:lnTo>
                  <a:pt x="1311" y="3087"/>
                </a:lnTo>
                <a:lnTo>
                  <a:pt x="1299" y="3091"/>
                </a:lnTo>
                <a:lnTo>
                  <a:pt x="1281" y="3091"/>
                </a:lnTo>
                <a:lnTo>
                  <a:pt x="1283" y="3075"/>
                </a:lnTo>
                <a:lnTo>
                  <a:pt x="1287" y="3061"/>
                </a:lnTo>
                <a:lnTo>
                  <a:pt x="1264" y="3044"/>
                </a:lnTo>
                <a:lnTo>
                  <a:pt x="1243" y="3026"/>
                </a:lnTo>
                <a:lnTo>
                  <a:pt x="1234" y="3030"/>
                </a:lnTo>
                <a:lnTo>
                  <a:pt x="1222" y="3030"/>
                </a:lnTo>
                <a:lnTo>
                  <a:pt x="1210" y="3030"/>
                </a:lnTo>
                <a:lnTo>
                  <a:pt x="1208" y="3024"/>
                </a:lnTo>
                <a:lnTo>
                  <a:pt x="1208" y="3021"/>
                </a:lnTo>
                <a:lnTo>
                  <a:pt x="1206" y="3017"/>
                </a:lnTo>
                <a:lnTo>
                  <a:pt x="1205" y="3014"/>
                </a:lnTo>
                <a:lnTo>
                  <a:pt x="1198" y="3014"/>
                </a:lnTo>
                <a:lnTo>
                  <a:pt x="1192" y="3024"/>
                </a:lnTo>
                <a:lnTo>
                  <a:pt x="1187" y="3031"/>
                </a:lnTo>
                <a:lnTo>
                  <a:pt x="1178" y="3038"/>
                </a:lnTo>
                <a:lnTo>
                  <a:pt x="1166" y="3042"/>
                </a:lnTo>
                <a:lnTo>
                  <a:pt x="1154" y="3044"/>
                </a:lnTo>
                <a:lnTo>
                  <a:pt x="1138" y="3038"/>
                </a:lnTo>
                <a:lnTo>
                  <a:pt x="1119" y="3031"/>
                </a:lnTo>
                <a:lnTo>
                  <a:pt x="1102" y="3021"/>
                </a:lnTo>
                <a:lnTo>
                  <a:pt x="1082" y="3010"/>
                </a:lnTo>
                <a:lnTo>
                  <a:pt x="1067" y="3002"/>
                </a:lnTo>
                <a:lnTo>
                  <a:pt x="1056" y="2995"/>
                </a:lnTo>
                <a:lnTo>
                  <a:pt x="1032" y="2991"/>
                </a:lnTo>
                <a:lnTo>
                  <a:pt x="1007" y="2993"/>
                </a:lnTo>
                <a:lnTo>
                  <a:pt x="985" y="2998"/>
                </a:lnTo>
                <a:lnTo>
                  <a:pt x="962" y="3002"/>
                </a:lnTo>
                <a:lnTo>
                  <a:pt x="941" y="3003"/>
                </a:lnTo>
                <a:lnTo>
                  <a:pt x="941" y="2988"/>
                </a:lnTo>
                <a:lnTo>
                  <a:pt x="938" y="2986"/>
                </a:lnTo>
                <a:lnTo>
                  <a:pt x="936" y="2986"/>
                </a:lnTo>
                <a:lnTo>
                  <a:pt x="936" y="2986"/>
                </a:lnTo>
                <a:lnTo>
                  <a:pt x="934" y="2984"/>
                </a:lnTo>
                <a:lnTo>
                  <a:pt x="932" y="2984"/>
                </a:lnTo>
                <a:lnTo>
                  <a:pt x="929" y="2986"/>
                </a:lnTo>
                <a:lnTo>
                  <a:pt x="925" y="2988"/>
                </a:lnTo>
                <a:lnTo>
                  <a:pt x="922" y="2990"/>
                </a:lnTo>
                <a:lnTo>
                  <a:pt x="920" y="2991"/>
                </a:lnTo>
                <a:lnTo>
                  <a:pt x="917" y="2993"/>
                </a:lnTo>
                <a:lnTo>
                  <a:pt x="913" y="2995"/>
                </a:lnTo>
                <a:lnTo>
                  <a:pt x="906" y="2995"/>
                </a:lnTo>
                <a:lnTo>
                  <a:pt x="903" y="2984"/>
                </a:lnTo>
                <a:lnTo>
                  <a:pt x="901" y="2981"/>
                </a:lnTo>
                <a:lnTo>
                  <a:pt x="899" y="2977"/>
                </a:lnTo>
                <a:lnTo>
                  <a:pt x="899" y="2974"/>
                </a:lnTo>
                <a:lnTo>
                  <a:pt x="897" y="2969"/>
                </a:lnTo>
                <a:lnTo>
                  <a:pt x="883" y="2965"/>
                </a:lnTo>
                <a:lnTo>
                  <a:pt x="873" y="2962"/>
                </a:lnTo>
                <a:lnTo>
                  <a:pt x="859" y="2956"/>
                </a:lnTo>
                <a:lnTo>
                  <a:pt x="859" y="2969"/>
                </a:lnTo>
                <a:lnTo>
                  <a:pt x="845" y="2974"/>
                </a:lnTo>
                <a:lnTo>
                  <a:pt x="835" y="2984"/>
                </a:lnTo>
                <a:lnTo>
                  <a:pt x="828" y="2998"/>
                </a:lnTo>
                <a:lnTo>
                  <a:pt x="826" y="3014"/>
                </a:lnTo>
                <a:lnTo>
                  <a:pt x="875" y="3014"/>
                </a:lnTo>
                <a:lnTo>
                  <a:pt x="875" y="3030"/>
                </a:lnTo>
                <a:lnTo>
                  <a:pt x="871" y="3030"/>
                </a:lnTo>
                <a:lnTo>
                  <a:pt x="871" y="3033"/>
                </a:lnTo>
                <a:lnTo>
                  <a:pt x="857" y="3037"/>
                </a:lnTo>
                <a:lnTo>
                  <a:pt x="845" y="3044"/>
                </a:lnTo>
                <a:lnTo>
                  <a:pt x="833" y="3049"/>
                </a:lnTo>
                <a:lnTo>
                  <a:pt x="821" y="3054"/>
                </a:lnTo>
                <a:lnTo>
                  <a:pt x="807" y="3052"/>
                </a:lnTo>
                <a:lnTo>
                  <a:pt x="796" y="3049"/>
                </a:lnTo>
                <a:lnTo>
                  <a:pt x="786" y="3042"/>
                </a:lnTo>
                <a:lnTo>
                  <a:pt x="772" y="3038"/>
                </a:lnTo>
                <a:lnTo>
                  <a:pt x="765" y="3045"/>
                </a:lnTo>
                <a:lnTo>
                  <a:pt x="753" y="3056"/>
                </a:lnTo>
                <a:lnTo>
                  <a:pt x="739" y="3066"/>
                </a:lnTo>
                <a:lnTo>
                  <a:pt x="723" y="3075"/>
                </a:lnTo>
                <a:lnTo>
                  <a:pt x="705" y="3079"/>
                </a:lnTo>
                <a:lnTo>
                  <a:pt x="691" y="3075"/>
                </a:lnTo>
                <a:lnTo>
                  <a:pt x="691" y="3068"/>
                </a:lnTo>
                <a:lnTo>
                  <a:pt x="686" y="3066"/>
                </a:lnTo>
                <a:lnTo>
                  <a:pt x="681" y="3065"/>
                </a:lnTo>
                <a:lnTo>
                  <a:pt x="676" y="3065"/>
                </a:lnTo>
                <a:lnTo>
                  <a:pt x="667" y="3065"/>
                </a:lnTo>
                <a:lnTo>
                  <a:pt x="660" y="3075"/>
                </a:lnTo>
                <a:lnTo>
                  <a:pt x="648" y="3082"/>
                </a:lnTo>
                <a:lnTo>
                  <a:pt x="632" y="3086"/>
                </a:lnTo>
                <a:lnTo>
                  <a:pt x="615" y="3087"/>
                </a:lnTo>
                <a:lnTo>
                  <a:pt x="615" y="3084"/>
                </a:lnTo>
                <a:lnTo>
                  <a:pt x="609" y="3084"/>
                </a:lnTo>
                <a:lnTo>
                  <a:pt x="609" y="3072"/>
                </a:lnTo>
                <a:lnTo>
                  <a:pt x="599" y="3072"/>
                </a:lnTo>
                <a:lnTo>
                  <a:pt x="592" y="3059"/>
                </a:lnTo>
                <a:lnTo>
                  <a:pt x="585" y="3051"/>
                </a:lnTo>
                <a:lnTo>
                  <a:pt x="580" y="3040"/>
                </a:lnTo>
                <a:lnTo>
                  <a:pt x="574" y="3028"/>
                </a:lnTo>
                <a:lnTo>
                  <a:pt x="571" y="3010"/>
                </a:lnTo>
                <a:lnTo>
                  <a:pt x="590" y="2904"/>
                </a:lnTo>
                <a:lnTo>
                  <a:pt x="587" y="2895"/>
                </a:lnTo>
                <a:lnTo>
                  <a:pt x="581" y="2887"/>
                </a:lnTo>
                <a:lnTo>
                  <a:pt x="576" y="2874"/>
                </a:lnTo>
                <a:lnTo>
                  <a:pt x="573" y="2862"/>
                </a:lnTo>
                <a:lnTo>
                  <a:pt x="576" y="2846"/>
                </a:lnTo>
                <a:lnTo>
                  <a:pt x="588" y="2815"/>
                </a:lnTo>
                <a:lnTo>
                  <a:pt x="602" y="2784"/>
                </a:lnTo>
                <a:lnTo>
                  <a:pt x="615" y="2754"/>
                </a:lnTo>
                <a:lnTo>
                  <a:pt x="609" y="2715"/>
                </a:lnTo>
                <a:lnTo>
                  <a:pt x="620" y="2668"/>
                </a:lnTo>
                <a:lnTo>
                  <a:pt x="629" y="2619"/>
                </a:lnTo>
                <a:lnTo>
                  <a:pt x="641" y="2619"/>
                </a:lnTo>
                <a:lnTo>
                  <a:pt x="653" y="2602"/>
                </a:lnTo>
                <a:lnTo>
                  <a:pt x="667" y="2585"/>
                </a:lnTo>
                <a:lnTo>
                  <a:pt x="681" y="2565"/>
                </a:lnTo>
                <a:lnTo>
                  <a:pt x="693" y="2544"/>
                </a:lnTo>
                <a:lnTo>
                  <a:pt x="702" y="2520"/>
                </a:lnTo>
                <a:lnTo>
                  <a:pt x="705" y="2492"/>
                </a:lnTo>
                <a:lnTo>
                  <a:pt x="679" y="2490"/>
                </a:lnTo>
                <a:lnTo>
                  <a:pt x="657" y="2483"/>
                </a:lnTo>
                <a:lnTo>
                  <a:pt x="637" y="2478"/>
                </a:lnTo>
                <a:lnTo>
                  <a:pt x="618" y="2473"/>
                </a:lnTo>
                <a:lnTo>
                  <a:pt x="557" y="2480"/>
                </a:lnTo>
                <a:lnTo>
                  <a:pt x="552" y="2478"/>
                </a:lnTo>
                <a:lnTo>
                  <a:pt x="541" y="2473"/>
                </a:lnTo>
                <a:lnTo>
                  <a:pt x="529" y="2466"/>
                </a:lnTo>
                <a:lnTo>
                  <a:pt x="519" y="2461"/>
                </a:lnTo>
                <a:lnTo>
                  <a:pt x="513" y="2457"/>
                </a:lnTo>
                <a:lnTo>
                  <a:pt x="506" y="2434"/>
                </a:lnTo>
                <a:lnTo>
                  <a:pt x="487" y="2434"/>
                </a:lnTo>
                <a:lnTo>
                  <a:pt x="487" y="2431"/>
                </a:lnTo>
                <a:lnTo>
                  <a:pt x="485" y="2429"/>
                </a:lnTo>
                <a:lnTo>
                  <a:pt x="484" y="2429"/>
                </a:lnTo>
                <a:lnTo>
                  <a:pt x="484" y="2431"/>
                </a:lnTo>
                <a:lnTo>
                  <a:pt x="484" y="2433"/>
                </a:lnTo>
                <a:lnTo>
                  <a:pt x="484" y="2434"/>
                </a:lnTo>
                <a:lnTo>
                  <a:pt x="484" y="2434"/>
                </a:lnTo>
                <a:lnTo>
                  <a:pt x="473" y="2445"/>
                </a:lnTo>
                <a:lnTo>
                  <a:pt x="465" y="2454"/>
                </a:lnTo>
                <a:lnTo>
                  <a:pt x="454" y="2459"/>
                </a:lnTo>
                <a:lnTo>
                  <a:pt x="438" y="2461"/>
                </a:lnTo>
                <a:lnTo>
                  <a:pt x="417" y="2461"/>
                </a:lnTo>
                <a:lnTo>
                  <a:pt x="412" y="2457"/>
                </a:lnTo>
                <a:lnTo>
                  <a:pt x="407" y="2457"/>
                </a:lnTo>
                <a:lnTo>
                  <a:pt x="403" y="2461"/>
                </a:lnTo>
                <a:lnTo>
                  <a:pt x="398" y="2462"/>
                </a:lnTo>
                <a:lnTo>
                  <a:pt x="388" y="2466"/>
                </a:lnTo>
                <a:lnTo>
                  <a:pt x="384" y="2454"/>
                </a:lnTo>
                <a:lnTo>
                  <a:pt x="381" y="2445"/>
                </a:lnTo>
                <a:lnTo>
                  <a:pt x="375" y="2440"/>
                </a:lnTo>
                <a:lnTo>
                  <a:pt x="367" y="2436"/>
                </a:lnTo>
                <a:lnTo>
                  <a:pt x="353" y="2434"/>
                </a:lnTo>
                <a:lnTo>
                  <a:pt x="349" y="2433"/>
                </a:lnTo>
                <a:lnTo>
                  <a:pt x="346" y="2431"/>
                </a:lnTo>
                <a:lnTo>
                  <a:pt x="341" y="2431"/>
                </a:lnTo>
                <a:lnTo>
                  <a:pt x="334" y="2431"/>
                </a:lnTo>
                <a:lnTo>
                  <a:pt x="334" y="2434"/>
                </a:lnTo>
                <a:lnTo>
                  <a:pt x="335" y="2438"/>
                </a:lnTo>
                <a:lnTo>
                  <a:pt x="337" y="2443"/>
                </a:lnTo>
                <a:lnTo>
                  <a:pt x="337" y="2447"/>
                </a:lnTo>
                <a:lnTo>
                  <a:pt x="337" y="2454"/>
                </a:lnTo>
                <a:lnTo>
                  <a:pt x="295" y="2457"/>
                </a:lnTo>
                <a:lnTo>
                  <a:pt x="295" y="2434"/>
                </a:lnTo>
                <a:lnTo>
                  <a:pt x="286" y="2424"/>
                </a:lnTo>
                <a:lnTo>
                  <a:pt x="279" y="2414"/>
                </a:lnTo>
                <a:lnTo>
                  <a:pt x="273" y="2403"/>
                </a:lnTo>
                <a:lnTo>
                  <a:pt x="250" y="2396"/>
                </a:lnTo>
                <a:lnTo>
                  <a:pt x="250" y="2377"/>
                </a:lnTo>
                <a:lnTo>
                  <a:pt x="243" y="2363"/>
                </a:lnTo>
                <a:lnTo>
                  <a:pt x="236" y="2352"/>
                </a:lnTo>
                <a:lnTo>
                  <a:pt x="224" y="2345"/>
                </a:lnTo>
                <a:lnTo>
                  <a:pt x="206" y="2342"/>
                </a:lnTo>
                <a:lnTo>
                  <a:pt x="203" y="2340"/>
                </a:lnTo>
                <a:lnTo>
                  <a:pt x="199" y="2340"/>
                </a:lnTo>
                <a:lnTo>
                  <a:pt x="194" y="2338"/>
                </a:lnTo>
                <a:lnTo>
                  <a:pt x="187" y="2338"/>
                </a:lnTo>
                <a:lnTo>
                  <a:pt x="187" y="2328"/>
                </a:lnTo>
                <a:lnTo>
                  <a:pt x="185" y="2314"/>
                </a:lnTo>
                <a:lnTo>
                  <a:pt x="183" y="2300"/>
                </a:lnTo>
                <a:lnTo>
                  <a:pt x="183" y="2288"/>
                </a:lnTo>
                <a:lnTo>
                  <a:pt x="183" y="2281"/>
                </a:lnTo>
                <a:lnTo>
                  <a:pt x="196" y="2277"/>
                </a:lnTo>
                <a:lnTo>
                  <a:pt x="197" y="2267"/>
                </a:lnTo>
                <a:lnTo>
                  <a:pt x="197" y="2256"/>
                </a:lnTo>
                <a:lnTo>
                  <a:pt x="199" y="2246"/>
                </a:lnTo>
                <a:lnTo>
                  <a:pt x="211" y="2242"/>
                </a:lnTo>
                <a:lnTo>
                  <a:pt x="217" y="2230"/>
                </a:lnTo>
                <a:lnTo>
                  <a:pt x="218" y="2215"/>
                </a:lnTo>
                <a:lnTo>
                  <a:pt x="218" y="2197"/>
                </a:lnTo>
                <a:lnTo>
                  <a:pt x="187" y="2192"/>
                </a:lnTo>
                <a:lnTo>
                  <a:pt x="159" y="2178"/>
                </a:lnTo>
                <a:lnTo>
                  <a:pt x="135" y="2159"/>
                </a:lnTo>
                <a:lnTo>
                  <a:pt x="119" y="2134"/>
                </a:lnTo>
                <a:lnTo>
                  <a:pt x="110" y="2106"/>
                </a:lnTo>
                <a:lnTo>
                  <a:pt x="108" y="2077"/>
                </a:lnTo>
                <a:lnTo>
                  <a:pt x="119" y="2047"/>
                </a:lnTo>
                <a:lnTo>
                  <a:pt x="119" y="2045"/>
                </a:lnTo>
                <a:lnTo>
                  <a:pt x="117" y="2043"/>
                </a:lnTo>
                <a:lnTo>
                  <a:pt x="115" y="2040"/>
                </a:lnTo>
                <a:lnTo>
                  <a:pt x="115" y="2035"/>
                </a:lnTo>
                <a:lnTo>
                  <a:pt x="114" y="2031"/>
                </a:lnTo>
                <a:lnTo>
                  <a:pt x="114" y="2028"/>
                </a:lnTo>
                <a:lnTo>
                  <a:pt x="115" y="2024"/>
                </a:lnTo>
                <a:lnTo>
                  <a:pt x="117" y="2021"/>
                </a:lnTo>
                <a:lnTo>
                  <a:pt x="121" y="2019"/>
                </a:lnTo>
                <a:lnTo>
                  <a:pt x="126" y="2017"/>
                </a:lnTo>
                <a:lnTo>
                  <a:pt x="131" y="2016"/>
                </a:lnTo>
                <a:lnTo>
                  <a:pt x="135" y="2014"/>
                </a:lnTo>
                <a:lnTo>
                  <a:pt x="138" y="2012"/>
                </a:lnTo>
                <a:lnTo>
                  <a:pt x="142" y="1993"/>
                </a:lnTo>
                <a:lnTo>
                  <a:pt x="145" y="1991"/>
                </a:lnTo>
                <a:lnTo>
                  <a:pt x="149" y="1989"/>
                </a:lnTo>
                <a:lnTo>
                  <a:pt x="152" y="1988"/>
                </a:lnTo>
                <a:lnTo>
                  <a:pt x="154" y="1988"/>
                </a:lnTo>
                <a:lnTo>
                  <a:pt x="157" y="1986"/>
                </a:lnTo>
                <a:lnTo>
                  <a:pt x="161" y="1981"/>
                </a:lnTo>
                <a:lnTo>
                  <a:pt x="157" y="1970"/>
                </a:lnTo>
                <a:lnTo>
                  <a:pt x="154" y="1954"/>
                </a:lnTo>
                <a:lnTo>
                  <a:pt x="152" y="1939"/>
                </a:lnTo>
                <a:lnTo>
                  <a:pt x="149" y="1928"/>
                </a:lnTo>
                <a:lnTo>
                  <a:pt x="133" y="1927"/>
                </a:lnTo>
                <a:lnTo>
                  <a:pt x="122" y="1923"/>
                </a:lnTo>
                <a:lnTo>
                  <a:pt x="114" y="1916"/>
                </a:lnTo>
                <a:lnTo>
                  <a:pt x="108" y="1906"/>
                </a:lnTo>
                <a:lnTo>
                  <a:pt x="107" y="1890"/>
                </a:lnTo>
                <a:lnTo>
                  <a:pt x="115" y="1883"/>
                </a:lnTo>
                <a:lnTo>
                  <a:pt x="122" y="1874"/>
                </a:lnTo>
                <a:lnTo>
                  <a:pt x="96" y="1871"/>
                </a:lnTo>
                <a:lnTo>
                  <a:pt x="91" y="1843"/>
                </a:lnTo>
                <a:lnTo>
                  <a:pt x="81" y="1843"/>
                </a:lnTo>
                <a:lnTo>
                  <a:pt x="79" y="1839"/>
                </a:lnTo>
                <a:lnTo>
                  <a:pt x="79" y="1838"/>
                </a:lnTo>
                <a:lnTo>
                  <a:pt x="79" y="1836"/>
                </a:lnTo>
                <a:lnTo>
                  <a:pt x="77" y="1834"/>
                </a:lnTo>
                <a:lnTo>
                  <a:pt x="77" y="1832"/>
                </a:lnTo>
                <a:lnTo>
                  <a:pt x="74" y="1834"/>
                </a:lnTo>
                <a:lnTo>
                  <a:pt x="70" y="1834"/>
                </a:lnTo>
                <a:lnTo>
                  <a:pt x="67" y="1836"/>
                </a:lnTo>
                <a:lnTo>
                  <a:pt x="61" y="1836"/>
                </a:lnTo>
                <a:lnTo>
                  <a:pt x="56" y="1822"/>
                </a:lnTo>
                <a:lnTo>
                  <a:pt x="51" y="1808"/>
                </a:lnTo>
                <a:lnTo>
                  <a:pt x="49" y="1790"/>
                </a:lnTo>
                <a:lnTo>
                  <a:pt x="53" y="1775"/>
                </a:lnTo>
                <a:lnTo>
                  <a:pt x="61" y="1775"/>
                </a:lnTo>
                <a:lnTo>
                  <a:pt x="63" y="1769"/>
                </a:lnTo>
                <a:lnTo>
                  <a:pt x="65" y="1764"/>
                </a:lnTo>
                <a:lnTo>
                  <a:pt x="65" y="1759"/>
                </a:lnTo>
                <a:lnTo>
                  <a:pt x="65" y="1752"/>
                </a:lnTo>
                <a:lnTo>
                  <a:pt x="58" y="1752"/>
                </a:lnTo>
                <a:lnTo>
                  <a:pt x="54" y="1750"/>
                </a:lnTo>
                <a:lnTo>
                  <a:pt x="54" y="1749"/>
                </a:lnTo>
                <a:lnTo>
                  <a:pt x="53" y="1749"/>
                </a:lnTo>
                <a:lnTo>
                  <a:pt x="49" y="1749"/>
                </a:lnTo>
                <a:lnTo>
                  <a:pt x="46" y="1747"/>
                </a:lnTo>
                <a:lnTo>
                  <a:pt x="46" y="1724"/>
                </a:lnTo>
                <a:lnTo>
                  <a:pt x="11" y="1724"/>
                </a:lnTo>
                <a:lnTo>
                  <a:pt x="7" y="1689"/>
                </a:lnTo>
                <a:lnTo>
                  <a:pt x="11" y="1689"/>
                </a:lnTo>
                <a:lnTo>
                  <a:pt x="11" y="1686"/>
                </a:lnTo>
                <a:lnTo>
                  <a:pt x="18" y="1686"/>
                </a:lnTo>
                <a:lnTo>
                  <a:pt x="21" y="1687"/>
                </a:lnTo>
                <a:lnTo>
                  <a:pt x="23" y="1687"/>
                </a:lnTo>
                <a:lnTo>
                  <a:pt x="25" y="1687"/>
                </a:lnTo>
                <a:lnTo>
                  <a:pt x="26" y="1687"/>
                </a:lnTo>
                <a:lnTo>
                  <a:pt x="28" y="1686"/>
                </a:lnTo>
                <a:lnTo>
                  <a:pt x="30" y="1682"/>
                </a:lnTo>
                <a:lnTo>
                  <a:pt x="44" y="1668"/>
                </a:lnTo>
                <a:lnTo>
                  <a:pt x="56" y="1656"/>
                </a:lnTo>
                <a:lnTo>
                  <a:pt x="72" y="1644"/>
                </a:lnTo>
                <a:lnTo>
                  <a:pt x="72" y="1640"/>
                </a:lnTo>
                <a:lnTo>
                  <a:pt x="53" y="1640"/>
                </a:lnTo>
                <a:lnTo>
                  <a:pt x="54" y="1618"/>
                </a:lnTo>
                <a:lnTo>
                  <a:pt x="58" y="1602"/>
                </a:lnTo>
                <a:lnTo>
                  <a:pt x="63" y="1590"/>
                </a:lnTo>
                <a:lnTo>
                  <a:pt x="68" y="1581"/>
                </a:lnTo>
                <a:lnTo>
                  <a:pt x="74" y="1572"/>
                </a:lnTo>
                <a:lnTo>
                  <a:pt x="81" y="1560"/>
                </a:lnTo>
                <a:lnTo>
                  <a:pt x="77" y="1494"/>
                </a:lnTo>
                <a:lnTo>
                  <a:pt x="61" y="1485"/>
                </a:lnTo>
                <a:lnTo>
                  <a:pt x="51" y="1473"/>
                </a:lnTo>
                <a:lnTo>
                  <a:pt x="44" y="1457"/>
                </a:lnTo>
                <a:lnTo>
                  <a:pt x="42" y="1436"/>
                </a:lnTo>
                <a:lnTo>
                  <a:pt x="23" y="1433"/>
                </a:lnTo>
                <a:lnTo>
                  <a:pt x="21" y="1426"/>
                </a:lnTo>
                <a:lnTo>
                  <a:pt x="19" y="1420"/>
                </a:lnTo>
                <a:lnTo>
                  <a:pt x="18" y="1417"/>
                </a:lnTo>
                <a:lnTo>
                  <a:pt x="16" y="1415"/>
                </a:lnTo>
                <a:lnTo>
                  <a:pt x="14" y="1413"/>
                </a:lnTo>
                <a:lnTo>
                  <a:pt x="11" y="1413"/>
                </a:lnTo>
                <a:lnTo>
                  <a:pt x="9" y="1412"/>
                </a:lnTo>
                <a:lnTo>
                  <a:pt x="5" y="1410"/>
                </a:lnTo>
                <a:lnTo>
                  <a:pt x="4" y="1406"/>
                </a:lnTo>
                <a:lnTo>
                  <a:pt x="4" y="1401"/>
                </a:lnTo>
                <a:lnTo>
                  <a:pt x="2" y="1392"/>
                </a:lnTo>
                <a:lnTo>
                  <a:pt x="0" y="1380"/>
                </a:lnTo>
                <a:lnTo>
                  <a:pt x="0" y="1370"/>
                </a:lnTo>
                <a:lnTo>
                  <a:pt x="0" y="1363"/>
                </a:lnTo>
                <a:lnTo>
                  <a:pt x="14" y="1359"/>
                </a:lnTo>
                <a:lnTo>
                  <a:pt x="26" y="1354"/>
                </a:lnTo>
                <a:lnTo>
                  <a:pt x="37" y="1345"/>
                </a:lnTo>
                <a:lnTo>
                  <a:pt x="42" y="1333"/>
                </a:lnTo>
                <a:lnTo>
                  <a:pt x="61" y="1335"/>
                </a:lnTo>
                <a:lnTo>
                  <a:pt x="77" y="1342"/>
                </a:lnTo>
                <a:lnTo>
                  <a:pt x="94" y="1347"/>
                </a:lnTo>
                <a:lnTo>
                  <a:pt x="110" y="1352"/>
                </a:lnTo>
                <a:lnTo>
                  <a:pt x="112" y="1347"/>
                </a:lnTo>
                <a:lnTo>
                  <a:pt x="112" y="1345"/>
                </a:lnTo>
                <a:lnTo>
                  <a:pt x="112" y="1344"/>
                </a:lnTo>
                <a:lnTo>
                  <a:pt x="112" y="1344"/>
                </a:lnTo>
                <a:lnTo>
                  <a:pt x="114" y="1344"/>
                </a:lnTo>
                <a:lnTo>
                  <a:pt x="115" y="1342"/>
                </a:lnTo>
                <a:lnTo>
                  <a:pt x="119" y="1340"/>
                </a:lnTo>
                <a:lnTo>
                  <a:pt x="122" y="1338"/>
                </a:lnTo>
                <a:lnTo>
                  <a:pt x="135" y="1337"/>
                </a:lnTo>
                <a:lnTo>
                  <a:pt x="150" y="1331"/>
                </a:lnTo>
                <a:lnTo>
                  <a:pt x="166" y="1326"/>
                </a:lnTo>
                <a:lnTo>
                  <a:pt x="183" y="1321"/>
                </a:lnTo>
                <a:lnTo>
                  <a:pt x="196" y="1317"/>
                </a:lnTo>
                <a:lnTo>
                  <a:pt x="203" y="1314"/>
                </a:lnTo>
                <a:lnTo>
                  <a:pt x="206" y="1310"/>
                </a:lnTo>
                <a:lnTo>
                  <a:pt x="208" y="1305"/>
                </a:lnTo>
                <a:lnTo>
                  <a:pt x="210" y="1300"/>
                </a:lnTo>
                <a:lnTo>
                  <a:pt x="211" y="1295"/>
                </a:lnTo>
                <a:lnTo>
                  <a:pt x="215" y="1295"/>
                </a:lnTo>
                <a:lnTo>
                  <a:pt x="215" y="1291"/>
                </a:lnTo>
                <a:lnTo>
                  <a:pt x="211" y="1291"/>
                </a:lnTo>
                <a:lnTo>
                  <a:pt x="203" y="1282"/>
                </a:lnTo>
                <a:lnTo>
                  <a:pt x="194" y="1279"/>
                </a:lnTo>
                <a:lnTo>
                  <a:pt x="187" y="1275"/>
                </a:lnTo>
                <a:lnTo>
                  <a:pt x="182" y="1267"/>
                </a:lnTo>
                <a:lnTo>
                  <a:pt x="180" y="1251"/>
                </a:lnTo>
                <a:lnTo>
                  <a:pt x="197" y="1242"/>
                </a:lnTo>
                <a:lnTo>
                  <a:pt x="217" y="1228"/>
                </a:lnTo>
                <a:lnTo>
                  <a:pt x="236" y="1211"/>
                </a:lnTo>
                <a:lnTo>
                  <a:pt x="250" y="1190"/>
                </a:lnTo>
                <a:lnTo>
                  <a:pt x="257" y="1171"/>
                </a:lnTo>
                <a:lnTo>
                  <a:pt x="253" y="1160"/>
                </a:lnTo>
                <a:lnTo>
                  <a:pt x="255" y="1146"/>
                </a:lnTo>
                <a:lnTo>
                  <a:pt x="257" y="1129"/>
                </a:lnTo>
                <a:lnTo>
                  <a:pt x="252" y="1125"/>
                </a:lnTo>
                <a:lnTo>
                  <a:pt x="246" y="1120"/>
                </a:lnTo>
                <a:lnTo>
                  <a:pt x="241" y="1115"/>
                </a:lnTo>
                <a:lnTo>
                  <a:pt x="238" y="1110"/>
                </a:lnTo>
                <a:lnTo>
                  <a:pt x="220" y="1113"/>
                </a:lnTo>
                <a:lnTo>
                  <a:pt x="201" y="1111"/>
                </a:lnTo>
                <a:lnTo>
                  <a:pt x="183" y="1108"/>
                </a:lnTo>
                <a:lnTo>
                  <a:pt x="164" y="1106"/>
                </a:lnTo>
                <a:lnTo>
                  <a:pt x="164" y="1083"/>
                </a:lnTo>
                <a:lnTo>
                  <a:pt x="164" y="1066"/>
                </a:lnTo>
                <a:lnTo>
                  <a:pt x="164" y="1049"/>
                </a:lnTo>
                <a:lnTo>
                  <a:pt x="168" y="1029"/>
                </a:lnTo>
                <a:lnTo>
                  <a:pt x="196" y="1029"/>
                </a:lnTo>
                <a:lnTo>
                  <a:pt x="208" y="1026"/>
                </a:lnTo>
                <a:lnTo>
                  <a:pt x="225" y="1024"/>
                </a:lnTo>
                <a:lnTo>
                  <a:pt x="241" y="1026"/>
                </a:lnTo>
                <a:lnTo>
                  <a:pt x="241" y="933"/>
                </a:lnTo>
                <a:lnTo>
                  <a:pt x="248" y="921"/>
                </a:lnTo>
                <a:lnTo>
                  <a:pt x="257" y="907"/>
                </a:lnTo>
                <a:lnTo>
                  <a:pt x="264" y="893"/>
                </a:lnTo>
                <a:lnTo>
                  <a:pt x="269" y="879"/>
                </a:lnTo>
                <a:lnTo>
                  <a:pt x="266" y="864"/>
                </a:lnTo>
                <a:lnTo>
                  <a:pt x="259" y="846"/>
                </a:lnTo>
                <a:lnTo>
                  <a:pt x="253" y="834"/>
                </a:lnTo>
                <a:lnTo>
                  <a:pt x="252" y="811"/>
                </a:lnTo>
                <a:lnTo>
                  <a:pt x="255" y="789"/>
                </a:lnTo>
                <a:lnTo>
                  <a:pt x="260" y="766"/>
                </a:lnTo>
                <a:lnTo>
                  <a:pt x="264" y="745"/>
                </a:lnTo>
                <a:lnTo>
                  <a:pt x="215" y="745"/>
                </a:lnTo>
                <a:lnTo>
                  <a:pt x="211" y="724"/>
                </a:lnTo>
                <a:lnTo>
                  <a:pt x="208" y="699"/>
                </a:lnTo>
                <a:lnTo>
                  <a:pt x="206" y="672"/>
                </a:lnTo>
                <a:lnTo>
                  <a:pt x="218" y="668"/>
                </a:lnTo>
                <a:lnTo>
                  <a:pt x="220" y="666"/>
                </a:lnTo>
                <a:lnTo>
                  <a:pt x="222" y="666"/>
                </a:lnTo>
                <a:lnTo>
                  <a:pt x="224" y="666"/>
                </a:lnTo>
                <a:lnTo>
                  <a:pt x="225" y="665"/>
                </a:lnTo>
                <a:lnTo>
                  <a:pt x="231" y="665"/>
                </a:lnTo>
                <a:lnTo>
                  <a:pt x="227" y="654"/>
                </a:lnTo>
                <a:lnTo>
                  <a:pt x="222" y="645"/>
                </a:lnTo>
                <a:lnTo>
                  <a:pt x="218" y="633"/>
                </a:lnTo>
                <a:lnTo>
                  <a:pt x="229" y="623"/>
                </a:lnTo>
                <a:lnTo>
                  <a:pt x="238" y="610"/>
                </a:lnTo>
                <a:lnTo>
                  <a:pt x="250" y="600"/>
                </a:lnTo>
                <a:lnTo>
                  <a:pt x="262" y="593"/>
                </a:lnTo>
                <a:lnTo>
                  <a:pt x="278" y="588"/>
                </a:lnTo>
                <a:lnTo>
                  <a:pt x="295" y="584"/>
                </a:lnTo>
                <a:lnTo>
                  <a:pt x="311" y="584"/>
                </a:lnTo>
                <a:lnTo>
                  <a:pt x="314" y="584"/>
                </a:lnTo>
                <a:lnTo>
                  <a:pt x="316" y="586"/>
                </a:lnTo>
                <a:lnTo>
                  <a:pt x="320" y="588"/>
                </a:lnTo>
                <a:lnTo>
                  <a:pt x="325" y="588"/>
                </a:lnTo>
                <a:lnTo>
                  <a:pt x="330" y="588"/>
                </a:lnTo>
                <a:lnTo>
                  <a:pt x="358" y="581"/>
                </a:lnTo>
                <a:lnTo>
                  <a:pt x="388" y="572"/>
                </a:lnTo>
                <a:lnTo>
                  <a:pt x="417" y="565"/>
                </a:lnTo>
                <a:lnTo>
                  <a:pt x="449" y="565"/>
                </a:lnTo>
                <a:lnTo>
                  <a:pt x="449" y="570"/>
                </a:lnTo>
                <a:lnTo>
                  <a:pt x="449" y="576"/>
                </a:lnTo>
                <a:lnTo>
                  <a:pt x="451" y="581"/>
                </a:lnTo>
                <a:lnTo>
                  <a:pt x="452" y="584"/>
                </a:lnTo>
                <a:lnTo>
                  <a:pt x="459" y="595"/>
                </a:lnTo>
                <a:lnTo>
                  <a:pt x="466" y="603"/>
                </a:lnTo>
                <a:lnTo>
                  <a:pt x="473" y="610"/>
                </a:lnTo>
                <a:lnTo>
                  <a:pt x="480" y="619"/>
                </a:lnTo>
                <a:lnTo>
                  <a:pt x="485" y="631"/>
                </a:lnTo>
                <a:lnTo>
                  <a:pt x="487" y="649"/>
                </a:lnTo>
                <a:lnTo>
                  <a:pt x="471" y="649"/>
                </a:lnTo>
                <a:lnTo>
                  <a:pt x="471" y="656"/>
                </a:lnTo>
                <a:lnTo>
                  <a:pt x="471" y="659"/>
                </a:lnTo>
                <a:lnTo>
                  <a:pt x="470" y="659"/>
                </a:lnTo>
                <a:lnTo>
                  <a:pt x="471" y="661"/>
                </a:lnTo>
                <a:lnTo>
                  <a:pt x="471" y="661"/>
                </a:lnTo>
                <a:lnTo>
                  <a:pt x="471" y="665"/>
                </a:lnTo>
                <a:lnTo>
                  <a:pt x="471" y="668"/>
                </a:lnTo>
                <a:lnTo>
                  <a:pt x="484" y="668"/>
                </a:lnTo>
                <a:lnTo>
                  <a:pt x="491" y="670"/>
                </a:lnTo>
                <a:lnTo>
                  <a:pt x="499" y="675"/>
                </a:lnTo>
                <a:lnTo>
                  <a:pt x="510" y="680"/>
                </a:lnTo>
                <a:lnTo>
                  <a:pt x="515" y="668"/>
                </a:lnTo>
                <a:lnTo>
                  <a:pt x="519" y="659"/>
                </a:lnTo>
                <a:lnTo>
                  <a:pt x="522" y="645"/>
                </a:lnTo>
                <a:lnTo>
                  <a:pt x="499" y="642"/>
                </a:lnTo>
                <a:lnTo>
                  <a:pt x="503" y="600"/>
                </a:lnTo>
                <a:lnTo>
                  <a:pt x="510" y="600"/>
                </a:lnTo>
                <a:lnTo>
                  <a:pt x="515" y="597"/>
                </a:lnTo>
                <a:lnTo>
                  <a:pt x="520" y="597"/>
                </a:lnTo>
                <a:lnTo>
                  <a:pt x="526" y="595"/>
                </a:lnTo>
                <a:lnTo>
                  <a:pt x="533" y="595"/>
                </a:lnTo>
                <a:lnTo>
                  <a:pt x="540" y="605"/>
                </a:lnTo>
                <a:lnTo>
                  <a:pt x="548" y="612"/>
                </a:lnTo>
                <a:lnTo>
                  <a:pt x="559" y="614"/>
                </a:lnTo>
                <a:lnTo>
                  <a:pt x="576" y="614"/>
                </a:lnTo>
                <a:lnTo>
                  <a:pt x="576" y="610"/>
                </a:lnTo>
                <a:lnTo>
                  <a:pt x="564" y="598"/>
                </a:lnTo>
                <a:lnTo>
                  <a:pt x="559" y="583"/>
                </a:lnTo>
                <a:lnTo>
                  <a:pt x="557" y="563"/>
                </a:lnTo>
                <a:lnTo>
                  <a:pt x="559" y="544"/>
                </a:lnTo>
                <a:lnTo>
                  <a:pt x="562" y="525"/>
                </a:lnTo>
                <a:lnTo>
                  <a:pt x="566" y="506"/>
                </a:lnTo>
                <a:lnTo>
                  <a:pt x="567" y="488"/>
                </a:lnTo>
                <a:lnTo>
                  <a:pt x="571" y="487"/>
                </a:lnTo>
                <a:lnTo>
                  <a:pt x="574" y="485"/>
                </a:lnTo>
                <a:lnTo>
                  <a:pt x="576" y="483"/>
                </a:lnTo>
                <a:lnTo>
                  <a:pt x="578" y="481"/>
                </a:lnTo>
                <a:lnTo>
                  <a:pt x="583" y="480"/>
                </a:lnTo>
                <a:lnTo>
                  <a:pt x="588" y="476"/>
                </a:lnTo>
                <a:lnTo>
                  <a:pt x="594" y="474"/>
                </a:lnTo>
                <a:lnTo>
                  <a:pt x="599" y="474"/>
                </a:lnTo>
                <a:lnTo>
                  <a:pt x="606" y="473"/>
                </a:lnTo>
                <a:lnTo>
                  <a:pt x="606" y="485"/>
                </a:lnTo>
                <a:lnTo>
                  <a:pt x="625" y="490"/>
                </a:lnTo>
                <a:lnTo>
                  <a:pt x="644" y="494"/>
                </a:lnTo>
                <a:lnTo>
                  <a:pt x="663" y="492"/>
                </a:lnTo>
                <a:lnTo>
                  <a:pt x="683" y="485"/>
                </a:lnTo>
                <a:lnTo>
                  <a:pt x="686" y="473"/>
                </a:lnTo>
                <a:lnTo>
                  <a:pt x="691" y="471"/>
                </a:lnTo>
                <a:lnTo>
                  <a:pt x="697" y="471"/>
                </a:lnTo>
                <a:lnTo>
                  <a:pt x="702" y="471"/>
                </a:lnTo>
                <a:lnTo>
                  <a:pt x="705" y="469"/>
                </a:lnTo>
                <a:lnTo>
                  <a:pt x="711" y="469"/>
                </a:lnTo>
                <a:lnTo>
                  <a:pt x="691" y="466"/>
                </a:lnTo>
                <a:lnTo>
                  <a:pt x="670" y="462"/>
                </a:lnTo>
                <a:lnTo>
                  <a:pt x="653" y="457"/>
                </a:lnTo>
                <a:lnTo>
                  <a:pt x="644" y="443"/>
                </a:lnTo>
                <a:lnTo>
                  <a:pt x="636" y="429"/>
                </a:lnTo>
                <a:lnTo>
                  <a:pt x="629" y="411"/>
                </a:lnTo>
                <a:lnTo>
                  <a:pt x="643" y="411"/>
                </a:lnTo>
                <a:lnTo>
                  <a:pt x="653" y="411"/>
                </a:lnTo>
                <a:lnTo>
                  <a:pt x="660" y="411"/>
                </a:lnTo>
                <a:lnTo>
                  <a:pt x="663" y="406"/>
                </a:lnTo>
                <a:lnTo>
                  <a:pt x="665" y="403"/>
                </a:lnTo>
                <a:lnTo>
                  <a:pt x="667" y="398"/>
                </a:lnTo>
                <a:lnTo>
                  <a:pt x="667" y="392"/>
                </a:lnTo>
                <a:lnTo>
                  <a:pt x="667" y="384"/>
                </a:lnTo>
                <a:lnTo>
                  <a:pt x="644" y="364"/>
                </a:lnTo>
                <a:lnTo>
                  <a:pt x="641" y="366"/>
                </a:lnTo>
                <a:lnTo>
                  <a:pt x="637" y="368"/>
                </a:lnTo>
                <a:lnTo>
                  <a:pt x="634" y="370"/>
                </a:lnTo>
                <a:lnTo>
                  <a:pt x="630" y="370"/>
                </a:lnTo>
                <a:lnTo>
                  <a:pt x="627" y="371"/>
                </a:lnTo>
                <a:lnTo>
                  <a:pt x="622" y="373"/>
                </a:lnTo>
                <a:lnTo>
                  <a:pt x="618" y="368"/>
                </a:lnTo>
                <a:lnTo>
                  <a:pt x="616" y="366"/>
                </a:lnTo>
                <a:lnTo>
                  <a:pt x="615" y="363"/>
                </a:lnTo>
                <a:lnTo>
                  <a:pt x="613" y="359"/>
                </a:lnTo>
                <a:lnTo>
                  <a:pt x="609" y="354"/>
                </a:lnTo>
                <a:lnTo>
                  <a:pt x="613" y="349"/>
                </a:lnTo>
                <a:lnTo>
                  <a:pt x="613" y="343"/>
                </a:lnTo>
                <a:lnTo>
                  <a:pt x="615" y="338"/>
                </a:lnTo>
                <a:lnTo>
                  <a:pt x="616" y="331"/>
                </a:lnTo>
                <a:lnTo>
                  <a:pt x="618" y="326"/>
                </a:lnTo>
                <a:lnTo>
                  <a:pt x="623" y="319"/>
                </a:lnTo>
                <a:lnTo>
                  <a:pt x="630" y="315"/>
                </a:lnTo>
                <a:lnTo>
                  <a:pt x="636" y="309"/>
                </a:lnTo>
                <a:lnTo>
                  <a:pt x="641" y="296"/>
                </a:lnTo>
                <a:lnTo>
                  <a:pt x="634" y="296"/>
                </a:lnTo>
                <a:lnTo>
                  <a:pt x="625" y="303"/>
                </a:lnTo>
                <a:lnTo>
                  <a:pt x="615" y="309"/>
                </a:lnTo>
                <a:lnTo>
                  <a:pt x="602" y="314"/>
                </a:lnTo>
                <a:lnTo>
                  <a:pt x="588" y="317"/>
                </a:lnTo>
                <a:lnTo>
                  <a:pt x="576" y="317"/>
                </a:lnTo>
                <a:lnTo>
                  <a:pt x="566" y="314"/>
                </a:lnTo>
                <a:lnTo>
                  <a:pt x="559" y="305"/>
                </a:lnTo>
                <a:lnTo>
                  <a:pt x="557" y="293"/>
                </a:lnTo>
                <a:lnTo>
                  <a:pt x="580" y="284"/>
                </a:lnTo>
                <a:lnTo>
                  <a:pt x="580" y="281"/>
                </a:lnTo>
                <a:lnTo>
                  <a:pt x="574" y="281"/>
                </a:lnTo>
                <a:lnTo>
                  <a:pt x="569" y="279"/>
                </a:lnTo>
                <a:lnTo>
                  <a:pt x="567" y="279"/>
                </a:lnTo>
                <a:lnTo>
                  <a:pt x="566" y="277"/>
                </a:lnTo>
                <a:lnTo>
                  <a:pt x="562" y="275"/>
                </a:lnTo>
                <a:lnTo>
                  <a:pt x="561" y="274"/>
                </a:lnTo>
                <a:lnTo>
                  <a:pt x="587" y="268"/>
                </a:lnTo>
                <a:lnTo>
                  <a:pt x="608" y="260"/>
                </a:lnTo>
                <a:lnTo>
                  <a:pt x="629" y="247"/>
                </a:lnTo>
                <a:lnTo>
                  <a:pt x="644" y="233"/>
                </a:lnTo>
                <a:lnTo>
                  <a:pt x="637" y="213"/>
                </a:lnTo>
                <a:lnTo>
                  <a:pt x="625" y="195"/>
                </a:lnTo>
                <a:lnTo>
                  <a:pt x="611" y="179"/>
                </a:lnTo>
                <a:lnTo>
                  <a:pt x="595" y="165"/>
                </a:lnTo>
                <a:lnTo>
                  <a:pt x="580" y="151"/>
                </a:lnTo>
                <a:lnTo>
                  <a:pt x="564" y="137"/>
                </a:lnTo>
                <a:lnTo>
                  <a:pt x="552" y="120"/>
                </a:lnTo>
                <a:lnTo>
                  <a:pt x="543" y="99"/>
                </a:lnTo>
                <a:lnTo>
                  <a:pt x="538" y="73"/>
                </a:lnTo>
                <a:lnTo>
                  <a:pt x="550" y="69"/>
                </a:lnTo>
                <a:lnTo>
                  <a:pt x="561" y="66"/>
                </a:lnTo>
                <a:lnTo>
                  <a:pt x="569" y="61"/>
                </a:lnTo>
                <a:close/>
                <a:moveTo>
                  <a:pt x="465" y="41"/>
                </a:moveTo>
                <a:lnTo>
                  <a:pt x="468" y="50"/>
                </a:lnTo>
                <a:lnTo>
                  <a:pt x="468" y="61"/>
                </a:lnTo>
                <a:lnTo>
                  <a:pt x="468" y="73"/>
                </a:lnTo>
                <a:lnTo>
                  <a:pt x="475" y="75"/>
                </a:lnTo>
                <a:lnTo>
                  <a:pt x="482" y="78"/>
                </a:lnTo>
                <a:lnTo>
                  <a:pt x="489" y="82"/>
                </a:lnTo>
                <a:lnTo>
                  <a:pt x="494" y="85"/>
                </a:lnTo>
                <a:lnTo>
                  <a:pt x="482" y="85"/>
                </a:lnTo>
                <a:lnTo>
                  <a:pt x="471" y="89"/>
                </a:lnTo>
                <a:lnTo>
                  <a:pt x="465" y="96"/>
                </a:lnTo>
                <a:lnTo>
                  <a:pt x="461" y="106"/>
                </a:lnTo>
                <a:lnTo>
                  <a:pt x="459" y="120"/>
                </a:lnTo>
                <a:lnTo>
                  <a:pt x="456" y="130"/>
                </a:lnTo>
                <a:lnTo>
                  <a:pt x="456" y="127"/>
                </a:lnTo>
                <a:lnTo>
                  <a:pt x="452" y="115"/>
                </a:lnTo>
                <a:lnTo>
                  <a:pt x="451" y="97"/>
                </a:lnTo>
                <a:lnTo>
                  <a:pt x="452" y="78"/>
                </a:lnTo>
                <a:lnTo>
                  <a:pt x="452" y="62"/>
                </a:lnTo>
                <a:lnTo>
                  <a:pt x="458" y="55"/>
                </a:lnTo>
                <a:lnTo>
                  <a:pt x="461" y="48"/>
                </a:lnTo>
                <a:lnTo>
                  <a:pt x="465" y="41"/>
                </a:lnTo>
                <a:close/>
                <a:moveTo>
                  <a:pt x="1697" y="34"/>
                </a:moveTo>
                <a:lnTo>
                  <a:pt x="1732" y="34"/>
                </a:lnTo>
                <a:lnTo>
                  <a:pt x="1732" y="38"/>
                </a:lnTo>
                <a:lnTo>
                  <a:pt x="1726" y="48"/>
                </a:lnTo>
                <a:lnTo>
                  <a:pt x="1725" y="57"/>
                </a:lnTo>
                <a:lnTo>
                  <a:pt x="1721" y="66"/>
                </a:lnTo>
                <a:lnTo>
                  <a:pt x="1713" y="73"/>
                </a:lnTo>
                <a:lnTo>
                  <a:pt x="1726" y="94"/>
                </a:lnTo>
                <a:lnTo>
                  <a:pt x="1744" y="110"/>
                </a:lnTo>
                <a:lnTo>
                  <a:pt x="1767" y="123"/>
                </a:lnTo>
                <a:lnTo>
                  <a:pt x="1761" y="146"/>
                </a:lnTo>
                <a:lnTo>
                  <a:pt x="1754" y="146"/>
                </a:lnTo>
                <a:lnTo>
                  <a:pt x="1749" y="136"/>
                </a:lnTo>
                <a:lnTo>
                  <a:pt x="1740" y="129"/>
                </a:lnTo>
                <a:lnTo>
                  <a:pt x="1730" y="127"/>
                </a:lnTo>
                <a:lnTo>
                  <a:pt x="1713" y="127"/>
                </a:lnTo>
                <a:lnTo>
                  <a:pt x="1711" y="129"/>
                </a:lnTo>
                <a:lnTo>
                  <a:pt x="1709" y="129"/>
                </a:lnTo>
                <a:lnTo>
                  <a:pt x="1709" y="129"/>
                </a:lnTo>
                <a:lnTo>
                  <a:pt x="1707" y="129"/>
                </a:lnTo>
                <a:lnTo>
                  <a:pt x="1704" y="130"/>
                </a:lnTo>
                <a:lnTo>
                  <a:pt x="1699" y="139"/>
                </a:lnTo>
                <a:lnTo>
                  <a:pt x="1693" y="148"/>
                </a:lnTo>
                <a:lnTo>
                  <a:pt x="1685" y="153"/>
                </a:lnTo>
                <a:lnTo>
                  <a:pt x="1693" y="181"/>
                </a:lnTo>
                <a:lnTo>
                  <a:pt x="1685" y="181"/>
                </a:lnTo>
                <a:lnTo>
                  <a:pt x="1669" y="169"/>
                </a:lnTo>
                <a:lnTo>
                  <a:pt x="1651" y="160"/>
                </a:lnTo>
                <a:lnTo>
                  <a:pt x="1637" y="150"/>
                </a:lnTo>
                <a:lnTo>
                  <a:pt x="1623" y="134"/>
                </a:lnTo>
                <a:lnTo>
                  <a:pt x="1632" y="134"/>
                </a:lnTo>
                <a:lnTo>
                  <a:pt x="1637" y="132"/>
                </a:lnTo>
                <a:lnTo>
                  <a:pt x="1643" y="130"/>
                </a:lnTo>
                <a:lnTo>
                  <a:pt x="1646" y="127"/>
                </a:lnTo>
                <a:lnTo>
                  <a:pt x="1651" y="123"/>
                </a:lnTo>
                <a:lnTo>
                  <a:pt x="1643" y="118"/>
                </a:lnTo>
                <a:lnTo>
                  <a:pt x="1634" y="111"/>
                </a:lnTo>
                <a:lnTo>
                  <a:pt x="1627" y="104"/>
                </a:lnTo>
                <a:lnTo>
                  <a:pt x="1632" y="101"/>
                </a:lnTo>
                <a:lnTo>
                  <a:pt x="1634" y="99"/>
                </a:lnTo>
                <a:lnTo>
                  <a:pt x="1636" y="97"/>
                </a:lnTo>
                <a:lnTo>
                  <a:pt x="1637" y="94"/>
                </a:lnTo>
                <a:lnTo>
                  <a:pt x="1639" y="89"/>
                </a:lnTo>
                <a:lnTo>
                  <a:pt x="1643" y="89"/>
                </a:lnTo>
                <a:lnTo>
                  <a:pt x="1644" y="87"/>
                </a:lnTo>
                <a:lnTo>
                  <a:pt x="1644" y="85"/>
                </a:lnTo>
                <a:lnTo>
                  <a:pt x="1643" y="85"/>
                </a:lnTo>
                <a:lnTo>
                  <a:pt x="1641" y="85"/>
                </a:lnTo>
                <a:lnTo>
                  <a:pt x="1639" y="85"/>
                </a:lnTo>
                <a:lnTo>
                  <a:pt x="1639" y="85"/>
                </a:lnTo>
                <a:lnTo>
                  <a:pt x="1634" y="80"/>
                </a:lnTo>
                <a:lnTo>
                  <a:pt x="1627" y="78"/>
                </a:lnTo>
                <a:lnTo>
                  <a:pt x="1622" y="75"/>
                </a:lnTo>
                <a:lnTo>
                  <a:pt x="1617" y="71"/>
                </a:lnTo>
                <a:lnTo>
                  <a:pt x="1613" y="66"/>
                </a:lnTo>
                <a:lnTo>
                  <a:pt x="1617" y="64"/>
                </a:lnTo>
                <a:lnTo>
                  <a:pt x="1620" y="62"/>
                </a:lnTo>
                <a:lnTo>
                  <a:pt x="1625" y="62"/>
                </a:lnTo>
                <a:lnTo>
                  <a:pt x="1632" y="62"/>
                </a:lnTo>
                <a:lnTo>
                  <a:pt x="1637" y="64"/>
                </a:lnTo>
                <a:lnTo>
                  <a:pt x="1643" y="64"/>
                </a:lnTo>
                <a:lnTo>
                  <a:pt x="1646" y="64"/>
                </a:lnTo>
                <a:lnTo>
                  <a:pt x="1653" y="62"/>
                </a:lnTo>
                <a:lnTo>
                  <a:pt x="1658" y="62"/>
                </a:lnTo>
                <a:lnTo>
                  <a:pt x="1658" y="66"/>
                </a:lnTo>
                <a:lnTo>
                  <a:pt x="1655" y="66"/>
                </a:lnTo>
                <a:lnTo>
                  <a:pt x="1653" y="66"/>
                </a:lnTo>
                <a:lnTo>
                  <a:pt x="1653" y="68"/>
                </a:lnTo>
                <a:lnTo>
                  <a:pt x="1655" y="68"/>
                </a:lnTo>
                <a:lnTo>
                  <a:pt x="1657" y="69"/>
                </a:lnTo>
                <a:lnTo>
                  <a:pt x="1660" y="69"/>
                </a:lnTo>
                <a:lnTo>
                  <a:pt x="1662" y="69"/>
                </a:lnTo>
                <a:lnTo>
                  <a:pt x="1662" y="69"/>
                </a:lnTo>
                <a:lnTo>
                  <a:pt x="1671" y="68"/>
                </a:lnTo>
                <a:lnTo>
                  <a:pt x="1678" y="69"/>
                </a:lnTo>
                <a:lnTo>
                  <a:pt x="1686" y="73"/>
                </a:lnTo>
                <a:lnTo>
                  <a:pt x="1697" y="76"/>
                </a:lnTo>
                <a:lnTo>
                  <a:pt x="1697" y="69"/>
                </a:lnTo>
                <a:lnTo>
                  <a:pt x="1699" y="68"/>
                </a:lnTo>
                <a:lnTo>
                  <a:pt x="1699" y="66"/>
                </a:lnTo>
                <a:lnTo>
                  <a:pt x="1700" y="64"/>
                </a:lnTo>
                <a:lnTo>
                  <a:pt x="1700" y="61"/>
                </a:lnTo>
                <a:lnTo>
                  <a:pt x="1700" y="57"/>
                </a:lnTo>
                <a:lnTo>
                  <a:pt x="1695" y="54"/>
                </a:lnTo>
                <a:lnTo>
                  <a:pt x="1690" y="50"/>
                </a:lnTo>
                <a:lnTo>
                  <a:pt x="1685" y="45"/>
                </a:lnTo>
                <a:lnTo>
                  <a:pt x="1681" y="38"/>
                </a:lnTo>
                <a:lnTo>
                  <a:pt x="1686" y="38"/>
                </a:lnTo>
                <a:lnTo>
                  <a:pt x="1692" y="38"/>
                </a:lnTo>
                <a:lnTo>
                  <a:pt x="1693" y="36"/>
                </a:lnTo>
                <a:lnTo>
                  <a:pt x="1697" y="34"/>
                </a:lnTo>
                <a:close/>
                <a:moveTo>
                  <a:pt x="461" y="19"/>
                </a:moveTo>
                <a:lnTo>
                  <a:pt x="475" y="19"/>
                </a:lnTo>
                <a:lnTo>
                  <a:pt x="475" y="34"/>
                </a:lnTo>
                <a:lnTo>
                  <a:pt x="471" y="34"/>
                </a:lnTo>
                <a:lnTo>
                  <a:pt x="470" y="33"/>
                </a:lnTo>
                <a:lnTo>
                  <a:pt x="470" y="33"/>
                </a:lnTo>
                <a:lnTo>
                  <a:pt x="468" y="33"/>
                </a:lnTo>
                <a:lnTo>
                  <a:pt x="468" y="33"/>
                </a:lnTo>
                <a:lnTo>
                  <a:pt x="465" y="31"/>
                </a:lnTo>
                <a:lnTo>
                  <a:pt x="461" y="19"/>
                </a:lnTo>
                <a:close/>
                <a:moveTo>
                  <a:pt x="1655" y="0"/>
                </a:moveTo>
                <a:lnTo>
                  <a:pt x="1658" y="1"/>
                </a:lnTo>
                <a:lnTo>
                  <a:pt x="1662" y="1"/>
                </a:lnTo>
                <a:lnTo>
                  <a:pt x="1662" y="1"/>
                </a:lnTo>
                <a:lnTo>
                  <a:pt x="1664" y="1"/>
                </a:lnTo>
                <a:lnTo>
                  <a:pt x="1664" y="3"/>
                </a:lnTo>
                <a:lnTo>
                  <a:pt x="1664" y="5"/>
                </a:lnTo>
                <a:lnTo>
                  <a:pt x="1665" y="8"/>
                </a:lnTo>
                <a:lnTo>
                  <a:pt x="1651" y="29"/>
                </a:lnTo>
                <a:lnTo>
                  <a:pt x="1639" y="50"/>
                </a:lnTo>
                <a:lnTo>
                  <a:pt x="1632" y="50"/>
                </a:lnTo>
                <a:lnTo>
                  <a:pt x="1632" y="12"/>
                </a:lnTo>
                <a:lnTo>
                  <a:pt x="1637" y="10"/>
                </a:lnTo>
                <a:lnTo>
                  <a:pt x="1644" y="7"/>
                </a:lnTo>
                <a:lnTo>
                  <a:pt x="1650" y="3"/>
                </a:lnTo>
                <a:lnTo>
                  <a:pt x="1655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67170-1128-4955-94A3-982595DE1F4F}"/>
              </a:ext>
            </a:extLst>
          </p:cNvPr>
          <p:cNvGrpSpPr/>
          <p:nvPr/>
        </p:nvGrpSpPr>
        <p:grpSpPr>
          <a:xfrm>
            <a:off x="4770515" y="1685487"/>
            <a:ext cx="2590333" cy="2857772"/>
            <a:chOff x="1691680" y="116632"/>
            <a:chExt cx="5905501" cy="6515214"/>
          </a:xfrm>
          <a:solidFill>
            <a:schemeClr val="accent2"/>
          </a:solidFill>
        </p:grpSpPr>
        <p:sp>
          <p:nvSpPr>
            <p:cNvPr id="10" name="Freeform 139">
              <a:extLst>
                <a:ext uri="{FF2B5EF4-FFF2-40B4-BE49-F238E27FC236}">
                  <a16:creationId xmlns:a16="http://schemas.microsoft.com/office/drawing/2014/main" id="{0EDA3333-7CE4-4C00-9B91-2BF08136F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6828" y="5469796"/>
              <a:ext cx="1387475" cy="1162050"/>
            </a:xfrm>
            <a:custGeom>
              <a:avLst/>
              <a:gdLst>
                <a:gd name="T0" fmla="*/ 591 w 874"/>
                <a:gd name="T1" fmla="*/ 409 h 732"/>
                <a:gd name="T2" fmla="*/ 567 w 874"/>
                <a:gd name="T3" fmla="*/ 436 h 732"/>
                <a:gd name="T4" fmla="*/ 587 w 874"/>
                <a:gd name="T5" fmla="*/ 474 h 732"/>
                <a:gd name="T6" fmla="*/ 612 w 874"/>
                <a:gd name="T7" fmla="*/ 476 h 732"/>
                <a:gd name="T8" fmla="*/ 629 w 874"/>
                <a:gd name="T9" fmla="*/ 460 h 732"/>
                <a:gd name="T10" fmla="*/ 651 w 874"/>
                <a:gd name="T11" fmla="*/ 454 h 732"/>
                <a:gd name="T12" fmla="*/ 669 w 874"/>
                <a:gd name="T13" fmla="*/ 421 h 732"/>
                <a:gd name="T14" fmla="*/ 663 w 874"/>
                <a:gd name="T15" fmla="*/ 392 h 732"/>
                <a:gd name="T16" fmla="*/ 711 w 874"/>
                <a:gd name="T17" fmla="*/ 7 h 732"/>
                <a:gd name="T18" fmla="*/ 803 w 874"/>
                <a:gd name="T19" fmla="*/ 52 h 732"/>
                <a:gd name="T20" fmla="*/ 820 w 874"/>
                <a:gd name="T21" fmla="*/ 100 h 732"/>
                <a:gd name="T22" fmla="*/ 823 w 874"/>
                <a:gd name="T23" fmla="*/ 221 h 732"/>
                <a:gd name="T24" fmla="*/ 800 w 874"/>
                <a:gd name="T25" fmla="*/ 214 h 732"/>
                <a:gd name="T26" fmla="*/ 767 w 874"/>
                <a:gd name="T27" fmla="*/ 256 h 732"/>
                <a:gd name="T28" fmla="*/ 827 w 874"/>
                <a:gd name="T29" fmla="*/ 272 h 732"/>
                <a:gd name="T30" fmla="*/ 871 w 874"/>
                <a:gd name="T31" fmla="*/ 292 h 732"/>
                <a:gd name="T32" fmla="*/ 854 w 874"/>
                <a:gd name="T33" fmla="*/ 336 h 732"/>
                <a:gd name="T34" fmla="*/ 827 w 874"/>
                <a:gd name="T35" fmla="*/ 389 h 732"/>
                <a:gd name="T36" fmla="*/ 774 w 874"/>
                <a:gd name="T37" fmla="*/ 436 h 732"/>
                <a:gd name="T38" fmla="*/ 743 w 874"/>
                <a:gd name="T39" fmla="*/ 489 h 732"/>
                <a:gd name="T40" fmla="*/ 692 w 874"/>
                <a:gd name="T41" fmla="*/ 547 h 732"/>
                <a:gd name="T42" fmla="*/ 660 w 874"/>
                <a:gd name="T43" fmla="*/ 572 h 732"/>
                <a:gd name="T44" fmla="*/ 636 w 874"/>
                <a:gd name="T45" fmla="*/ 596 h 732"/>
                <a:gd name="T46" fmla="*/ 591 w 874"/>
                <a:gd name="T47" fmla="*/ 636 h 732"/>
                <a:gd name="T48" fmla="*/ 520 w 874"/>
                <a:gd name="T49" fmla="*/ 667 h 732"/>
                <a:gd name="T50" fmla="*/ 431 w 874"/>
                <a:gd name="T51" fmla="*/ 692 h 732"/>
                <a:gd name="T52" fmla="*/ 376 w 874"/>
                <a:gd name="T53" fmla="*/ 683 h 732"/>
                <a:gd name="T54" fmla="*/ 354 w 874"/>
                <a:gd name="T55" fmla="*/ 692 h 732"/>
                <a:gd name="T56" fmla="*/ 283 w 874"/>
                <a:gd name="T57" fmla="*/ 709 h 732"/>
                <a:gd name="T58" fmla="*/ 163 w 874"/>
                <a:gd name="T59" fmla="*/ 732 h 732"/>
                <a:gd name="T60" fmla="*/ 147 w 874"/>
                <a:gd name="T61" fmla="*/ 725 h 732"/>
                <a:gd name="T62" fmla="*/ 114 w 874"/>
                <a:gd name="T63" fmla="*/ 692 h 732"/>
                <a:gd name="T64" fmla="*/ 102 w 874"/>
                <a:gd name="T65" fmla="*/ 703 h 732"/>
                <a:gd name="T66" fmla="*/ 94 w 874"/>
                <a:gd name="T67" fmla="*/ 669 h 732"/>
                <a:gd name="T68" fmla="*/ 83 w 874"/>
                <a:gd name="T69" fmla="*/ 640 h 732"/>
                <a:gd name="T70" fmla="*/ 67 w 874"/>
                <a:gd name="T71" fmla="*/ 614 h 732"/>
                <a:gd name="T72" fmla="*/ 71 w 874"/>
                <a:gd name="T73" fmla="*/ 603 h 732"/>
                <a:gd name="T74" fmla="*/ 89 w 874"/>
                <a:gd name="T75" fmla="*/ 552 h 732"/>
                <a:gd name="T76" fmla="*/ 67 w 874"/>
                <a:gd name="T77" fmla="*/ 529 h 732"/>
                <a:gd name="T78" fmla="*/ 40 w 874"/>
                <a:gd name="T79" fmla="*/ 472 h 732"/>
                <a:gd name="T80" fmla="*/ 27 w 874"/>
                <a:gd name="T81" fmla="*/ 436 h 732"/>
                <a:gd name="T82" fmla="*/ 2 w 874"/>
                <a:gd name="T83" fmla="*/ 381 h 732"/>
                <a:gd name="T84" fmla="*/ 12 w 874"/>
                <a:gd name="T85" fmla="*/ 363 h 732"/>
                <a:gd name="T86" fmla="*/ 34 w 874"/>
                <a:gd name="T87" fmla="*/ 340 h 732"/>
                <a:gd name="T88" fmla="*/ 60 w 874"/>
                <a:gd name="T89" fmla="*/ 349 h 732"/>
                <a:gd name="T90" fmla="*/ 94 w 874"/>
                <a:gd name="T91" fmla="*/ 387 h 732"/>
                <a:gd name="T92" fmla="*/ 136 w 874"/>
                <a:gd name="T93" fmla="*/ 387 h 732"/>
                <a:gd name="T94" fmla="*/ 149 w 874"/>
                <a:gd name="T95" fmla="*/ 383 h 732"/>
                <a:gd name="T96" fmla="*/ 160 w 874"/>
                <a:gd name="T97" fmla="*/ 376 h 732"/>
                <a:gd name="T98" fmla="*/ 202 w 874"/>
                <a:gd name="T99" fmla="*/ 156 h 732"/>
                <a:gd name="T100" fmla="*/ 227 w 874"/>
                <a:gd name="T101" fmla="*/ 189 h 732"/>
                <a:gd name="T102" fmla="*/ 234 w 874"/>
                <a:gd name="T103" fmla="*/ 254 h 732"/>
                <a:gd name="T104" fmla="*/ 302 w 874"/>
                <a:gd name="T105" fmla="*/ 254 h 732"/>
                <a:gd name="T106" fmla="*/ 314 w 874"/>
                <a:gd name="T107" fmla="*/ 245 h 732"/>
                <a:gd name="T108" fmla="*/ 343 w 874"/>
                <a:gd name="T109" fmla="*/ 203 h 732"/>
                <a:gd name="T110" fmla="*/ 349 w 874"/>
                <a:gd name="T111" fmla="*/ 187 h 732"/>
                <a:gd name="T112" fmla="*/ 432 w 874"/>
                <a:gd name="T113" fmla="*/ 205 h 732"/>
                <a:gd name="T114" fmla="*/ 487 w 874"/>
                <a:gd name="T115" fmla="*/ 192 h 732"/>
                <a:gd name="T116" fmla="*/ 503 w 874"/>
                <a:gd name="T117" fmla="*/ 154 h 732"/>
                <a:gd name="T118" fmla="*/ 560 w 874"/>
                <a:gd name="T119" fmla="*/ 120 h 732"/>
                <a:gd name="T120" fmla="*/ 583 w 874"/>
                <a:gd name="T121" fmla="*/ 80 h 732"/>
                <a:gd name="T122" fmla="*/ 652 w 874"/>
                <a:gd name="T123" fmla="*/ 27 h 732"/>
                <a:gd name="T124" fmla="*/ 678 w 874"/>
                <a:gd name="T125" fmla="*/ 3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4" h="732">
                  <a:moveTo>
                    <a:pt x="640" y="376"/>
                  </a:moveTo>
                  <a:lnTo>
                    <a:pt x="614" y="385"/>
                  </a:lnTo>
                  <a:lnTo>
                    <a:pt x="607" y="396"/>
                  </a:lnTo>
                  <a:lnTo>
                    <a:pt x="594" y="400"/>
                  </a:lnTo>
                  <a:lnTo>
                    <a:pt x="594" y="409"/>
                  </a:lnTo>
                  <a:lnTo>
                    <a:pt x="591" y="409"/>
                  </a:lnTo>
                  <a:lnTo>
                    <a:pt x="583" y="420"/>
                  </a:lnTo>
                  <a:lnTo>
                    <a:pt x="578" y="425"/>
                  </a:lnTo>
                  <a:lnTo>
                    <a:pt x="572" y="429"/>
                  </a:lnTo>
                  <a:lnTo>
                    <a:pt x="567" y="432"/>
                  </a:lnTo>
                  <a:lnTo>
                    <a:pt x="563" y="436"/>
                  </a:lnTo>
                  <a:lnTo>
                    <a:pt x="567" y="436"/>
                  </a:lnTo>
                  <a:lnTo>
                    <a:pt x="567" y="449"/>
                  </a:lnTo>
                  <a:lnTo>
                    <a:pt x="580" y="456"/>
                  </a:lnTo>
                  <a:lnTo>
                    <a:pt x="582" y="461"/>
                  </a:lnTo>
                  <a:lnTo>
                    <a:pt x="585" y="467"/>
                  </a:lnTo>
                  <a:lnTo>
                    <a:pt x="585" y="470"/>
                  </a:lnTo>
                  <a:lnTo>
                    <a:pt x="587" y="474"/>
                  </a:lnTo>
                  <a:lnTo>
                    <a:pt x="591" y="478"/>
                  </a:lnTo>
                  <a:lnTo>
                    <a:pt x="594" y="481"/>
                  </a:lnTo>
                  <a:lnTo>
                    <a:pt x="600" y="483"/>
                  </a:lnTo>
                  <a:lnTo>
                    <a:pt x="607" y="483"/>
                  </a:lnTo>
                  <a:lnTo>
                    <a:pt x="611" y="480"/>
                  </a:lnTo>
                  <a:lnTo>
                    <a:pt x="612" y="476"/>
                  </a:lnTo>
                  <a:lnTo>
                    <a:pt x="614" y="474"/>
                  </a:lnTo>
                  <a:lnTo>
                    <a:pt x="618" y="470"/>
                  </a:lnTo>
                  <a:lnTo>
                    <a:pt x="620" y="463"/>
                  </a:lnTo>
                  <a:lnTo>
                    <a:pt x="623" y="463"/>
                  </a:lnTo>
                  <a:lnTo>
                    <a:pt x="627" y="461"/>
                  </a:lnTo>
                  <a:lnTo>
                    <a:pt x="629" y="460"/>
                  </a:lnTo>
                  <a:lnTo>
                    <a:pt x="629" y="458"/>
                  </a:lnTo>
                  <a:lnTo>
                    <a:pt x="631" y="458"/>
                  </a:lnTo>
                  <a:lnTo>
                    <a:pt x="631" y="456"/>
                  </a:lnTo>
                  <a:lnTo>
                    <a:pt x="640" y="454"/>
                  </a:lnTo>
                  <a:lnTo>
                    <a:pt x="645" y="454"/>
                  </a:lnTo>
                  <a:lnTo>
                    <a:pt x="651" y="454"/>
                  </a:lnTo>
                  <a:lnTo>
                    <a:pt x="656" y="452"/>
                  </a:lnTo>
                  <a:lnTo>
                    <a:pt x="663" y="445"/>
                  </a:lnTo>
                  <a:lnTo>
                    <a:pt x="667" y="445"/>
                  </a:lnTo>
                  <a:lnTo>
                    <a:pt x="667" y="425"/>
                  </a:lnTo>
                  <a:lnTo>
                    <a:pt x="667" y="423"/>
                  </a:lnTo>
                  <a:lnTo>
                    <a:pt x="669" y="421"/>
                  </a:lnTo>
                  <a:lnTo>
                    <a:pt x="672" y="420"/>
                  </a:lnTo>
                  <a:lnTo>
                    <a:pt x="674" y="418"/>
                  </a:lnTo>
                  <a:lnTo>
                    <a:pt x="678" y="414"/>
                  </a:lnTo>
                  <a:lnTo>
                    <a:pt x="680" y="412"/>
                  </a:lnTo>
                  <a:lnTo>
                    <a:pt x="667" y="403"/>
                  </a:lnTo>
                  <a:lnTo>
                    <a:pt x="663" y="392"/>
                  </a:lnTo>
                  <a:lnTo>
                    <a:pt x="656" y="389"/>
                  </a:lnTo>
                  <a:lnTo>
                    <a:pt x="651" y="385"/>
                  </a:lnTo>
                  <a:lnTo>
                    <a:pt x="645" y="381"/>
                  </a:lnTo>
                  <a:lnTo>
                    <a:pt x="640" y="376"/>
                  </a:lnTo>
                  <a:close/>
                  <a:moveTo>
                    <a:pt x="700" y="0"/>
                  </a:moveTo>
                  <a:lnTo>
                    <a:pt x="711" y="7"/>
                  </a:lnTo>
                  <a:lnTo>
                    <a:pt x="727" y="10"/>
                  </a:lnTo>
                  <a:lnTo>
                    <a:pt x="745" y="10"/>
                  </a:lnTo>
                  <a:lnTo>
                    <a:pt x="765" y="12"/>
                  </a:lnTo>
                  <a:lnTo>
                    <a:pt x="783" y="12"/>
                  </a:lnTo>
                  <a:lnTo>
                    <a:pt x="800" y="16"/>
                  </a:lnTo>
                  <a:lnTo>
                    <a:pt x="803" y="52"/>
                  </a:lnTo>
                  <a:lnTo>
                    <a:pt x="811" y="56"/>
                  </a:lnTo>
                  <a:lnTo>
                    <a:pt x="811" y="85"/>
                  </a:lnTo>
                  <a:lnTo>
                    <a:pt x="814" y="85"/>
                  </a:lnTo>
                  <a:lnTo>
                    <a:pt x="814" y="92"/>
                  </a:lnTo>
                  <a:lnTo>
                    <a:pt x="820" y="92"/>
                  </a:lnTo>
                  <a:lnTo>
                    <a:pt x="820" y="100"/>
                  </a:lnTo>
                  <a:lnTo>
                    <a:pt x="827" y="105"/>
                  </a:lnTo>
                  <a:lnTo>
                    <a:pt x="827" y="132"/>
                  </a:lnTo>
                  <a:lnTo>
                    <a:pt x="831" y="158"/>
                  </a:lnTo>
                  <a:lnTo>
                    <a:pt x="829" y="189"/>
                  </a:lnTo>
                  <a:lnTo>
                    <a:pt x="827" y="220"/>
                  </a:lnTo>
                  <a:lnTo>
                    <a:pt x="823" y="221"/>
                  </a:lnTo>
                  <a:lnTo>
                    <a:pt x="820" y="223"/>
                  </a:lnTo>
                  <a:lnTo>
                    <a:pt x="816" y="223"/>
                  </a:lnTo>
                  <a:lnTo>
                    <a:pt x="811" y="225"/>
                  </a:lnTo>
                  <a:lnTo>
                    <a:pt x="807" y="220"/>
                  </a:lnTo>
                  <a:lnTo>
                    <a:pt x="803" y="218"/>
                  </a:lnTo>
                  <a:lnTo>
                    <a:pt x="800" y="214"/>
                  </a:lnTo>
                  <a:lnTo>
                    <a:pt x="794" y="212"/>
                  </a:lnTo>
                  <a:lnTo>
                    <a:pt x="794" y="216"/>
                  </a:lnTo>
                  <a:lnTo>
                    <a:pt x="787" y="223"/>
                  </a:lnTo>
                  <a:lnTo>
                    <a:pt x="778" y="232"/>
                  </a:lnTo>
                  <a:lnTo>
                    <a:pt x="771" y="245"/>
                  </a:lnTo>
                  <a:lnTo>
                    <a:pt x="767" y="256"/>
                  </a:lnTo>
                  <a:lnTo>
                    <a:pt x="767" y="263"/>
                  </a:lnTo>
                  <a:lnTo>
                    <a:pt x="787" y="296"/>
                  </a:lnTo>
                  <a:lnTo>
                    <a:pt x="820" y="300"/>
                  </a:lnTo>
                  <a:lnTo>
                    <a:pt x="820" y="296"/>
                  </a:lnTo>
                  <a:lnTo>
                    <a:pt x="823" y="296"/>
                  </a:lnTo>
                  <a:lnTo>
                    <a:pt x="827" y="272"/>
                  </a:lnTo>
                  <a:lnTo>
                    <a:pt x="871" y="276"/>
                  </a:lnTo>
                  <a:lnTo>
                    <a:pt x="872" y="280"/>
                  </a:lnTo>
                  <a:lnTo>
                    <a:pt x="874" y="283"/>
                  </a:lnTo>
                  <a:lnTo>
                    <a:pt x="874" y="287"/>
                  </a:lnTo>
                  <a:lnTo>
                    <a:pt x="874" y="292"/>
                  </a:lnTo>
                  <a:lnTo>
                    <a:pt x="871" y="292"/>
                  </a:lnTo>
                  <a:lnTo>
                    <a:pt x="867" y="312"/>
                  </a:lnTo>
                  <a:lnTo>
                    <a:pt x="863" y="312"/>
                  </a:lnTo>
                  <a:lnTo>
                    <a:pt x="863" y="329"/>
                  </a:lnTo>
                  <a:lnTo>
                    <a:pt x="860" y="329"/>
                  </a:lnTo>
                  <a:lnTo>
                    <a:pt x="860" y="336"/>
                  </a:lnTo>
                  <a:lnTo>
                    <a:pt x="854" y="336"/>
                  </a:lnTo>
                  <a:lnTo>
                    <a:pt x="854" y="356"/>
                  </a:lnTo>
                  <a:lnTo>
                    <a:pt x="851" y="356"/>
                  </a:lnTo>
                  <a:lnTo>
                    <a:pt x="851" y="372"/>
                  </a:lnTo>
                  <a:lnTo>
                    <a:pt x="834" y="385"/>
                  </a:lnTo>
                  <a:lnTo>
                    <a:pt x="834" y="389"/>
                  </a:lnTo>
                  <a:lnTo>
                    <a:pt x="827" y="389"/>
                  </a:lnTo>
                  <a:lnTo>
                    <a:pt x="820" y="400"/>
                  </a:lnTo>
                  <a:lnTo>
                    <a:pt x="811" y="400"/>
                  </a:lnTo>
                  <a:lnTo>
                    <a:pt x="794" y="420"/>
                  </a:lnTo>
                  <a:lnTo>
                    <a:pt x="783" y="425"/>
                  </a:lnTo>
                  <a:lnTo>
                    <a:pt x="783" y="432"/>
                  </a:lnTo>
                  <a:lnTo>
                    <a:pt x="774" y="436"/>
                  </a:lnTo>
                  <a:lnTo>
                    <a:pt x="771" y="449"/>
                  </a:lnTo>
                  <a:lnTo>
                    <a:pt x="767" y="449"/>
                  </a:lnTo>
                  <a:lnTo>
                    <a:pt x="760" y="472"/>
                  </a:lnTo>
                  <a:lnTo>
                    <a:pt x="751" y="476"/>
                  </a:lnTo>
                  <a:lnTo>
                    <a:pt x="751" y="483"/>
                  </a:lnTo>
                  <a:lnTo>
                    <a:pt x="743" y="489"/>
                  </a:lnTo>
                  <a:lnTo>
                    <a:pt x="743" y="496"/>
                  </a:lnTo>
                  <a:lnTo>
                    <a:pt x="727" y="509"/>
                  </a:lnTo>
                  <a:lnTo>
                    <a:pt x="727" y="516"/>
                  </a:lnTo>
                  <a:lnTo>
                    <a:pt x="720" y="520"/>
                  </a:lnTo>
                  <a:lnTo>
                    <a:pt x="707" y="534"/>
                  </a:lnTo>
                  <a:lnTo>
                    <a:pt x="692" y="547"/>
                  </a:lnTo>
                  <a:lnTo>
                    <a:pt x="674" y="556"/>
                  </a:lnTo>
                  <a:lnTo>
                    <a:pt x="674" y="561"/>
                  </a:lnTo>
                  <a:lnTo>
                    <a:pt x="671" y="567"/>
                  </a:lnTo>
                  <a:lnTo>
                    <a:pt x="669" y="569"/>
                  </a:lnTo>
                  <a:lnTo>
                    <a:pt x="665" y="570"/>
                  </a:lnTo>
                  <a:lnTo>
                    <a:pt x="660" y="572"/>
                  </a:lnTo>
                  <a:lnTo>
                    <a:pt x="656" y="580"/>
                  </a:lnTo>
                  <a:lnTo>
                    <a:pt x="652" y="585"/>
                  </a:lnTo>
                  <a:lnTo>
                    <a:pt x="649" y="589"/>
                  </a:lnTo>
                  <a:lnTo>
                    <a:pt x="645" y="590"/>
                  </a:lnTo>
                  <a:lnTo>
                    <a:pt x="642" y="594"/>
                  </a:lnTo>
                  <a:lnTo>
                    <a:pt x="636" y="596"/>
                  </a:lnTo>
                  <a:lnTo>
                    <a:pt x="631" y="600"/>
                  </a:lnTo>
                  <a:lnTo>
                    <a:pt x="614" y="620"/>
                  </a:lnTo>
                  <a:lnTo>
                    <a:pt x="607" y="620"/>
                  </a:lnTo>
                  <a:lnTo>
                    <a:pt x="603" y="629"/>
                  </a:lnTo>
                  <a:lnTo>
                    <a:pt x="591" y="632"/>
                  </a:lnTo>
                  <a:lnTo>
                    <a:pt x="591" y="636"/>
                  </a:lnTo>
                  <a:lnTo>
                    <a:pt x="574" y="640"/>
                  </a:lnTo>
                  <a:lnTo>
                    <a:pt x="567" y="652"/>
                  </a:lnTo>
                  <a:lnTo>
                    <a:pt x="551" y="656"/>
                  </a:lnTo>
                  <a:lnTo>
                    <a:pt x="547" y="665"/>
                  </a:lnTo>
                  <a:lnTo>
                    <a:pt x="534" y="667"/>
                  </a:lnTo>
                  <a:lnTo>
                    <a:pt x="520" y="667"/>
                  </a:lnTo>
                  <a:lnTo>
                    <a:pt x="503" y="665"/>
                  </a:lnTo>
                  <a:lnTo>
                    <a:pt x="491" y="669"/>
                  </a:lnTo>
                  <a:lnTo>
                    <a:pt x="480" y="683"/>
                  </a:lnTo>
                  <a:lnTo>
                    <a:pt x="443" y="683"/>
                  </a:lnTo>
                  <a:lnTo>
                    <a:pt x="440" y="692"/>
                  </a:lnTo>
                  <a:lnTo>
                    <a:pt x="431" y="692"/>
                  </a:lnTo>
                  <a:lnTo>
                    <a:pt x="431" y="696"/>
                  </a:lnTo>
                  <a:lnTo>
                    <a:pt x="391" y="692"/>
                  </a:lnTo>
                  <a:lnTo>
                    <a:pt x="391" y="689"/>
                  </a:lnTo>
                  <a:lnTo>
                    <a:pt x="383" y="689"/>
                  </a:lnTo>
                  <a:lnTo>
                    <a:pt x="383" y="683"/>
                  </a:lnTo>
                  <a:lnTo>
                    <a:pt x="376" y="683"/>
                  </a:lnTo>
                  <a:lnTo>
                    <a:pt x="372" y="683"/>
                  </a:lnTo>
                  <a:lnTo>
                    <a:pt x="367" y="685"/>
                  </a:lnTo>
                  <a:lnTo>
                    <a:pt x="363" y="687"/>
                  </a:lnTo>
                  <a:lnTo>
                    <a:pt x="362" y="689"/>
                  </a:lnTo>
                  <a:lnTo>
                    <a:pt x="358" y="690"/>
                  </a:lnTo>
                  <a:lnTo>
                    <a:pt x="354" y="692"/>
                  </a:lnTo>
                  <a:lnTo>
                    <a:pt x="314" y="683"/>
                  </a:lnTo>
                  <a:lnTo>
                    <a:pt x="314" y="689"/>
                  </a:lnTo>
                  <a:lnTo>
                    <a:pt x="307" y="689"/>
                  </a:lnTo>
                  <a:lnTo>
                    <a:pt x="307" y="692"/>
                  </a:lnTo>
                  <a:lnTo>
                    <a:pt x="294" y="692"/>
                  </a:lnTo>
                  <a:lnTo>
                    <a:pt x="283" y="709"/>
                  </a:lnTo>
                  <a:lnTo>
                    <a:pt x="223" y="709"/>
                  </a:lnTo>
                  <a:lnTo>
                    <a:pt x="212" y="712"/>
                  </a:lnTo>
                  <a:lnTo>
                    <a:pt x="203" y="718"/>
                  </a:lnTo>
                  <a:lnTo>
                    <a:pt x="194" y="725"/>
                  </a:lnTo>
                  <a:lnTo>
                    <a:pt x="191" y="732"/>
                  </a:lnTo>
                  <a:lnTo>
                    <a:pt x="163" y="732"/>
                  </a:lnTo>
                  <a:lnTo>
                    <a:pt x="160" y="729"/>
                  </a:lnTo>
                  <a:lnTo>
                    <a:pt x="158" y="727"/>
                  </a:lnTo>
                  <a:lnTo>
                    <a:pt x="154" y="727"/>
                  </a:lnTo>
                  <a:lnTo>
                    <a:pt x="152" y="727"/>
                  </a:lnTo>
                  <a:lnTo>
                    <a:pt x="151" y="725"/>
                  </a:lnTo>
                  <a:lnTo>
                    <a:pt x="147" y="725"/>
                  </a:lnTo>
                  <a:lnTo>
                    <a:pt x="143" y="712"/>
                  </a:lnTo>
                  <a:lnTo>
                    <a:pt x="138" y="709"/>
                  </a:lnTo>
                  <a:lnTo>
                    <a:pt x="132" y="707"/>
                  </a:lnTo>
                  <a:lnTo>
                    <a:pt x="127" y="705"/>
                  </a:lnTo>
                  <a:lnTo>
                    <a:pt x="120" y="705"/>
                  </a:lnTo>
                  <a:lnTo>
                    <a:pt x="114" y="692"/>
                  </a:lnTo>
                  <a:lnTo>
                    <a:pt x="112" y="696"/>
                  </a:lnTo>
                  <a:lnTo>
                    <a:pt x="111" y="698"/>
                  </a:lnTo>
                  <a:lnTo>
                    <a:pt x="109" y="700"/>
                  </a:lnTo>
                  <a:lnTo>
                    <a:pt x="107" y="701"/>
                  </a:lnTo>
                  <a:lnTo>
                    <a:pt x="105" y="701"/>
                  </a:lnTo>
                  <a:lnTo>
                    <a:pt x="102" y="703"/>
                  </a:lnTo>
                  <a:lnTo>
                    <a:pt x="94" y="705"/>
                  </a:lnTo>
                  <a:lnTo>
                    <a:pt x="91" y="690"/>
                  </a:lnTo>
                  <a:lnTo>
                    <a:pt x="91" y="672"/>
                  </a:lnTo>
                  <a:lnTo>
                    <a:pt x="92" y="672"/>
                  </a:lnTo>
                  <a:lnTo>
                    <a:pt x="92" y="670"/>
                  </a:lnTo>
                  <a:lnTo>
                    <a:pt x="94" y="669"/>
                  </a:lnTo>
                  <a:lnTo>
                    <a:pt x="96" y="665"/>
                  </a:lnTo>
                  <a:lnTo>
                    <a:pt x="94" y="660"/>
                  </a:lnTo>
                  <a:lnTo>
                    <a:pt x="91" y="660"/>
                  </a:lnTo>
                  <a:lnTo>
                    <a:pt x="91" y="652"/>
                  </a:lnTo>
                  <a:lnTo>
                    <a:pt x="83" y="649"/>
                  </a:lnTo>
                  <a:lnTo>
                    <a:pt x="83" y="640"/>
                  </a:lnTo>
                  <a:lnTo>
                    <a:pt x="74" y="636"/>
                  </a:lnTo>
                  <a:lnTo>
                    <a:pt x="74" y="623"/>
                  </a:lnTo>
                  <a:lnTo>
                    <a:pt x="71" y="623"/>
                  </a:lnTo>
                  <a:lnTo>
                    <a:pt x="69" y="621"/>
                  </a:lnTo>
                  <a:lnTo>
                    <a:pt x="69" y="618"/>
                  </a:lnTo>
                  <a:lnTo>
                    <a:pt x="67" y="614"/>
                  </a:lnTo>
                  <a:lnTo>
                    <a:pt x="67" y="609"/>
                  </a:lnTo>
                  <a:lnTo>
                    <a:pt x="69" y="607"/>
                  </a:lnTo>
                  <a:lnTo>
                    <a:pt x="69" y="607"/>
                  </a:lnTo>
                  <a:lnTo>
                    <a:pt x="69" y="605"/>
                  </a:lnTo>
                  <a:lnTo>
                    <a:pt x="69" y="605"/>
                  </a:lnTo>
                  <a:lnTo>
                    <a:pt x="71" y="603"/>
                  </a:lnTo>
                  <a:lnTo>
                    <a:pt x="87" y="603"/>
                  </a:lnTo>
                  <a:lnTo>
                    <a:pt x="91" y="596"/>
                  </a:lnTo>
                  <a:lnTo>
                    <a:pt x="92" y="583"/>
                  </a:lnTo>
                  <a:lnTo>
                    <a:pt x="92" y="569"/>
                  </a:lnTo>
                  <a:lnTo>
                    <a:pt x="91" y="556"/>
                  </a:lnTo>
                  <a:lnTo>
                    <a:pt x="89" y="552"/>
                  </a:lnTo>
                  <a:lnTo>
                    <a:pt x="87" y="550"/>
                  </a:lnTo>
                  <a:lnTo>
                    <a:pt x="85" y="547"/>
                  </a:lnTo>
                  <a:lnTo>
                    <a:pt x="83" y="543"/>
                  </a:lnTo>
                  <a:lnTo>
                    <a:pt x="80" y="543"/>
                  </a:lnTo>
                  <a:lnTo>
                    <a:pt x="80" y="536"/>
                  </a:lnTo>
                  <a:lnTo>
                    <a:pt x="67" y="529"/>
                  </a:lnTo>
                  <a:lnTo>
                    <a:pt x="67" y="520"/>
                  </a:lnTo>
                  <a:lnTo>
                    <a:pt x="63" y="520"/>
                  </a:lnTo>
                  <a:lnTo>
                    <a:pt x="54" y="496"/>
                  </a:lnTo>
                  <a:lnTo>
                    <a:pt x="51" y="496"/>
                  </a:lnTo>
                  <a:lnTo>
                    <a:pt x="47" y="476"/>
                  </a:lnTo>
                  <a:lnTo>
                    <a:pt x="40" y="472"/>
                  </a:lnTo>
                  <a:lnTo>
                    <a:pt x="40" y="463"/>
                  </a:lnTo>
                  <a:lnTo>
                    <a:pt x="34" y="463"/>
                  </a:lnTo>
                  <a:lnTo>
                    <a:pt x="34" y="445"/>
                  </a:lnTo>
                  <a:lnTo>
                    <a:pt x="31" y="445"/>
                  </a:lnTo>
                  <a:lnTo>
                    <a:pt x="31" y="436"/>
                  </a:lnTo>
                  <a:lnTo>
                    <a:pt x="27" y="436"/>
                  </a:lnTo>
                  <a:lnTo>
                    <a:pt x="23" y="412"/>
                  </a:lnTo>
                  <a:lnTo>
                    <a:pt x="20" y="412"/>
                  </a:lnTo>
                  <a:lnTo>
                    <a:pt x="11" y="389"/>
                  </a:lnTo>
                  <a:lnTo>
                    <a:pt x="7" y="389"/>
                  </a:lnTo>
                  <a:lnTo>
                    <a:pt x="3" y="385"/>
                  </a:lnTo>
                  <a:lnTo>
                    <a:pt x="2" y="381"/>
                  </a:lnTo>
                  <a:lnTo>
                    <a:pt x="2" y="378"/>
                  </a:lnTo>
                  <a:lnTo>
                    <a:pt x="0" y="374"/>
                  </a:lnTo>
                  <a:lnTo>
                    <a:pt x="0" y="369"/>
                  </a:lnTo>
                  <a:lnTo>
                    <a:pt x="7" y="369"/>
                  </a:lnTo>
                  <a:lnTo>
                    <a:pt x="11" y="365"/>
                  </a:lnTo>
                  <a:lnTo>
                    <a:pt x="12" y="363"/>
                  </a:lnTo>
                  <a:lnTo>
                    <a:pt x="16" y="361"/>
                  </a:lnTo>
                  <a:lnTo>
                    <a:pt x="20" y="360"/>
                  </a:lnTo>
                  <a:lnTo>
                    <a:pt x="23" y="350"/>
                  </a:lnTo>
                  <a:lnTo>
                    <a:pt x="25" y="345"/>
                  </a:lnTo>
                  <a:lnTo>
                    <a:pt x="27" y="341"/>
                  </a:lnTo>
                  <a:lnTo>
                    <a:pt x="34" y="340"/>
                  </a:lnTo>
                  <a:lnTo>
                    <a:pt x="51" y="340"/>
                  </a:lnTo>
                  <a:lnTo>
                    <a:pt x="52" y="341"/>
                  </a:lnTo>
                  <a:lnTo>
                    <a:pt x="54" y="345"/>
                  </a:lnTo>
                  <a:lnTo>
                    <a:pt x="56" y="347"/>
                  </a:lnTo>
                  <a:lnTo>
                    <a:pt x="58" y="347"/>
                  </a:lnTo>
                  <a:lnTo>
                    <a:pt x="60" y="349"/>
                  </a:lnTo>
                  <a:lnTo>
                    <a:pt x="60" y="372"/>
                  </a:lnTo>
                  <a:lnTo>
                    <a:pt x="63" y="372"/>
                  </a:lnTo>
                  <a:lnTo>
                    <a:pt x="63" y="376"/>
                  </a:lnTo>
                  <a:lnTo>
                    <a:pt x="87" y="380"/>
                  </a:lnTo>
                  <a:lnTo>
                    <a:pt x="91" y="389"/>
                  </a:lnTo>
                  <a:lnTo>
                    <a:pt x="94" y="387"/>
                  </a:lnTo>
                  <a:lnTo>
                    <a:pt x="103" y="387"/>
                  </a:lnTo>
                  <a:lnTo>
                    <a:pt x="114" y="385"/>
                  </a:lnTo>
                  <a:lnTo>
                    <a:pt x="123" y="385"/>
                  </a:lnTo>
                  <a:lnTo>
                    <a:pt x="127" y="385"/>
                  </a:lnTo>
                  <a:lnTo>
                    <a:pt x="131" y="385"/>
                  </a:lnTo>
                  <a:lnTo>
                    <a:pt x="136" y="387"/>
                  </a:lnTo>
                  <a:lnTo>
                    <a:pt x="140" y="387"/>
                  </a:lnTo>
                  <a:lnTo>
                    <a:pt x="142" y="389"/>
                  </a:lnTo>
                  <a:lnTo>
                    <a:pt x="143" y="389"/>
                  </a:lnTo>
                  <a:lnTo>
                    <a:pt x="147" y="389"/>
                  </a:lnTo>
                  <a:lnTo>
                    <a:pt x="147" y="385"/>
                  </a:lnTo>
                  <a:lnTo>
                    <a:pt x="149" y="383"/>
                  </a:lnTo>
                  <a:lnTo>
                    <a:pt x="149" y="381"/>
                  </a:lnTo>
                  <a:lnTo>
                    <a:pt x="151" y="381"/>
                  </a:lnTo>
                  <a:lnTo>
                    <a:pt x="151" y="381"/>
                  </a:lnTo>
                  <a:lnTo>
                    <a:pt x="151" y="380"/>
                  </a:lnTo>
                  <a:lnTo>
                    <a:pt x="151" y="376"/>
                  </a:lnTo>
                  <a:lnTo>
                    <a:pt x="160" y="376"/>
                  </a:lnTo>
                  <a:lnTo>
                    <a:pt x="167" y="365"/>
                  </a:lnTo>
                  <a:lnTo>
                    <a:pt x="191" y="356"/>
                  </a:lnTo>
                  <a:lnTo>
                    <a:pt x="191" y="160"/>
                  </a:lnTo>
                  <a:lnTo>
                    <a:pt x="194" y="158"/>
                  </a:lnTo>
                  <a:lnTo>
                    <a:pt x="198" y="158"/>
                  </a:lnTo>
                  <a:lnTo>
                    <a:pt x="202" y="156"/>
                  </a:lnTo>
                  <a:lnTo>
                    <a:pt x="207" y="156"/>
                  </a:lnTo>
                  <a:lnTo>
                    <a:pt x="211" y="160"/>
                  </a:lnTo>
                  <a:lnTo>
                    <a:pt x="214" y="163"/>
                  </a:lnTo>
                  <a:lnTo>
                    <a:pt x="220" y="169"/>
                  </a:lnTo>
                  <a:lnTo>
                    <a:pt x="223" y="169"/>
                  </a:lnTo>
                  <a:lnTo>
                    <a:pt x="227" y="189"/>
                  </a:lnTo>
                  <a:lnTo>
                    <a:pt x="234" y="192"/>
                  </a:lnTo>
                  <a:lnTo>
                    <a:pt x="234" y="203"/>
                  </a:lnTo>
                  <a:lnTo>
                    <a:pt x="240" y="203"/>
                  </a:lnTo>
                  <a:lnTo>
                    <a:pt x="242" y="221"/>
                  </a:lnTo>
                  <a:lnTo>
                    <a:pt x="238" y="238"/>
                  </a:lnTo>
                  <a:lnTo>
                    <a:pt x="234" y="254"/>
                  </a:lnTo>
                  <a:lnTo>
                    <a:pt x="231" y="269"/>
                  </a:lnTo>
                  <a:lnTo>
                    <a:pt x="280" y="272"/>
                  </a:lnTo>
                  <a:lnTo>
                    <a:pt x="283" y="260"/>
                  </a:lnTo>
                  <a:lnTo>
                    <a:pt x="300" y="260"/>
                  </a:lnTo>
                  <a:lnTo>
                    <a:pt x="300" y="256"/>
                  </a:lnTo>
                  <a:lnTo>
                    <a:pt x="302" y="254"/>
                  </a:lnTo>
                  <a:lnTo>
                    <a:pt x="302" y="252"/>
                  </a:lnTo>
                  <a:lnTo>
                    <a:pt x="303" y="252"/>
                  </a:lnTo>
                  <a:lnTo>
                    <a:pt x="305" y="250"/>
                  </a:lnTo>
                  <a:lnTo>
                    <a:pt x="307" y="249"/>
                  </a:lnTo>
                  <a:lnTo>
                    <a:pt x="307" y="245"/>
                  </a:lnTo>
                  <a:lnTo>
                    <a:pt x="314" y="245"/>
                  </a:lnTo>
                  <a:lnTo>
                    <a:pt x="327" y="229"/>
                  </a:lnTo>
                  <a:lnTo>
                    <a:pt x="331" y="229"/>
                  </a:lnTo>
                  <a:lnTo>
                    <a:pt x="331" y="220"/>
                  </a:lnTo>
                  <a:lnTo>
                    <a:pt x="340" y="216"/>
                  </a:lnTo>
                  <a:lnTo>
                    <a:pt x="340" y="203"/>
                  </a:lnTo>
                  <a:lnTo>
                    <a:pt x="343" y="203"/>
                  </a:lnTo>
                  <a:lnTo>
                    <a:pt x="345" y="200"/>
                  </a:lnTo>
                  <a:lnTo>
                    <a:pt x="345" y="196"/>
                  </a:lnTo>
                  <a:lnTo>
                    <a:pt x="345" y="194"/>
                  </a:lnTo>
                  <a:lnTo>
                    <a:pt x="345" y="192"/>
                  </a:lnTo>
                  <a:lnTo>
                    <a:pt x="347" y="190"/>
                  </a:lnTo>
                  <a:lnTo>
                    <a:pt x="349" y="187"/>
                  </a:lnTo>
                  <a:lnTo>
                    <a:pt x="351" y="183"/>
                  </a:lnTo>
                  <a:lnTo>
                    <a:pt x="351" y="180"/>
                  </a:lnTo>
                  <a:lnTo>
                    <a:pt x="383" y="180"/>
                  </a:lnTo>
                  <a:lnTo>
                    <a:pt x="394" y="192"/>
                  </a:lnTo>
                  <a:lnTo>
                    <a:pt x="411" y="201"/>
                  </a:lnTo>
                  <a:lnTo>
                    <a:pt x="432" y="205"/>
                  </a:lnTo>
                  <a:lnTo>
                    <a:pt x="454" y="209"/>
                  </a:lnTo>
                  <a:lnTo>
                    <a:pt x="480" y="209"/>
                  </a:lnTo>
                  <a:lnTo>
                    <a:pt x="482" y="205"/>
                  </a:lnTo>
                  <a:lnTo>
                    <a:pt x="485" y="201"/>
                  </a:lnTo>
                  <a:lnTo>
                    <a:pt x="487" y="200"/>
                  </a:lnTo>
                  <a:lnTo>
                    <a:pt x="487" y="192"/>
                  </a:lnTo>
                  <a:lnTo>
                    <a:pt x="491" y="192"/>
                  </a:lnTo>
                  <a:lnTo>
                    <a:pt x="491" y="183"/>
                  </a:lnTo>
                  <a:lnTo>
                    <a:pt x="500" y="180"/>
                  </a:lnTo>
                  <a:lnTo>
                    <a:pt x="502" y="172"/>
                  </a:lnTo>
                  <a:lnTo>
                    <a:pt x="502" y="163"/>
                  </a:lnTo>
                  <a:lnTo>
                    <a:pt x="503" y="154"/>
                  </a:lnTo>
                  <a:lnTo>
                    <a:pt x="507" y="149"/>
                  </a:lnTo>
                  <a:lnTo>
                    <a:pt x="531" y="145"/>
                  </a:lnTo>
                  <a:lnTo>
                    <a:pt x="534" y="136"/>
                  </a:lnTo>
                  <a:lnTo>
                    <a:pt x="543" y="136"/>
                  </a:lnTo>
                  <a:lnTo>
                    <a:pt x="543" y="132"/>
                  </a:lnTo>
                  <a:lnTo>
                    <a:pt x="560" y="120"/>
                  </a:lnTo>
                  <a:lnTo>
                    <a:pt x="560" y="100"/>
                  </a:lnTo>
                  <a:lnTo>
                    <a:pt x="567" y="96"/>
                  </a:lnTo>
                  <a:lnTo>
                    <a:pt x="567" y="89"/>
                  </a:lnTo>
                  <a:lnTo>
                    <a:pt x="571" y="89"/>
                  </a:lnTo>
                  <a:lnTo>
                    <a:pt x="574" y="80"/>
                  </a:lnTo>
                  <a:lnTo>
                    <a:pt x="583" y="80"/>
                  </a:lnTo>
                  <a:lnTo>
                    <a:pt x="591" y="69"/>
                  </a:lnTo>
                  <a:lnTo>
                    <a:pt x="600" y="69"/>
                  </a:lnTo>
                  <a:lnTo>
                    <a:pt x="634" y="29"/>
                  </a:lnTo>
                  <a:lnTo>
                    <a:pt x="642" y="27"/>
                  </a:lnTo>
                  <a:lnTo>
                    <a:pt x="647" y="27"/>
                  </a:lnTo>
                  <a:lnTo>
                    <a:pt x="652" y="27"/>
                  </a:lnTo>
                  <a:lnTo>
                    <a:pt x="658" y="27"/>
                  </a:lnTo>
                  <a:lnTo>
                    <a:pt x="663" y="25"/>
                  </a:lnTo>
                  <a:lnTo>
                    <a:pt x="663" y="20"/>
                  </a:lnTo>
                  <a:lnTo>
                    <a:pt x="671" y="12"/>
                  </a:lnTo>
                  <a:lnTo>
                    <a:pt x="674" y="7"/>
                  </a:lnTo>
                  <a:lnTo>
                    <a:pt x="678" y="3"/>
                  </a:lnTo>
                  <a:lnTo>
                    <a:pt x="685" y="1"/>
                  </a:lnTo>
                  <a:lnTo>
                    <a:pt x="7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4DAB238-7CA0-4FA1-8C7F-0A04C18D3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217" y="3894882"/>
              <a:ext cx="95250" cy="114300"/>
            </a:xfrm>
            <a:custGeom>
              <a:avLst/>
              <a:gdLst>
                <a:gd name="T0" fmla="*/ 40 w 60"/>
                <a:gd name="T1" fmla="*/ 0 h 72"/>
                <a:gd name="T2" fmla="*/ 60 w 60"/>
                <a:gd name="T3" fmla="*/ 0 h 72"/>
                <a:gd name="T4" fmla="*/ 60 w 60"/>
                <a:gd name="T5" fmla="*/ 16 h 72"/>
                <a:gd name="T6" fmla="*/ 55 w 60"/>
                <a:gd name="T7" fmla="*/ 18 h 72"/>
                <a:gd name="T8" fmla="*/ 53 w 60"/>
                <a:gd name="T9" fmla="*/ 18 h 72"/>
                <a:gd name="T10" fmla="*/ 51 w 60"/>
                <a:gd name="T11" fmla="*/ 20 h 72"/>
                <a:gd name="T12" fmla="*/ 51 w 60"/>
                <a:gd name="T13" fmla="*/ 20 h 72"/>
                <a:gd name="T14" fmla="*/ 51 w 60"/>
                <a:gd name="T15" fmla="*/ 21 h 72"/>
                <a:gd name="T16" fmla="*/ 51 w 60"/>
                <a:gd name="T17" fmla="*/ 23 h 72"/>
                <a:gd name="T18" fmla="*/ 49 w 60"/>
                <a:gd name="T19" fmla="*/ 25 h 72"/>
                <a:gd name="T20" fmla="*/ 48 w 60"/>
                <a:gd name="T21" fmla="*/ 29 h 72"/>
                <a:gd name="T22" fmla="*/ 37 w 60"/>
                <a:gd name="T23" fmla="*/ 36 h 72"/>
                <a:gd name="T24" fmla="*/ 37 w 60"/>
                <a:gd name="T25" fmla="*/ 72 h 72"/>
                <a:gd name="T26" fmla="*/ 8 w 60"/>
                <a:gd name="T27" fmla="*/ 72 h 72"/>
                <a:gd name="T28" fmla="*/ 8 w 60"/>
                <a:gd name="T29" fmla="*/ 60 h 72"/>
                <a:gd name="T30" fmla="*/ 4 w 60"/>
                <a:gd name="T31" fmla="*/ 50 h 72"/>
                <a:gd name="T32" fmla="*/ 2 w 60"/>
                <a:gd name="T33" fmla="*/ 43 h 72"/>
                <a:gd name="T34" fmla="*/ 0 w 60"/>
                <a:gd name="T35" fmla="*/ 32 h 72"/>
                <a:gd name="T36" fmla="*/ 4 w 60"/>
                <a:gd name="T37" fmla="*/ 30 h 72"/>
                <a:gd name="T38" fmla="*/ 6 w 60"/>
                <a:gd name="T39" fmla="*/ 29 h 72"/>
                <a:gd name="T40" fmla="*/ 6 w 60"/>
                <a:gd name="T41" fmla="*/ 27 h 72"/>
                <a:gd name="T42" fmla="*/ 6 w 60"/>
                <a:gd name="T43" fmla="*/ 27 h 72"/>
                <a:gd name="T44" fmla="*/ 6 w 60"/>
                <a:gd name="T45" fmla="*/ 25 h 72"/>
                <a:gd name="T46" fmla="*/ 6 w 60"/>
                <a:gd name="T47" fmla="*/ 23 h 72"/>
                <a:gd name="T48" fmla="*/ 6 w 60"/>
                <a:gd name="T49" fmla="*/ 23 h 72"/>
                <a:gd name="T50" fmla="*/ 8 w 60"/>
                <a:gd name="T51" fmla="*/ 20 h 72"/>
                <a:gd name="T52" fmla="*/ 40 w 60"/>
                <a:gd name="T5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72">
                  <a:moveTo>
                    <a:pt x="40" y="0"/>
                  </a:moveTo>
                  <a:lnTo>
                    <a:pt x="60" y="0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1" y="20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5"/>
                  </a:lnTo>
                  <a:lnTo>
                    <a:pt x="48" y="29"/>
                  </a:lnTo>
                  <a:lnTo>
                    <a:pt x="37" y="36"/>
                  </a:lnTo>
                  <a:lnTo>
                    <a:pt x="37" y="72"/>
                  </a:lnTo>
                  <a:lnTo>
                    <a:pt x="8" y="72"/>
                  </a:lnTo>
                  <a:lnTo>
                    <a:pt x="8" y="60"/>
                  </a:lnTo>
                  <a:lnTo>
                    <a:pt x="4" y="50"/>
                  </a:lnTo>
                  <a:lnTo>
                    <a:pt x="2" y="43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C51999A-224E-4F4C-ADB1-BFE3C647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680" y="2999758"/>
              <a:ext cx="1651000" cy="1697038"/>
            </a:xfrm>
            <a:custGeom>
              <a:avLst/>
              <a:gdLst>
                <a:gd name="T0" fmla="*/ 740 w 1040"/>
                <a:gd name="T1" fmla="*/ 9 h 1069"/>
                <a:gd name="T2" fmla="*/ 760 w 1040"/>
                <a:gd name="T3" fmla="*/ 4 h 1069"/>
                <a:gd name="T4" fmla="*/ 844 w 1040"/>
                <a:gd name="T5" fmla="*/ 33 h 1069"/>
                <a:gd name="T6" fmla="*/ 889 w 1040"/>
                <a:gd name="T7" fmla="*/ 57 h 1069"/>
                <a:gd name="T8" fmla="*/ 940 w 1040"/>
                <a:gd name="T9" fmla="*/ 44 h 1069"/>
                <a:gd name="T10" fmla="*/ 989 w 1040"/>
                <a:gd name="T11" fmla="*/ 80 h 1069"/>
                <a:gd name="T12" fmla="*/ 1013 w 1040"/>
                <a:gd name="T13" fmla="*/ 100 h 1069"/>
                <a:gd name="T14" fmla="*/ 1017 w 1040"/>
                <a:gd name="T15" fmla="*/ 133 h 1069"/>
                <a:gd name="T16" fmla="*/ 1028 w 1040"/>
                <a:gd name="T17" fmla="*/ 171 h 1069"/>
                <a:gd name="T18" fmla="*/ 1040 w 1040"/>
                <a:gd name="T19" fmla="*/ 193 h 1069"/>
                <a:gd name="T20" fmla="*/ 1013 w 1040"/>
                <a:gd name="T21" fmla="*/ 226 h 1069"/>
                <a:gd name="T22" fmla="*/ 988 w 1040"/>
                <a:gd name="T23" fmla="*/ 251 h 1069"/>
                <a:gd name="T24" fmla="*/ 975 w 1040"/>
                <a:gd name="T25" fmla="*/ 262 h 1069"/>
                <a:gd name="T26" fmla="*/ 957 w 1040"/>
                <a:gd name="T27" fmla="*/ 337 h 1069"/>
                <a:gd name="T28" fmla="*/ 920 w 1040"/>
                <a:gd name="T29" fmla="*/ 437 h 1069"/>
                <a:gd name="T30" fmla="*/ 924 w 1040"/>
                <a:gd name="T31" fmla="*/ 473 h 1069"/>
                <a:gd name="T32" fmla="*/ 926 w 1040"/>
                <a:gd name="T33" fmla="*/ 538 h 1069"/>
                <a:gd name="T34" fmla="*/ 937 w 1040"/>
                <a:gd name="T35" fmla="*/ 606 h 1069"/>
                <a:gd name="T36" fmla="*/ 966 w 1040"/>
                <a:gd name="T37" fmla="*/ 702 h 1069"/>
                <a:gd name="T38" fmla="*/ 988 w 1040"/>
                <a:gd name="T39" fmla="*/ 740 h 1069"/>
                <a:gd name="T40" fmla="*/ 946 w 1040"/>
                <a:gd name="T41" fmla="*/ 784 h 1069"/>
                <a:gd name="T42" fmla="*/ 898 w 1040"/>
                <a:gd name="T43" fmla="*/ 866 h 1069"/>
                <a:gd name="T44" fmla="*/ 893 w 1040"/>
                <a:gd name="T45" fmla="*/ 889 h 1069"/>
                <a:gd name="T46" fmla="*/ 884 w 1040"/>
                <a:gd name="T47" fmla="*/ 973 h 1069"/>
                <a:gd name="T48" fmla="*/ 908 w 1040"/>
                <a:gd name="T49" fmla="*/ 989 h 1069"/>
                <a:gd name="T50" fmla="*/ 942 w 1040"/>
                <a:gd name="T51" fmla="*/ 1004 h 1069"/>
                <a:gd name="T52" fmla="*/ 924 w 1040"/>
                <a:gd name="T53" fmla="*/ 1067 h 1069"/>
                <a:gd name="T54" fmla="*/ 893 w 1040"/>
                <a:gd name="T55" fmla="*/ 1037 h 1069"/>
                <a:gd name="T56" fmla="*/ 820 w 1040"/>
                <a:gd name="T57" fmla="*/ 986 h 1069"/>
                <a:gd name="T58" fmla="*/ 817 w 1040"/>
                <a:gd name="T59" fmla="*/ 973 h 1069"/>
                <a:gd name="T60" fmla="*/ 735 w 1040"/>
                <a:gd name="T61" fmla="*/ 977 h 1069"/>
                <a:gd name="T62" fmla="*/ 686 w 1040"/>
                <a:gd name="T63" fmla="*/ 949 h 1069"/>
                <a:gd name="T64" fmla="*/ 644 w 1040"/>
                <a:gd name="T65" fmla="*/ 931 h 1069"/>
                <a:gd name="T66" fmla="*/ 617 w 1040"/>
                <a:gd name="T67" fmla="*/ 929 h 1069"/>
                <a:gd name="T68" fmla="*/ 551 w 1040"/>
                <a:gd name="T69" fmla="*/ 937 h 1069"/>
                <a:gd name="T70" fmla="*/ 549 w 1040"/>
                <a:gd name="T71" fmla="*/ 902 h 1069"/>
                <a:gd name="T72" fmla="*/ 526 w 1040"/>
                <a:gd name="T73" fmla="*/ 853 h 1069"/>
                <a:gd name="T74" fmla="*/ 526 w 1040"/>
                <a:gd name="T75" fmla="*/ 722 h 1069"/>
                <a:gd name="T76" fmla="*/ 398 w 1040"/>
                <a:gd name="T77" fmla="*/ 720 h 1069"/>
                <a:gd name="T78" fmla="*/ 353 w 1040"/>
                <a:gd name="T79" fmla="*/ 757 h 1069"/>
                <a:gd name="T80" fmla="*/ 286 w 1040"/>
                <a:gd name="T81" fmla="*/ 753 h 1069"/>
                <a:gd name="T82" fmla="*/ 257 w 1040"/>
                <a:gd name="T83" fmla="*/ 693 h 1069"/>
                <a:gd name="T84" fmla="*/ 242 w 1040"/>
                <a:gd name="T85" fmla="*/ 646 h 1069"/>
                <a:gd name="T86" fmla="*/ 60 w 1040"/>
                <a:gd name="T87" fmla="*/ 637 h 1069"/>
                <a:gd name="T88" fmla="*/ 17 w 1040"/>
                <a:gd name="T89" fmla="*/ 617 h 1069"/>
                <a:gd name="T90" fmla="*/ 60 w 1040"/>
                <a:gd name="T91" fmla="*/ 569 h 1069"/>
                <a:gd name="T92" fmla="*/ 84 w 1040"/>
                <a:gd name="T93" fmla="*/ 566 h 1069"/>
                <a:gd name="T94" fmla="*/ 133 w 1040"/>
                <a:gd name="T95" fmla="*/ 582 h 1069"/>
                <a:gd name="T96" fmla="*/ 197 w 1040"/>
                <a:gd name="T97" fmla="*/ 529 h 1069"/>
                <a:gd name="T98" fmla="*/ 217 w 1040"/>
                <a:gd name="T99" fmla="*/ 500 h 1069"/>
                <a:gd name="T100" fmla="*/ 298 w 1040"/>
                <a:gd name="T101" fmla="*/ 342 h 1069"/>
                <a:gd name="T102" fmla="*/ 309 w 1040"/>
                <a:gd name="T103" fmla="*/ 249 h 1069"/>
                <a:gd name="T104" fmla="*/ 329 w 1040"/>
                <a:gd name="T105" fmla="*/ 169 h 1069"/>
                <a:gd name="T106" fmla="*/ 357 w 1040"/>
                <a:gd name="T107" fmla="*/ 46 h 1069"/>
                <a:gd name="T108" fmla="*/ 411 w 1040"/>
                <a:gd name="T109" fmla="*/ 17 h 1069"/>
                <a:gd name="T110" fmla="*/ 526 w 1040"/>
                <a:gd name="T111" fmla="*/ 60 h 1069"/>
                <a:gd name="T112" fmla="*/ 573 w 1040"/>
                <a:gd name="T113" fmla="*/ 40 h 1069"/>
                <a:gd name="T114" fmla="*/ 600 w 1040"/>
                <a:gd name="T115" fmla="*/ 38 h 1069"/>
                <a:gd name="T116" fmla="*/ 680 w 1040"/>
                <a:gd name="T117" fmla="*/ 22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0" h="1069">
                  <a:moveTo>
                    <a:pt x="717" y="0"/>
                  </a:moveTo>
                  <a:lnTo>
                    <a:pt x="724" y="2"/>
                  </a:lnTo>
                  <a:lnTo>
                    <a:pt x="729" y="2"/>
                  </a:lnTo>
                  <a:lnTo>
                    <a:pt x="731" y="4"/>
                  </a:lnTo>
                  <a:lnTo>
                    <a:pt x="735" y="6"/>
                  </a:lnTo>
                  <a:lnTo>
                    <a:pt x="737" y="7"/>
                  </a:lnTo>
                  <a:lnTo>
                    <a:pt x="740" y="9"/>
                  </a:lnTo>
                  <a:lnTo>
                    <a:pt x="740" y="13"/>
                  </a:lnTo>
                  <a:lnTo>
                    <a:pt x="744" y="13"/>
                  </a:lnTo>
                  <a:lnTo>
                    <a:pt x="748" y="11"/>
                  </a:lnTo>
                  <a:lnTo>
                    <a:pt x="749" y="9"/>
                  </a:lnTo>
                  <a:lnTo>
                    <a:pt x="753" y="6"/>
                  </a:lnTo>
                  <a:lnTo>
                    <a:pt x="757" y="4"/>
                  </a:lnTo>
                  <a:lnTo>
                    <a:pt x="760" y="4"/>
                  </a:lnTo>
                  <a:lnTo>
                    <a:pt x="766" y="6"/>
                  </a:lnTo>
                  <a:lnTo>
                    <a:pt x="769" y="13"/>
                  </a:lnTo>
                  <a:lnTo>
                    <a:pt x="777" y="13"/>
                  </a:lnTo>
                  <a:lnTo>
                    <a:pt x="777" y="17"/>
                  </a:lnTo>
                  <a:lnTo>
                    <a:pt x="829" y="13"/>
                  </a:lnTo>
                  <a:lnTo>
                    <a:pt x="837" y="24"/>
                  </a:lnTo>
                  <a:lnTo>
                    <a:pt x="844" y="33"/>
                  </a:lnTo>
                  <a:lnTo>
                    <a:pt x="849" y="46"/>
                  </a:lnTo>
                  <a:lnTo>
                    <a:pt x="855" y="47"/>
                  </a:lnTo>
                  <a:lnTo>
                    <a:pt x="862" y="49"/>
                  </a:lnTo>
                  <a:lnTo>
                    <a:pt x="868" y="53"/>
                  </a:lnTo>
                  <a:lnTo>
                    <a:pt x="873" y="57"/>
                  </a:lnTo>
                  <a:lnTo>
                    <a:pt x="877" y="60"/>
                  </a:lnTo>
                  <a:lnTo>
                    <a:pt x="889" y="57"/>
                  </a:lnTo>
                  <a:lnTo>
                    <a:pt x="893" y="49"/>
                  </a:lnTo>
                  <a:lnTo>
                    <a:pt x="906" y="49"/>
                  </a:lnTo>
                  <a:lnTo>
                    <a:pt x="920" y="53"/>
                  </a:lnTo>
                  <a:lnTo>
                    <a:pt x="933" y="57"/>
                  </a:lnTo>
                  <a:lnTo>
                    <a:pt x="935" y="51"/>
                  </a:lnTo>
                  <a:lnTo>
                    <a:pt x="937" y="46"/>
                  </a:lnTo>
                  <a:lnTo>
                    <a:pt x="940" y="44"/>
                  </a:lnTo>
                  <a:lnTo>
                    <a:pt x="946" y="42"/>
                  </a:lnTo>
                  <a:lnTo>
                    <a:pt x="953" y="42"/>
                  </a:lnTo>
                  <a:lnTo>
                    <a:pt x="973" y="69"/>
                  </a:lnTo>
                  <a:lnTo>
                    <a:pt x="980" y="69"/>
                  </a:lnTo>
                  <a:lnTo>
                    <a:pt x="980" y="77"/>
                  </a:lnTo>
                  <a:lnTo>
                    <a:pt x="986" y="78"/>
                  </a:lnTo>
                  <a:lnTo>
                    <a:pt x="989" y="80"/>
                  </a:lnTo>
                  <a:lnTo>
                    <a:pt x="993" y="82"/>
                  </a:lnTo>
                  <a:lnTo>
                    <a:pt x="997" y="84"/>
                  </a:lnTo>
                  <a:lnTo>
                    <a:pt x="1000" y="86"/>
                  </a:lnTo>
                  <a:lnTo>
                    <a:pt x="1002" y="91"/>
                  </a:lnTo>
                  <a:lnTo>
                    <a:pt x="1006" y="97"/>
                  </a:lnTo>
                  <a:lnTo>
                    <a:pt x="1009" y="98"/>
                  </a:lnTo>
                  <a:lnTo>
                    <a:pt x="1013" y="100"/>
                  </a:lnTo>
                  <a:lnTo>
                    <a:pt x="1020" y="102"/>
                  </a:lnTo>
                  <a:lnTo>
                    <a:pt x="1020" y="122"/>
                  </a:lnTo>
                  <a:lnTo>
                    <a:pt x="1017" y="122"/>
                  </a:lnTo>
                  <a:lnTo>
                    <a:pt x="1017" y="129"/>
                  </a:lnTo>
                  <a:lnTo>
                    <a:pt x="1013" y="129"/>
                  </a:lnTo>
                  <a:lnTo>
                    <a:pt x="1013" y="133"/>
                  </a:lnTo>
                  <a:lnTo>
                    <a:pt x="1017" y="133"/>
                  </a:lnTo>
                  <a:lnTo>
                    <a:pt x="1017" y="157"/>
                  </a:lnTo>
                  <a:lnTo>
                    <a:pt x="1013" y="157"/>
                  </a:lnTo>
                  <a:lnTo>
                    <a:pt x="1013" y="166"/>
                  </a:lnTo>
                  <a:lnTo>
                    <a:pt x="1017" y="166"/>
                  </a:lnTo>
                  <a:lnTo>
                    <a:pt x="1020" y="167"/>
                  </a:lnTo>
                  <a:lnTo>
                    <a:pt x="1024" y="171"/>
                  </a:lnTo>
                  <a:lnTo>
                    <a:pt x="1028" y="171"/>
                  </a:lnTo>
                  <a:lnTo>
                    <a:pt x="1031" y="173"/>
                  </a:lnTo>
                  <a:lnTo>
                    <a:pt x="1033" y="173"/>
                  </a:lnTo>
                  <a:lnTo>
                    <a:pt x="1037" y="175"/>
                  </a:lnTo>
                  <a:lnTo>
                    <a:pt x="1038" y="177"/>
                  </a:lnTo>
                  <a:lnTo>
                    <a:pt x="1038" y="180"/>
                  </a:lnTo>
                  <a:lnTo>
                    <a:pt x="1040" y="186"/>
                  </a:lnTo>
                  <a:lnTo>
                    <a:pt x="1040" y="193"/>
                  </a:lnTo>
                  <a:lnTo>
                    <a:pt x="1037" y="198"/>
                  </a:lnTo>
                  <a:lnTo>
                    <a:pt x="1033" y="202"/>
                  </a:lnTo>
                  <a:lnTo>
                    <a:pt x="1029" y="207"/>
                  </a:lnTo>
                  <a:lnTo>
                    <a:pt x="1026" y="213"/>
                  </a:lnTo>
                  <a:lnTo>
                    <a:pt x="1017" y="217"/>
                  </a:lnTo>
                  <a:lnTo>
                    <a:pt x="1017" y="226"/>
                  </a:lnTo>
                  <a:lnTo>
                    <a:pt x="1013" y="226"/>
                  </a:lnTo>
                  <a:lnTo>
                    <a:pt x="1000" y="242"/>
                  </a:lnTo>
                  <a:lnTo>
                    <a:pt x="993" y="242"/>
                  </a:lnTo>
                  <a:lnTo>
                    <a:pt x="993" y="246"/>
                  </a:lnTo>
                  <a:lnTo>
                    <a:pt x="991" y="247"/>
                  </a:lnTo>
                  <a:lnTo>
                    <a:pt x="989" y="249"/>
                  </a:lnTo>
                  <a:lnTo>
                    <a:pt x="988" y="249"/>
                  </a:lnTo>
                  <a:lnTo>
                    <a:pt x="988" y="251"/>
                  </a:lnTo>
                  <a:lnTo>
                    <a:pt x="986" y="253"/>
                  </a:lnTo>
                  <a:lnTo>
                    <a:pt x="986" y="257"/>
                  </a:lnTo>
                  <a:lnTo>
                    <a:pt x="980" y="258"/>
                  </a:lnTo>
                  <a:lnTo>
                    <a:pt x="978" y="258"/>
                  </a:lnTo>
                  <a:lnTo>
                    <a:pt x="977" y="260"/>
                  </a:lnTo>
                  <a:lnTo>
                    <a:pt x="977" y="260"/>
                  </a:lnTo>
                  <a:lnTo>
                    <a:pt x="975" y="262"/>
                  </a:lnTo>
                  <a:lnTo>
                    <a:pt x="973" y="266"/>
                  </a:lnTo>
                  <a:lnTo>
                    <a:pt x="969" y="266"/>
                  </a:lnTo>
                  <a:lnTo>
                    <a:pt x="969" y="293"/>
                  </a:lnTo>
                  <a:lnTo>
                    <a:pt x="966" y="293"/>
                  </a:lnTo>
                  <a:lnTo>
                    <a:pt x="966" y="302"/>
                  </a:lnTo>
                  <a:lnTo>
                    <a:pt x="960" y="302"/>
                  </a:lnTo>
                  <a:lnTo>
                    <a:pt x="957" y="337"/>
                  </a:lnTo>
                  <a:lnTo>
                    <a:pt x="953" y="337"/>
                  </a:lnTo>
                  <a:lnTo>
                    <a:pt x="953" y="386"/>
                  </a:lnTo>
                  <a:lnTo>
                    <a:pt x="929" y="402"/>
                  </a:lnTo>
                  <a:lnTo>
                    <a:pt x="926" y="411"/>
                  </a:lnTo>
                  <a:lnTo>
                    <a:pt x="928" y="424"/>
                  </a:lnTo>
                  <a:lnTo>
                    <a:pt x="926" y="437"/>
                  </a:lnTo>
                  <a:lnTo>
                    <a:pt x="920" y="437"/>
                  </a:lnTo>
                  <a:lnTo>
                    <a:pt x="918" y="442"/>
                  </a:lnTo>
                  <a:lnTo>
                    <a:pt x="917" y="444"/>
                  </a:lnTo>
                  <a:lnTo>
                    <a:pt x="915" y="447"/>
                  </a:lnTo>
                  <a:lnTo>
                    <a:pt x="915" y="449"/>
                  </a:lnTo>
                  <a:lnTo>
                    <a:pt x="913" y="455"/>
                  </a:lnTo>
                  <a:lnTo>
                    <a:pt x="913" y="462"/>
                  </a:lnTo>
                  <a:lnTo>
                    <a:pt x="924" y="473"/>
                  </a:lnTo>
                  <a:lnTo>
                    <a:pt x="929" y="489"/>
                  </a:lnTo>
                  <a:lnTo>
                    <a:pt x="931" y="511"/>
                  </a:lnTo>
                  <a:lnTo>
                    <a:pt x="929" y="533"/>
                  </a:lnTo>
                  <a:lnTo>
                    <a:pt x="928" y="533"/>
                  </a:lnTo>
                  <a:lnTo>
                    <a:pt x="928" y="535"/>
                  </a:lnTo>
                  <a:lnTo>
                    <a:pt x="926" y="537"/>
                  </a:lnTo>
                  <a:lnTo>
                    <a:pt x="926" y="538"/>
                  </a:lnTo>
                  <a:lnTo>
                    <a:pt x="926" y="542"/>
                  </a:lnTo>
                  <a:lnTo>
                    <a:pt x="928" y="549"/>
                  </a:lnTo>
                  <a:lnTo>
                    <a:pt x="933" y="562"/>
                  </a:lnTo>
                  <a:lnTo>
                    <a:pt x="933" y="573"/>
                  </a:lnTo>
                  <a:lnTo>
                    <a:pt x="926" y="577"/>
                  </a:lnTo>
                  <a:lnTo>
                    <a:pt x="929" y="606"/>
                  </a:lnTo>
                  <a:lnTo>
                    <a:pt x="937" y="606"/>
                  </a:lnTo>
                  <a:lnTo>
                    <a:pt x="938" y="624"/>
                  </a:lnTo>
                  <a:lnTo>
                    <a:pt x="938" y="640"/>
                  </a:lnTo>
                  <a:lnTo>
                    <a:pt x="937" y="662"/>
                  </a:lnTo>
                  <a:lnTo>
                    <a:pt x="949" y="666"/>
                  </a:lnTo>
                  <a:lnTo>
                    <a:pt x="953" y="697"/>
                  </a:lnTo>
                  <a:lnTo>
                    <a:pt x="958" y="700"/>
                  </a:lnTo>
                  <a:lnTo>
                    <a:pt x="966" y="702"/>
                  </a:lnTo>
                  <a:lnTo>
                    <a:pt x="971" y="706"/>
                  </a:lnTo>
                  <a:lnTo>
                    <a:pt x="977" y="709"/>
                  </a:lnTo>
                  <a:lnTo>
                    <a:pt x="980" y="713"/>
                  </a:lnTo>
                  <a:lnTo>
                    <a:pt x="980" y="726"/>
                  </a:lnTo>
                  <a:lnTo>
                    <a:pt x="984" y="731"/>
                  </a:lnTo>
                  <a:lnTo>
                    <a:pt x="986" y="737"/>
                  </a:lnTo>
                  <a:lnTo>
                    <a:pt x="988" y="740"/>
                  </a:lnTo>
                  <a:lnTo>
                    <a:pt x="989" y="744"/>
                  </a:lnTo>
                  <a:lnTo>
                    <a:pt x="995" y="747"/>
                  </a:lnTo>
                  <a:lnTo>
                    <a:pt x="1000" y="749"/>
                  </a:lnTo>
                  <a:lnTo>
                    <a:pt x="1006" y="777"/>
                  </a:lnTo>
                  <a:lnTo>
                    <a:pt x="989" y="778"/>
                  </a:lnTo>
                  <a:lnTo>
                    <a:pt x="969" y="780"/>
                  </a:lnTo>
                  <a:lnTo>
                    <a:pt x="946" y="784"/>
                  </a:lnTo>
                  <a:lnTo>
                    <a:pt x="928" y="789"/>
                  </a:lnTo>
                  <a:lnTo>
                    <a:pt x="917" y="793"/>
                  </a:lnTo>
                  <a:lnTo>
                    <a:pt x="913" y="793"/>
                  </a:lnTo>
                  <a:lnTo>
                    <a:pt x="913" y="813"/>
                  </a:lnTo>
                  <a:lnTo>
                    <a:pt x="886" y="837"/>
                  </a:lnTo>
                  <a:lnTo>
                    <a:pt x="893" y="847"/>
                  </a:lnTo>
                  <a:lnTo>
                    <a:pt x="898" y="866"/>
                  </a:lnTo>
                  <a:lnTo>
                    <a:pt x="897" y="886"/>
                  </a:lnTo>
                  <a:lnTo>
                    <a:pt x="897" y="887"/>
                  </a:lnTo>
                  <a:lnTo>
                    <a:pt x="895" y="887"/>
                  </a:lnTo>
                  <a:lnTo>
                    <a:pt x="895" y="887"/>
                  </a:lnTo>
                  <a:lnTo>
                    <a:pt x="893" y="887"/>
                  </a:lnTo>
                  <a:lnTo>
                    <a:pt x="893" y="887"/>
                  </a:lnTo>
                  <a:lnTo>
                    <a:pt x="893" y="889"/>
                  </a:lnTo>
                  <a:lnTo>
                    <a:pt x="897" y="889"/>
                  </a:lnTo>
                  <a:lnTo>
                    <a:pt x="897" y="920"/>
                  </a:lnTo>
                  <a:lnTo>
                    <a:pt x="893" y="920"/>
                  </a:lnTo>
                  <a:lnTo>
                    <a:pt x="893" y="929"/>
                  </a:lnTo>
                  <a:lnTo>
                    <a:pt x="889" y="929"/>
                  </a:lnTo>
                  <a:lnTo>
                    <a:pt x="880" y="969"/>
                  </a:lnTo>
                  <a:lnTo>
                    <a:pt x="884" y="973"/>
                  </a:lnTo>
                  <a:lnTo>
                    <a:pt x="888" y="977"/>
                  </a:lnTo>
                  <a:lnTo>
                    <a:pt x="889" y="982"/>
                  </a:lnTo>
                  <a:lnTo>
                    <a:pt x="893" y="986"/>
                  </a:lnTo>
                  <a:lnTo>
                    <a:pt x="898" y="987"/>
                  </a:lnTo>
                  <a:lnTo>
                    <a:pt x="902" y="989"/>
                  </a:lnTo>
                  <a:lnTo>
                    <a:pt x="904" y="989"/>
                  </a:lnTo>
                  <a:lnTo>
                    <a:pt x="908" y="989"/>
                  </a:lnTo>
                  <a:lnTo>
                    <a:pt x="909" y="991"/>
                  </a:lnTo>
                  <a:lnTo>
                    <a:pt x="911" y="993"/>
                  </a:lnTo>
                  <a:lnTo>
                    <a:pt x="911" y="998"/>
                  </a:lnTo>
                  <a:lnTo>
                    <a:pt x="913" y="1006"/>
                  </a:lnTo>
                  <a:lnTo>
                    <a:pt x="937" y="1009"/>
                  </a:lnTo>
                  <a:lnTo>
                    <a:pt x="937" y="1006"/>
                  </a:lnTo>
                  <a:lnTo>
                    <a:pt x="942" y="1004"/>
                  </a:lnTo>
                  <a:lnTo>
                    <a:pt x="946" y="1002"/>
                  </a:lnTo>
                  <a:lnTo>
                    <a:pt x="951" y="1002"/>
                  </a:lnTo>
                  <a:lnTo>
                    <a:pt x="957" y="1002"/>
                  </a:lnTo>
                  <a:lnTo>
                    <a:pt x="957" y="1060"/>
                  </a:lnTo>
                  <a:lnTo>
                    <a:pt x="944" y="1062"/>
                  </a:lnTo>
                  <a:lnTo>
                    <a:pt x="935" y="1066"/>
                  </a:lnTo>
                  <a:lnTo>
                    <a:pt x="924" y="1067"/>
                  </a:lnTo>
                  <a:lnTo>
                    <a:pt x="909" y="1069"/>
                  </a:lnTo>
                  <a:lnTo>
                    <a:pt x="909" y="1053"/>
                  </a:lnTo>
                  <a:lnTo>
                    <a:pt x="906" y="1053"/>
                  </a:lnTo>
                  <a:lnTo>
                    <a:pt x="902" y="1049"/>
                  </a:lnTo>
                  <a:lnTo>
                    <a:pt x="898" y="1046"/>
                  </a:lnTo>
                  <a:lnTo>
                    <a:pt x="895" y="1042"/>
                  </a:lnTo>
                  <a:lnTo>
                    <a:pt x="893" y="1037"/>
                  </a:lnTo>
                  <a:lnTo>
                    <a:pt x="891" y="1033"/>
                  </a:lnTo>
                  <a:lnTo>
                    <a:pt x="889" y="1026"/>
                  </a:lnTo>
                  <a:lnTo>
                    <a:pt x="880" y="1026"/>
                  </a:lnTo>
                  <a:lnTo>
                    <a:pt x="880" y="1017"/>
                  </a:lnTo>
                  <a:lnTo>
                    <a:pt x="833" y="1002"/>
                  </a:lnTo>
                  <a:lnTo>
                    <a:pt x="833" y="993"/>
                  </a:lnTo>
                  <a:lnTo>
                    <a:pt x="820" y="986"/>
                  </a:lnTo>
                  <a:lnTo>
                    <a:pt x="818" y="982"/>
                  </a:lnTo>
                  <a:lnTo>
                    <a:pt x="818" y="978"/>
                  </a:lnTo>
                  <a:lnTo>
                    <a:pt x="818" y="977"/>
                  </a:lnTo>
                  <a:lnTo>
                    <a:pt x="818" y="975"/>
                  </a:lnTo>
                  <a:lnTo>
                    <a:pt x="818" y="975"/>
                  </a:lnTo>
                  <a:lnTo>
                    <a:pt x="818" y="973"/>
                  </a:lnTo>
                  <a:lnTo>
                    <a:pt x="817" y="973"/>
                  </a:lnTo>
                  <a:lnTo>
                    <a:pt x="815" y="971"/>
                  </a:lnTo>
                  <a:lnTo>
                    <a:pt x="809" y="969"/>
                  </a:lnTo>
                  <a:lnTo>
                    <a:pt x="806" y="986"/>
                  </a:lnTo>
                  <a:lnTo>
                    <a:pt x="784" y="987"/>
                  </a:lnTo>
                  <a:lnTo>
                    <a:pt x="766" y="986"/>
                  </a:lnTo>
                  <a:lnTo>
                    <a:pt x="751" y="982"/>
                  </a:lnTo>
                  <a:lnTo>
                    <a:pt x="735" y="977"/>
                  </a:lnTo>
                  <a:lnTo>
                    <a:pt x="717" y="973"/>
                  </a:lnTo>
                  <a:lnTo>
                    <a:pt x="717" y="967"/>
                  </a:lnTo>
                  <a:lnTo>
                    <a:pt x="715" y="962"/>
                  </a:lnTo>
                  <a:lnTo>
                    <a:pt x="715" y="958"/>
                  </a:lnTo>
                  <a:lnTo>
                    <a:pt x="713" y="953"/>
                  </a:lnTo>
                  <a:lnTo>
                    <a:pt x="713" y="946"/>
                  </a:lnTo>
                  <a:lnTo>
                    <a:pt x="686" y="949"/>
                  </a:lnTo>
                  <a:lnTo>
                    <a:pt x="680" y="957"/>
                  </a:lnTo>
                  <a:lnTo>
                    <a:pt x="666" y="957"/>
                  </a:lnTo>
                  <a:lnTo>
                    <a:pt x="666" y="942"/>
                  </a:lnTo>
                  <a:lnTo>
                    <a:pt x="658" y="938"/>
                  </a:lnTo>
                  <a:lnTo>
                    <a:pt x="653" y="933"/>
                  </a:lnTo>
                  <a:lnTo>
                    <a:pt x="649" y="929"/>
                  </a:lnTo>
                  <a:lnTo>
                    <a:pt x="644" y="931"/>
                  </a:lnTo>
                  <a:lnTo>
                    <a:pt x="638" y="931"/>
                  </a:lnTo>
                  <a:lnTo>
                    <a:pt x="633" y="933"/>
                  </a:lnTo>
                  <a:lnTo>
                    <a:pt x="628" y="935"/>
                  </a:lnTo>
                  <a:lnTo>
                    <a:pt x="620" y="933"/>
                  </a:lnTo>
                  <a:lnTo>
                    <a:pt x="620" y="933"/>
                  </a:lnTo>
                  <a:lnTo>
                    <a:pt x="618" y="931"/>
                  </a:lnTo>
                  <a:lnTo>
                    <a:pt x="617" y="929"/>
                  </a:lnTo>
                  <a:lnTo>
                    <a:pt x="613" y="929"/>
                  </a:lnTo>
                  <a:lnTo>
                    <a:pt x="609" y="929"/>
                  </a:lnTo>
                  <a:lnTo>
                    <a:pt x="609" y="933"/>
                  </a:lnTo>
                  <a:lnTo>
                    <a:pt x="600" y="933"/>
                  </a:lnTo>
                  <a:lnTo>
                    <a:pt x="600" y="937"/>
                  </a:lnTo>
                  <a:lnTo>
                    <a:pt x="553" y="942"/>
                  </a:lnTo>
                  <a:lnTo>
                    <a:pt x="551" y="937"/>
                  </a:lnTo>
                  <a:lnTo>
                    <a:pt x="549" y="935"/>
                  </a:lnTo>
                  <a:lnTo>
                    <a:pt x="548" y="931"/>
                  </a:lnTo>
                  <a:lnTo>
                    <a:pt x="546" y="929"/>
                  </a:lnTo>
                  <a:lnTo>
                    <a:pt x="546" y="924"/>
                  </a:lnTo>
                  <a:lnTo>
                    <a:pt x="546" y="917"/>
                  </a:lnTo>
                  <a:lnTo>
                    <a:pt x="548" y="911"/>
                  </a:lnTo>
                  <a:lnTo>
                    <a:pt x="549" y="902"/>
                  </a:lnTo>
                  <a:lnTo>
                    <a:pt x="551" y="889"/>
                  </a:lnTo>
                  <a:lnTo>
                    <a:pt x="549" y="882"/>
                  </a:lnTo>
                  <a:lnTo>
                    <a:pt x="540" y="877"/>
                  </a:lnTo>
                  <a:lnTo>
                    <a:pt x="540" y="869"/>
                  </a:lnTo>
                  <a:lnTo>
                    <a:pt x="529" y="860"/>
                  </a:lnTo>
                  <a:lnTo>
                    <a:pt x="529" y="853"/>
                  </a:lnTo>
                  <a:lnTo>
                    <a:pt x="526" y="853"/>
                  </a:lnTo>
                  <a:lnTo>
                    <a:pt x="526" y="793"/>
                  </a:lnTo>
                  <a:lnTo>
                    <a:pt x="529" y="793"/>
                  </a:lnTo>
                  <a:lnTo>
                    <a:pt x="528" y="787"/>
                  </a:lnTo>
                  <a:lnTo>
                    <a:pt x="526" y="777"/>
                  </a:lnTo>
                  <a:lnTo>
                    <a:pt x="522" y="767"/>
                  </a:lnTo>
                  <a:lnTo>
                    <a:pt x="520" y="760"/>
                  </a:lnTo>
                  <a:lnTo>
                    <a:pt x="526" y="722"/>
                  </a:lnTo>
                  <a:lnTo>
                    <a:pt x="504" y="718"/>
                  </a:lnTo>
                  <a:lnTo>
                    <a:pt x="482" y="717"/>
                  </a:lnTo>
                  <a:lnTo>
                    <a:pt x="457" y="717"/>
                  </a:lnTo>
                  <a:lnTo>
                    <a:pt x="457" y="697"/>
                  </a:lnTo>
                  <a:lnTo>
                    <a:pt x="406" y="700"/>
                  </a:lnTo>
                  <a:lnTo>
                    <a:pt x="400" y="713"/>
                  </a:lnTo>
                  <a:lnTo>
                    <a:pt x="398" y="720"/>
                  </a:lnTo>
                  <a:lnTo>
                    <a:pt x="395" y="733"/>
                  </a:lnTo>
                  <a:lnTo>
                    <a:pt x="393" y="747"/>
                  </a:lnTo>
                  <a:lnTo>
                    <a:pt x="393" y="757"/>
                  </a:lnTo>
                  <a:lnTo>
                    <a:pt x="366" y="760"/>
                  </a:lnTo>
                  <a:lnTo>
                    <a:pt x="366" y="757"/>
                  </a:lnTo>
                  <a:lnTo>
                    <a:pt x="353" y="753"/>
                  </a:lnTo>
                  <a:lnTo>
                    <a:pt x="353" y="757"/>
                  </a:lnTo>
                  <a:lnTo>
                    <a:pt x="333" y="757"/>
                  </a:lnTo>
                  <a:lnTo>
                    <a:pt x="329" y="766"/>
                  </a:lnTo>
                  <a:lnTo>
                    <a:pt x="293" y="760"/>
                  </a:lnTo>
                  <a:lnTo>
                    <a:pt x="291" y="758"/>
                  </a:lnTo>
                  <a:lnTo>
                    <a:pt x="289" y="757"/>
                  </a:lnTo>
                  <a:lnTo>
                    <a:pt x="286" y="755"/>
                  </a:lnTo>
                  <a:lnTo>
                    <a:pt x="286" y="753"/>
                  </a:lnTo>
                  <a:lnTo>
                    <a:pt x="286" y="746"/>
                  </a:lnTo>
                  <a:lnTo>
                    <a:pt x="273" y="737"/>
                  </a:lnTo>
                  <a:lnTo>
                    <a:pt x="273" y="729"/>
                  </a:lnTo>
                  <a:lnTo>
                    <a:pt x="260" y="722"/>
                  </a:lnTo>
                  <a:lnTo>
                    <a:pt x="260" y="700"/>
                  </a:lnTo>
                  <a:lnTo>
                    <a:pt x="257" y="700"/>
                  </a:lnTo>
                  <a:lnTo>
                    <a:pt x="257" y="693"/>
                  </a:lnTo>
                  <a:lnTo>
                    <a:pt x="249" y="689"/>
                  </a:lnTo>
                  <a:lnTo>
                    <a:pt x="249" y="666"/>
                  </a:lnTo>
                  <a:lnTo>
                    <a:pt x="246" y="666"/>
                  </a:lnTo>
                  <a:lnTo>
                    <a:pt x="246" y="649"/>
                  </a:lnTo>
                  <a:lnTo>
                    <a:pt x="244" y="647"/>
                  </a:lnTo>
                  <a:lnTo>
                    <a:pt x="242" y="647"/>
                  </a:lnTo>
                  <a:lnTo>
                    <a:pt x="242" y="646"/>
                  </a:lnTo>
                  <a:lnTo>
                    <a:pt x="240" y="646"/>
                  </a:lnTo>
                  <a:lnTo>
                    <a:pt x="238" y="642"/>
                  </a:lnTo>
                  <a:lnTo>
                    <a:pt x="237" y="637"/>
                  </a:lnTo>
                  <a:lnTo>
                    <a:pt x="217" y="637"/>
                  </a:lnTo>
                  <a:lnTo>
                    <a:pt x="217" y="633"/>
                  </a:lnTo>
                  <a:lnTo>
                    <a:pt x="60" y="633"/>
                  </a:lnTo>
                  <a:lnTo>
                    <a:pt x="60" y="637"/>
                  </a:lnTo>
                  <a:lnTo>
                    <a:pt x="42" y="642"/>
                  </a:lnTo>
                  <a:lnTo>
                    <a:pt x="24" y="644"/>
                  </a:lnTo>
                  <a:lnTo>
                    <a:pt x="0" y="646"/>
                  </a:lnTo>
                  <a:lnTo>
                    <a:pt x="0" y="629"/>
                  </a:lnTo>
                  <a:lnTo>
                    <a:pt x="20" y="629"/>
                  </a:lnTo>
                  <a:lnTo>
                    <a:pt x="20" y="626"/>
                  </a:lnTo>
                  <a:lnTo>
                    <a:pt x="17" y="617"/>
                  </a:lnTo>
                  <a:lnTo>
                    <a:pt x="17" y="602"/>
                  </a:lnTo>
                  <a:lnTo>
                    <a:pt x="17" y="589"/>
                  </a:lnTo>
                  <a:lnTo>
                    <a:pt x="26" y="584"/>
                  </a:lnTo>
                  <a:lnTo>
                    <a:pt x="31" y="578"/>
                  </a:lnTo>
                  <a:lnTo>
                    <a:pt x="38" y="573"/>
                  </a:lnTo>
                  <a:lnTo>
                    <a:pt x="48" y="571"/>
                  </a:lnTo>
                  <a:lnTo>
                    <a:pt x="60" y="569"/>
                  </a:lnTo>
                  <a:lnTo>
                    <a:pt x="64" y="573"/>
                  </a:lnTo>
                  <a:lnTo>
                    <a:pt x="66" y="575"/>
                  </a:lnTo>
                  <a:lnTo>
                    <a:pt x="69" y="577"/>
                  </a:lnTo>
                  <a:lnTo>
                    <a:pt x="75" y="577"/>
                  </a:lnTo>
                  <a:lnTo>
                    <a:pt x="80" y="577"/>
                  </a:lnTo>
                  <a:lnTo>
                    <a:pt x="82" y="571"/>
                  </a:lnTo>
                  <a:lnTo>
                    <a:pt x="84" y="566"/>
                  </a:lnTo>
                  <a:lnTo>
                    <a:pt x="86" y="562"/>
                  </a:lnTo>
                  <a:lnTo>
                    <a:pt x="89" y="557"/>
                  </a:lnTo>
                  <a:lnTo>
                    <a:pt x="120" y="553"/>
                  </a:lnTo>
                  <a:lnTo>
                    <a:pt x="126" y="569"/>
                  </a:lnTo>
                  <a:lnTo>
                    <a:pt x="129" y="586"/>
                  </a:lnTo>
                  <a:lnTo>
                    <a:pt x="133" y="586"/>
                  </a:lnTo>
                  <a:lnTo>
                    <a:pt x="133" y="582"/>
                  </a:lnTo>
                  <a:lnTo>
                    <a:pt x="146" y="571"/>
                  </a:lnTo>
                  <a:lnTo>
                    <a:pt x="157" y="558"/>
                  </a:lnTo>
                  <a:lnTo>
                    <a:pt x="169" y="549"/>
                  </a:lnTo>
                  <a:lnTo>
                    <a:pt x="186" y="542"/>
                  </a:lnTo>
                  <a:lnTo>
                    <a:pt x="186" y="533"/>
                  </a:lnTo>
                  <a:lnTo>
                    <a:pt x="191" y="531"/>
                  </a:lnTo>
                  <a:lnTo>
                    <a:pt x="197" y="529"/>
                  </a:lnTo>
                  <a:lnTo>
                    <a:pt x="202" y="526"/>
                  </a:lnTo>
                  <a:lnTo>
                    <a:pt x="206" y="522"/>
                  </a:lnTo>
                  <a:lnTo>
                    <a:pt x="209" y="522"/>
                  </a:lnTo>
                  <a:lnTo>
                    <a:pt x="209" y="509"/>
                  </a:lnTo>
                  <a:lnTo>
                    <a:pt x="213" y="509"/>
                  </a:lnTo>
                  <a:lnTo>
                    <a:pt x="213" y="500"/>
                  </a:lnTo>
                  <a:lnTo>
                    <a:pt x="217" y="500"/>
                  </a:lnTo>
                  <a:lnTo>
                    <a:pt x="217" y="489"/>
                  </a:lnTo>
                  <a:lnTo>
                    <a:pt x="220" y="489"/>
                  </a:lnTo>
                  <a:lnTo>
                    <a:pt x="217" y="426"/>
                  </a:lnTo>
                  <a:lnTo>
                    <a:pt x="266" y="382"/>
                  </a:lnTo>
                  <a:lnTo>
                    <a:pt x="266" y="373"/>
                  </a:lnTo>
                  <a:lnTo>
                    <a:pt x="297" y="346"/>
                  </a:lnTo>
                  <a:lnTo>
                    <a:pt x="298" y="342"/>
                  </a:lnTo>
                  <a:lnTo>
                    <a:pt x="300" y="338"/>
                  </a:lnTo>
                  <a:lnTo>
                    <a:pt x="302" y="337"/>
                  </a:lnTo>
                  <a:lnTo>
                    <a:pt x="306" y="333"/>
                  </a:lnTo>
                  <a:lnTo>
                    <a:pt x="304" y="309"/>
                  </a:lnTo>
                  <a:lnTo>
                    <a:pt x="304" y="287"/>
                  </a:lnTo>
                  <a:lnTo>
                    <a:pt x="309" y="266"/>
                  </a:lnTo>
                  <a:lnTo>
                    <a:pt x="309" y="249"/>
                  </a:lnTo>
                  <a:lnTo>
                    <a:pt x="313" y="249"/>
                  </a:lnTo>
                  <a:lnTo>
                    <a:pt x="313" y="229"/>
                  </a:lnTo>
                  <a:lnTo>
                    <a:pt x="317" y="229"/>
                  </a:lnTo>
                  <a:lnTo>
                    <a:pt x="317" y="209"/>
                  </a:lnTo>
                  <a:lnTo>
                    <a:pt x="320" y="209"/>
                  </a:lnTo>
                  <a:lnTo>
                    <a:pt x="326" y="169"/>
                  </a:lnTo>
                  <a:lnTo>
                    <a:pt x="329" y="169"/>
                  </a:lnTo>
                  <a:lnTo>
                    <a:pt x="333" y="149"/>
                  </a:lnTo>
                  <a:lnTo>
                    <a:pt x="340" y="146"/>
                  </a:lnTo>
                  <a:lnTo>
                    <a:pt x="340" y="133"/>
                  </a:lnTo>
                  <a:lnTo>
                    <a:pt x="346" y="133"/>
                  </a:lnTo>
                  <a:lnTo>
                    <a:pt x="349" y="57"/>
                  </a:lnTo>
                  <a:lnTo>
                    <a:pt x="353" y="57"/>
                  </a:lnTo>
                  <a:lnTo>
                    <a:pt x="357" y="46"/>
                  </a:lnTo>
                  <a:lnTo>
                    <a:pt x="369" y="37"/>
                  </a:lnTo>
                  <a:lnTo>
                    <a:pt x="369" y="29"/>
                  </a:lnTo>
                  <a:lnTo>
                    <a:pt x="373" y="29"/>
                  </a:lnTo>
                  <a:lnTo>
                    <a:pt x="377" y="22"/>
                  </a:lnTo>
                  <a:lnTo>
                    <a:pt x="386" y="22"/>
                  </a:lnTo>
                  <a:lnTo>
                    <a:pt x="395" y="17"/>
                  </a:lnTo>
                  <a:lnTo>
                    <a:pt x="411" y="17"/>
                  </a:lnTo>
                  <a:lnTo>
                    <a:pt x="426" y="17"/>
                  </a:lnTo>
                  <a:lnTo>
                    <a:pt x="457" y="53"/>
                  </a:lnTo>
                  <a:lnTo>
                    <a:pt x="480" y="53"/>
                  </a:lnTo>
                  <a:lnTo>
                    <a:pt x="480" y="57"/>
                  </a:lnTo>
                  <a:lnTo>
                    <a:pt x="493" y="57"/>
                  </a:lnTo>
                  <a:lnTo>
                    <a:pt x="493" y="60"/>
                  </a:lnTo>
                  <a:lnTo>
                    <a:pt x="526" y="60"/>
                  </a:lnTo>
                  <a:lnTo>
                    <a:pt x="526" y="66"/>
                  </a:lnTo>
                  <a:lnTo>
                    <a:pt x="553" y="69"/>
                  </a:lnTo>
                  <a:lnTo>
                    <a:pt x="560" y="57"/>
                  </a:lnTo>
                  <a:lnTo>
                    <a:pt x="566" y="57"/>
                  </a:lnTo>
                  <a:lnTo>
                    <a:pt x="566" y="46"/>
                  </a:lnTo>
                  <a:lnTo>
                    <a:pt x="569" y="46"/>
                  </a:lnTo>
                  <a:lnTo>
                    <a:pt x="573" y="40"/>
                  </a:lnTo>
                  <a:lnTo>
                    <a:pt x="575" y="38"/>
                  </a:lnTo>
                  <a:lnTo>
                    <a:pt x="577" y="37"/>
                  </a:lnTo>
                  <a:lnTo>
                    <a:pt x="580" y="35"/>
                  </a:lnTo>
                  <a:lnTo>
                    <a:pt x="586" y="33"/>
                  </a:lnTo>
                  <a:lnTo>
                    <a:pt x="593" y="33"/>
                  </a:lnTo>
                  <a:lnTo>
                    <a:pt x="597" y="37"/>
                  </a:lnTo>
                  <a:lnTo>
                    <a:pt x="600" y="38"/>
                  </a:lnTo>
                  <a:lnTo>
                    <a:pt x="606" y="42"/>
                  </a:lnTo>
                  <a:lnTo>
                    <a:pt x="611" y="42"/>
                  </a:lnTo>
                  <a:lnTo>
                    <a:pt x="617" y="42"/>
                  </a:lnTo>
                  <a:lnTo>
                    <a:pt x="620" y="33"/>
                  </a:lnTo>
                  <a:lnTo>
                    <a:pt x="646" y="29"/>
                  </a:lnTo>
                  <a:lnTo>
                    <a:pt x="649" y="22"/>
                  </a:lnTo>
                  <a:lnTo>
                    <a:pt x="680" y="22"/>
                  </a:lnTo>
                  <a:lnTo>
                    <a:pt x="680" y="26"/>
                  </a:lnTo>
                  <a:lnTo>
                    <a:pt x="693" y="26"/>
                  </a:lnTo>
                  <a:lnTo>
                    <a:pt x="704" y="20"/>
                  </a:lnTo>
                  <a:lnTo>
                    <a:pt x="713" y="17"/>
                  </a:lnTo>
                  <a:lnTo>
                    <a:pt x="7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3778ABA-F38C-4BB4-8B6D-6262701D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218" y="3105894"/>
              <a:ext cx="476250" cy="522288"/>
            </a:xfrm>
            <a:custGeom>
              <a:avLst/>
              <a:gdLst>
                <a:gd name="T0" fmla="*/ 248 w 300"/>
                <a:gd name="T1" fmla="*/ 13 h 329"/>
                <a:gd name="T2" fmla="*/ 253 w 300"/>
                <a:gd name="T3" fmla="*/ 18 h 329"/>
                <a:gd name="T4" fmla="*/ 255 w 300"/>
                <a:gd name="T5" fmla="*/ 24 h 329"/>
                <a:gd name="T6" fmla="*/ 255 w 300"/>
                <a:gd name="T7" fmla="*/ 27 h 329"/>
                <a:gd name="T8" fmla="*/ 262 w 300"/>
                <a:gd name="T9" fmla="*/ 31 h 329"/>
                <a:gd name="T10" fmla="*/ 268 w 300"/>
                <a:gd name="T11" fmla="*/ 62 h 329"/>
                <a:gd name="T12" fmla="*/ 277 w 300"/>
                <a:gd name="T13" fmla="*/ 73 h 329"/>
                <a:gd name="T14" fmla="*/ 280 w 300"/>
                <a:gd name="T15" fmla="*/ 80 h 329"/>
                <a:gd name="T16" fmla="*/ 291 w 300"/>
                <a:gd name="T17" fmla="*/ 97 h 329"/>
                <a:gd name="T18" fmla="*/ 297 w 300"/>
                <a:gd name="T19" fmla="*/ 137 h 329"/>
                <a:gd name="T20" fmla="*/ 300 w 300"/>
                <a:gd name="T21" fmla="*/ 153 h 329"/>
                <a:gd name="T22" fmla="*/ 291 w 300"/>
                <a:gd name="T23" fmla="*/ 173 h 329"/>
                <a:gd name="T24" fmla="*/ 271 w 300"/>
                <a:gd name="T25" fmla="*/ 191 h 329"/>
                <a:gd name="T26" fmla="*/ 251 w 300"/>
                <a:gd name="T27" fmla="*/ 229 h 329"/>
                <a:gd name="T28" fmla="*/ 248 w 300"/>
                <a:gd name="T29" fmla="*/ 246 h 329"/>
                <a:gd name="T30" fmla="*/ 237 w 300"/>
                <a:gd name="T31" fmla="*/ 249 h 329"/>
                <a:gd name="T32" fmla="*/ 219 w 300"/>
                <a:gd name="T33" fmla="*/ 271 h 329"/>
                <a:gd name="T34" fmla="*/ 211 w 300"/>
                <a:gd name="T35" fmla="*/ 284 h 329"/>
                <a:gd name="T36" fmla="*/ 211 w 300"/>
                <a:gd name="T37" fmla="*/ 291 h 329"/>
                <a:gd name="T38" fmla="*/ 208 w 300"/>
                <a:gd name="T39" fmla="*/ 297 h 329"/>
                <a:gd name="T40" fmla="*/ 80 w 300"/>
                <a:gd name="T41" fmla="*/ 300 h 329"/>
                <a:gd name="T42" fmla="*/ 71 w 300"/>
                <a:gd name="T43" fmla="*/ 306 h 329"/>
                <a:gd name="T44" fmla="*/ 37 w 300"/>
                <a:gd name="T45" fmla="*/ 326 h 329"/>
                <a:gd name="T46" fmla="*/ 28 w 300"/>
                <a:gd name="T47" fmla="*/ 329 h 329"/>
                <a:gd name="T48" fmla="*/ 20 w 300"/>
                <a:gd name="T49" fmla="*/ 329 h 329"/>
                <a:gd name="T50" fmla="*/ 15 w 300"/>
                <a:gd name="T51" fmla="*/ 326 h 329"/>
                <a:gd name="T52" fmla="*/ 13 w 300"/>
                <a:gd name="T53" fmla="*/ 322 h 329"/>
                <a:gd name="T54" fmla="*/ 0 w 300"/>
                <a:gd name="T55" fmla="*/ 322 h 329"/>
                <a:gd name="T56" fmla="*/ 4 w 300"/>
                <a:gd name="T57" fmla="*/ 266 h 329"/>
                <a:gd name="T58" fmla="*/ 11 w 300"/>
                <a:gd name="T59" fmla="*/ 226 h 329"/>
                <a:gd name="T60" fmla="*/ 17 w 300"/>
                <a:gd name="T61" fmla="*/ 202 h 329"/>
                <a:gd name="T62" fmla="*/ 24 w 300"/>
                <a:gd name="T63" fmla="*/ 197 h 329"/>
                <a:gd name="T64" fmla="*/ 31 w 300"/>
                <a:gd name="T65" fmla="*/ 187 h 329"/>
                <a:gd name="T66" fmla="*/ 37 w 300"/>
                <a:gd name="T67" fmla="*/ 177 h 329"/>
                <a:gd name="T68" fmla="*/ 48 w 300"/>
                <a:gd name="T69" fmla="*/ 166 h 329"/>
                <a:gd name="T70" fmla="*/ 88 w 300"/>
                <a:gd name="T71" fmla="*/ 126 h 329"/>
                <a:gd name="T72" fmla="*/ 82 w 300"/>
                <a:gd name="T73" fmla="*/ 115 h 329"/>
                <a:gd name="T74" fmla="*/ 71 w 300"/>
                <a:gd name="T75" fmla="*/ 111 h 329"/>
                <a:gd name="T76" fmla="*/ 64 w 300"/>
                <a:gd name="T77" fmla="*/ 106 h 329"/>
                <a:gd name="T78" fmla="*/ 60 w 300"/>
                <a:gd name="T79" fmla="*/ 93 h 329"/>
                <a:gd name="T80" fmla="*/ 64 w 300"/>
                <a:gd name="T81" fmla="*/ 86 h 329"/>
                <a:gd name="T82" fmla="*/ 68 w 300"/>
                <a:gd name="T83" fmla="*/ 84 h 329"/>
                <a:gd name="T84" fmla="*/ 66 w 300"/>
                <a:gd name="T85" fmla="*/ 77 h 329"/>
                <a:gd name="T86" fmla="*/ 64 w 300"/>
                <a:gd name="T87" fmla="*/ 66 h 329"/>
                <a:gd name="T88" fmla="*/ 64 w 300"/>
                <a:gd name="T89" fmla="*/ 57 h 329"/>
                <a:gd name="T90" fmla="*/ 71 w 300"/>
                <a:gd name="T91" fmla="*/ 29 h 329"/>
                <a:gd name="T92" fmla="*/ 91 w 300"/>
                <a:gd name="T93" fmla="*/ 24 h 329"/>
                <a:gd name="T94" fmla="*/ 104 w 300"/>
                <a:gd name="T95" fmla="*/ 26 h 329"/>
                <a:gd name="T96" fmla="*/ 106 w 300"/>
                <a:gd name="T97" fmla="*/ 27 h 329"/>
                <a:gd name="T98" fmla="*/ 111 w 300"/>
                <a:gd name="T99" fmla="*/ 29 h 329"/>
                <a:gd name="T100" fmla="*/ 128 w 300"/>
                <a:gd name="T101" fmla="*/ 26 h 329"/>
                <a:gd name="T102" fmla="*/ 139 w 300"/>
                <a:gd name="T103" fmla="*/ 37 h 329"/>
                <a:gd name="T104" fmla="*/ 142 w 300"/>
                <a:gd name="T105" fmla="*/ 33 h 329"/>
                <a:gd name="T106" fmla="*/ 144 w 300"/>
                <a:gd name="T107" fmla="*/ 29 h 329"/>
                <a:gd name="T108" fmla="*/ 157 w 300"/>
                <a:gd name="T109" fmla="*/ 26 h 329"/>
                <a:gd name="T110" fmla="*/ 177 w 300"/>
                <a:gd name="T111" fmla="*/ 20 h 329"/>
                <a:gd name="T112" fmla="*/ 197 w 300"/>
                <a:gd name="T113" fmla="*/ 26 h 329"/>
                <a:gd name="T114" fmla="*/ 222 w 300"/>
                <a:gd name="T115" fmla="*/ 15 h 329"/>
                <a:gd name="T116" fmla="*/ 229 w 300"/>
                <a:gd name="T117" fmla="*/ 6 h 329"/>
                <a:gd name="T118" fmla="*/ 244 w 300"/>
                <a:gd name="T11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0" h="329">
                  <a:moveTo>
                    <a:pt x="244" y="0"/>
                  </a:moveTo>
                  <a:lnTo>
                    <a:pt x="248" y="13"/>
                  </a:lnTo>
                  <a:lnTo>
                    <a:pt x="251" y="13"/>
                  </a:lnTo>
                  <a:lnTo>
                    <a:pt x="253" y="18"/>
                  </a:lnTo>
                  <a:lnTo>
                    <a:pt x="255" y="22"/>
                  </a:lnTo>
                  <a:lnTo>
                    <a:pt x="255" y="24"/>
                  </a:lnTo>
                  <a:lnTo>
                    <a:pt x="255" y="26"/>
                  </a:lnTo>
                  <a:lnTo>
                    <a:pt x="255" y="27"/>
                  </a:lnTo>
                  <a:lnTo>
                    <a:pt x="259" y="29"/>
                  </a:lnTo>
                  <a:lnTo>
                    <a:pt x="262" y="31"/>
                  </a:lnTo>
                  <a:lnTo>
                    <a:pt x="268" y="33"/>
                  </a:lnTo>
                  <a:lnTo>
                    <a:pt x="268" y="62"/>
                  </a:lnTo>
                  <a:lnTo>
                    <a:pt x="277" y="66"/>
                  </a:lnTo>
                  <a:lnTo>
                    <a:pt x="277" y="73"/>
                  </a:lnTo>
                  <a:lnTo>
                    <a:pt x="280" y="73"/>
                  </a:lnTo>
                  <a:lnTo>
                    <a:pt x="280" y="80"/>
                  </a:lnTo>
                  <a:lnTo>
                    <a:pt x="291" y="89"/>
                  </a:lnTo>
                  <a:lnTo>
                    <a:pt x="291" y="97"/>
                  </a:lnTo>
                  <a:lnTo>
                    <a:pt x="297" y="97"/>
                  </a:lnTo>
                  <a:lnTo>
                    <a:pt x="297" y="137"/>
                  </a:lnTo>
                  <a:lnTo>
                    <a:pt x="300" y="137"/>
                  </a:lnTo>
                  <a:lnTo>
                    <a:pt x="300" y="153"/>
                  </a:lnTo>
                  <a:lnTo>
                    <a:pt x="297" y="153"/>
                  </a:lnTo>
                  <a:lnTo>
                    <a:pt x="291" y="173"/>
                  </a:lnTo>
                  <a:lnTo>
                    <a:pt x="284" y="177"/>
                  </a:lnTo>
                  <a:lnTo>
                    <a:pt x="271" y="191"/>
                  </a:lnTo>
                  <a:lnTo>
                    <a:pt x="259" y="209"/>
                  </a:lnTo>
                  <a:lnTo>
                    <a:pt x="251" y="229"/>
                  </a:lnTo>
                  <a:lnTo>
                    <a:pt x="248" y="229"/>
                  </a:lnTo>
                  <a:lnTo>
                    <a:pt x="248" y="246"/>
                  </a:lnTo>
                  <a:lnTo>
                    <a:pt x="237" y="246"/>
                  </a:lnTo>
                  <a:lnTo>
                    <a:pt x="237" y="249"/>
                  </a:lnTo>
                  <a:lnTo>
                    <a:pt x="228" y="258"/>
                  </a:lnTo>
                  <a:lnTo>
                    <a:pt x="219" y="271"/>
                  </a:lnTo>
                  <a:lnTo>
                    <a:pt x="211" y="280"/>
                  </a:lnTo>
                  <a:lnTo>
                    <a:pt x="211" y="284"/>
                  </a:lnTo>
                  <a:lnTo>
                    <a:pt x="211" y="287"/>
                  </a:lnTo>
                  <a:lnTo>
                    <a:pt x="211" y="291"/>
                  </a:lnTo>
                  <a:lnTo>
                    <a:pt x="209" y="295"/>
                  </a:lnTo>
                  <a:lnTo>
                    <a:pt x="208" y="297"/>
                  </a:lnTo>
                  <a:lnTo>
                    <a:pt x="80" y="297"/>
                  </a:lnTo>
                  <a:lnTo>
                    <a:pt x="80" y="300"/>
                  </a:lnTo>
                  <a:lnTo>
                    <a:pt x="71" y="300"/>
                  </a:lnTo>
                  <a:lnTo>
                    <a:pt x="71" y="306"/>
                  </a:lnTo>
                  <a:lnTo>
                    <a:pt x="48" y="309"/>
                  </a:lnTo>
                  <a:lnTo>
                    <a:pt x="37" y="326"/>
                  </a:lnTo>
                  <a:lnTo>
                    <a:pt x="28" y="326"/>
                  </a:lnTo>
                  <a:lnTo>
                    <a:pt x="28" y="329"/>
                  </a:lnTo>
                  <a:lnTo>
                    <a:pt x="22" y="329"/>
                  </a:lnTo>
                  <a:lnTo>
                    <a:pt x="20" y="329"/>
                  </a:lnTo>
                  <a:lnTo>
                    <a:pt x="17" y="327"/>
                  </a:lnTo>
                  <a:lnTo>
                    <a:pt x="15" y="326"/>
                  </a:lnTo>
                  <a:lnTo>
                    <a:pt x="15" y="324"/>
                  </a:lnTo>
                  <a:lnTo>
                    <a:pt x="13" y="322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289"/>
                  </a:lnTo>
                  <a:lnTo>
                    <a:pt x="4" y="266"/>
                  </a:lnTo>
                  <a:lnTo>
                    <a:pt x="11" y="242"/>
                  </a:lnTo>
                  <a:lnTo>
                    <a:pt x="11" y="226"/>
                  </a:lnTo>
                  <a:lnTo>
                    <a:pt x="17" y="226"/>
                  </a:lnTo>
                  <a:lnTo>
                    <a:pt x="17" y="202"/>
                  </a:lnTo>
                  <a:lnTo>
                    <a:pt x="20" y="202"/>
                  </a:lnTo>
                  <a:lnTo>
                    <a:pt x="24" y="197"/>
                  </a:lnTo>
                  <a:lnTo>
                    <a:pt x="28" y="193"/>
                  </a:lnTo>
                  <a:lnTo>
                    <a:pt x="31" y="187"/>
                  </a:lnTo>
                  <a:lnTo>
                    <a:pt x="33" y="184"/>
                  </a:lnTo>
                  <a:lnTo>
                    <a:pt x="37" y="177"/>
                  </a:lnTo>
                  <a:lnTo>
                    <a:pt x="48" y="177"/>
                  </a:lnTo>
                  <a:lnTo>
                    <a:pt x="48" y="166"/>
                  </a:lnTo>
                  <a:lnTo>
                    <a:pt x="57" y="166"/>
                  </a:lnTo>
                  <a:lnTo>
                    <a:pt x="88" y="126"/>
                  </a:lnTo>
                  <a:lnTo>
                    <a:pt x="88" y="117"/>
                  </a:lnTo>
                  <a:lnTo>
                    <a:pt x="82" y="115"/>
                  </a:lnTo>
                  <a:lnTo>
                    <a:pt x="77" y="113"/>
                  </a:lnTo>
                  <a:lnTo>
                    <a:pt x="71" y="111"/>
                  </a:lnTo>
                  <a:lnTo>
                    <a:pt x="68" y="109"/>
                  </a:lnTo>
                  <a:lnTo>
                    <a:pt x="64" y="106"/>
                  </a:lnTo>
                  <a:lnTo>
                    <a:pt x="62" y="100"/>
                  </a:lnTo>
                  <a:lnTo>
                    <a:pt x="60" y="93"/>
                  </a:lnTo>
                  <a:lnTo>
                    <a:pt x="64" y="93"/>
                  </a:lnTo>
                  <a:lnTo>
                    <a:pt x="64" y="86"/>
                  </a:lnTo>
                  <a:lnTo>
                    <a:pt x="68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6" y="77"/>
                  </a:lnTo>
                  <a:lnTo>
                    <a:pt x="64" y="71"/>
                  </a:lnTo>
                  <a:lnTo>
                    <a:pt x="64" y="66"/>
                  </a:lnTo>
                  <a:lnTo>
                    <a:pt x="64" y="62"/>
                  </a:lnTo>
                  <a:lnTo>
                    <a:pt x="64" y="57"/>
                  </a:lnTo>
                  <a:lnTo>
                    <a:pt x="68" y="57"/>
                  </a:lnTo>
                  <a:lnTo>
                    <a:pt x="71" y="29"/>
                  </a:lnTo>
                  <a:lnTo>
                    <a:pt x="82" y="27"/>
                  </a:lnTo>
                  <a:lnTo>
                    <a:pt x="91" y="24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9"/>
                  </a:lnTo>
                  <a:lnTo>
                    <a:pt x="111" y="29"/>
                  </a:lnTo>
                  <a:lnTo>
                    <a:pt x="111" y="26"/>
                  </a:lnTo>
                  <a:lnTo>
                    <a:pt x="128" y="26"/>
                  </a:lnTo>
                  <a:lnTo>
                    <a:pt x="137" y="37"/>
                  </a:lnTo>
                  <a:lnTo>
                    <a:pt x="139" y="37"/>
                  </a:lnTo>
                  <a:lnTo>
                    <a:pt x="140" y="35"/>
                  </a:lnTo>
                  <a:lnTo>
                    <a:pt x="142" y="33"/>
                  </a:lnTo>
                  <a:lnTo>
                    <a:pt x="144" y="29"/>
                  </a:lnTo>
                  <a:lnTo>
                    <a:pt x="144" y="29"/>
                  </a:lnTo>
                  <a:lnTo>
                    <a:pt x="157" y="29"/>
                  </a:lnTo>
                  <a:lnTo>
                    <a:pt x="157" y="26"/>
                  </a:lnTo>
                  <a:lnTo>
                    <a:pt x="177" y="26"/>
                  </a:lnTo>
                  <a:lnTo>
                    <a:pt x="177" y="20"/>
                  </a:lnTo>
                  <a:lnTo>
                    <a:pt x="197" y="20"/>
                  </a:lnTo>
                  <a:lnTo>
                    <a:pt x="197" y="26"/>
                  </a:lnTo>
                  <a:lnTo>
                    <a:pt x="220" y="20"/>
                  </a:lnTo>
                  <a:lnTo>
                    <a:pt x="222" y="15"/>
                  </a:lnTo>
                  <a:lnTo>
                    <a:pt x="226" y="9"/>
                  </a:lnTo>
                  <a:lnTo>
                    <a:pt x="229" y="6"/>
                  </a:lnTo>
                  <a:lnTo>
                    <a:pt x="237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CDF4DC24-80CF-4E93-A28A-11865082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180" y="3069382"/>
              <a:ext cx="719138" cy="857250"/>
            </a:xfrm>
            <a:custGeom>
              <a:avLst/>
              <a:gdLst>
                <a:gd name="T0" fmla="*/ 126 w 453"/>
                <a:gd name="T1" fmla="*/ 0 h 540"/>
                <a:gd name="T2" fmla="*/ 164 w 453"/>
                <a:gd name="T3" fmla="*/ 16 h 540"/>
                <a:gd name="T4" fmla="*/ 200 w 453"/>
                <a:gd name="T5" fmla="*/ 23 h 540"/>
                <a:gd name="T6" fmla="*/ 220 w 453"/>
                <a:gd name="T7" fmla="*/ 32 h 540"/>
                <a:gd name="T8" fmla="*/ 240 w 453"/>
                <a:gd name="T9" fmla="*/ 52 h 540"/>
                <a:gd name="T10" fmla="*/ 329 w 453"/>
                <a:gd name="T11" fmla="*/ 72 h 540"/>
                <a:gd name="T12" fmla="*/ 380 w 453"/>
                <a:gd name="T13" fmla="*/ 30 h 540"/>
                <a:gd name="T14" fmla="*/ 433 w 453"/>
                <a:gd name="T15" fmla="*/ 43 h 540"/>
                <a:gd name="T16" fmla="*/ 451 w 453"/>
                <a:gd name="T17" fmla="*/ 56 h 540"/>
                <a:gd name="T18" fmla="*/ 446 w 453"/>
                <a:gd name="T19" fmla="*/ 69 h 540"/>
                <a:gd name="T20" fmla="*/ 426 w 453"/>
                <a:gd name="T21" fmla="*/ 92 h 540"/>
                <a:gd name="T22" fmla="*/ 417 w 453"/>
                <a:gd name="T23" fmla="*/ 112 h 540"/>
                <a:gd name="T24" fmla="*/ 424 w 453"/>
                <a:gd name="T25" fmla="*/ 325 h 540"/>
                <a:gd name="T26" fmla="*/ 449 w 453"/>
                <a:gd name="T27" fmla="*/ 356 h 540"/>
                <a:gd name="T28" fmla="*/ 440 w 453"/>
                <a:gd name="T29" fmla="*/ 378 h 540"/>
                <a:gd name="T30" fmla="*/ 413 w 453"/>
                <a:gd name="T31" fmla="*/ 394 h 540"/>
                <a:gd name="T32" fmla="*/ 408 w 453"/>
                <a:gd name="T33" fmla="*/ 407 h 540"/>
                <a:gd name="T34" fmla="*/ 398 w 453"/>
                <a:gd name="T35" fmla="*/ 418 h 540"/>
                <a:gd name="T36" fmla="*/ 382 w 453"/>
                <a:gd name="T37" fmla="*/ 423 h 540"/>
                <a:gd name="T38" fmla="*/ 371 w 453"/>
                <a:gd name="T39" fmla="*/ 449 h 540"/>
                <a:gd name="T40" fmla="*/ 357 w 453"/>
                <a:gd name="T41" fmla="*/ 480 h 540"/>
                <a:gd name="T42" fmla="*/ 320 w 453"/>
                <a:gd name="T43" fmla="*/ 540 h 540"/>
                <a:gd name="T44" fmla="*/ 302 w 453"/>
                <a:gd name="T45" fmla="*/ 534 h 540"/>
                <a:gd name="T46" fmla="*/ 289 w 453"/>
                <a:gd name="T47" fmla="*/ 520 h 540"/>
                <a:gd name="T48" fmla="*/ 260 w 453"/>
                <a:gd name="T49" fmla="*/ 505 h 540"/>
                <a:gd name="T50" fmla="*/ 246 w 453"/>
                <a:gd name="T51" fmla="*/ 489 h 540"/>
                <a:gd name="T52" fmla="*/ 226 w 453"/>
                <a:gd name="T53" fmla="*/ 472 h 540"/>
                <a:gd name="T54" fmla="*/ 226 w 453"/>
                <a:gd name="T55" fmla="*/ 449 h 540"/>
                <a:gd name="T56" fmla="*/ 217 w 453"/>
                <a:gd name="T57" fmla="*/ 438 h 540"/>
                <a:gd name="T58" fmla="*/ 209 w 453"/>
                <a:gd name="T59" fmla="*/ 429 h 540"/>
                <a:gd name="T60" fmla="*/ 169 w 453"/>
                <a:gd name="T61" fmla="*/ 412 h 540"/>
                <a:gd name="T62" fmla="*/ 137 w 453"/>
                <a:gd name="T63" fmla="*/ 389 h 540"/>
                <a:gd name="T64" fmla="*/ 117 w 453"/>
                <a:gd name="T65" fmla="*/ 383 h 540"/>
                <a:gd name="T66" fmla="*/ 93 w 453"/>
                <a:gd name="T67" fmla="*/ 365 h 540"/>
                <a:gd name="T68" fmla="*/ 49 w 453"/>
                <a:gd name="T69" fmla="*/ 345 h 540"/>
                <a:gd name="T70" fmla="*/ 2 w 453"/>
                <a:gd name="T71" fmla="*/ 309 h 540"/>
                <a:gd name="T72" fmla="*/ 20 w 453"/>
                <a:gd name="T73" fmla="*/ 280 h 540"/>
                <a:gd name="T74" fmla="*/ 26 w 453"/>
                <a:gd name="T75" fmla="*/ 256 h 540"/>
                <a:gd name="T76" fmla="*/ 49 w 453"/>
                <a:gd name="T77" fmla="*/ 229 h 540"/>
                <a:gd name="T78" fmla="*/ 60 w 453"/>
                <a:gd name="T79" fmla="*/ 200 h 540"/>
                <a:gd name="T80" fmla="*/ 75 w 453"/>
                <a:gd name="T81" fmla="*/ 192 h 540"/>
                <a:gd name="T82" fmla="*/ 78 w 453"/>
                <a:gd name="T83" fmla="*/ 181 h 540"/>
                <a:gd name="T84" fmla="*/ 80 w 453"/>
                <a:gd name="T85" fmla="*/ 156 h 540"/>
                <a:gd name="T86" fmla="*/ 78 w 453"/>
                <a:gd name="T87" fmla="*/ 138 h 540"/>
                <a:gd name="T88" fmla="*/ 66 w 453"/>
                <a:gd name="T89" fmla="*/ 112 h 540"/>
                <a:gd name="T90" fmla="*/ 53 w 453"/>
                <a:gd name="T91" fmla="*/ 65 h 540"/>
                <a:gd name="T92" fmla="*/ 33 w 453"/>
                <a:gd name="T93" fmla="*/ 34 h 540"/>
                <a:gd name="T94" fmla="*/ 49 w 453"/>
                <a:gd name="T95" fmla="*/ 5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" h="540">
                  <a:moveTo>
                    <a:pt x="88" y="0"/>
                  </a:moveTo>
                  <a:lnTo>
                    <a:pt x="106" y="0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48" y="14"/>
                  </a:lnTo>
                  <a:lnTo>
                    <a:pt x="164" y="16"/>
                  </a:lnTo>
                  <a:lnTo>
                    <a:pt x="180" y="16"/>
                  </a:lnTo>
                  <a:lnTo>
                    <a:pt x="197" y="16"/>
                  </a:lnTo>
                  <a:lnTo>
                    <a:pt x="200" y="23"/>
                  </a:lnTo>
                  <a:lnTo>
                    <a:pt x="209" y="23"/>
                  </a:lnTo>
                  <a:lnTo>
                    <a:pt x="213" y="32"/>
                  </a:lnTo>
                  <a:lnTo>
                    <a:pt x="220" y="32"/>
                  </a:lnTo>
                  <a:lnTo>
                    <a:pt x="229" y="43"/>
                  </a:lnTo>
                  <a:lnTo>
                    <a:pt x="237" y="43"/>
                  </a:lnTo>
                  <a:lnTo>
                    <a:pt x="240" y="52"/>
                  </a:lnTo>
                  <a:lnTo>
                    <a:pt x="249" y="52"/>
                  </a:lnTo>
                  <a:lnTo>
                    <a:pt x="253" y="60"/>
                  </a:lnTo>
                  <a:lnTo>
                    <a:pt x="329" y="72"/>
                  </a:lnTo>
                  <a:lnTo>
                    <a:pt x="342" y="54"/>
                  </a:lnTo>
                  <a:lnTo>
                    <a:pt x="358" y="40"/>
                  </a:lnTo>
                  <a:lnTo>
                    <a:pt x="380" y="30"/>
                  </a:lnTo>
                  <a:lnTo>
                    <a:pt x="409" y="29"/>
                  </a:lnTo>
                  <a:lnTo>
                    <a:pt x="418" y="40"/>
                  </a:lnTo>
                  <a:lnTo>
                    <a:pt x="433" y="43"/>
                  </a:lnTo>
                  <a:lnTo>
                    <a:pt x="453" y="43"/>
                  </a:lnTo>
                  <a:lnTo>
                    <a:pt x="453" y="50"/>
                  </a:lnTo>
                  <a:lnTo>
                    <a:pt x="451" y="56"/>
                  </a:lnTo>
                  <a:lnTo>
                    <a:pt x="449" y="60"/>
                  </a:lnTo>
                  <a:lnTo>
                    <a:pt x="448" y="63"/>
                  </a:lnTo>
                  <a:lnTo>
                    <a:pt x="446" y="69"/>
                  </a:lnTo>
                  <a:lnTo>
                    <a:pt x="440" y="69"/>
                  </a:lnTo>
                  <a:lnTo>
                    <a:pt x="437" y="85"/>
                  </a:lnTo>
                  <a:lnTo>
                    <a:pt x="426" y="92"/>
                  </a:lnTo>
                  <a:lnTo>
                    <a:pt x="426" y="100"/>
                  </a:lnTo>
                  <a:lnTo>
                    <a:pt x="417" y="103"/>
                  </a:lnTo>
                  <a:lnTo>
                    <a:pt x="417" y="112"/>
                  </a:lnTo>
                  <a:lnTo>
                    <a:pt x="413" y="112"/>
                  </a:lnTo>
                  <a:lnTo>
                    <a:pt x="413" y="316"/>
                  </a:lnTo>
                  <a:lnTo>
                    <a:pt x="424" y="325"/>
                  </a:lnTo>
                  <a:lnTo>
                    <a:pt x="429" y="336"/>
                  </a:lnTo>
                  <a:lnTo>
                    <a:pt x="437" y="349"/>
                  </a:lnTo>
                  <a:lnTo>
                    <a:pt x="449" y="356"/>
                  </a:lnTo>
                  <a:lnTo>
                    <a:pt x="449" y="369"/>
                  </a:lnTo>
                  <a:lnTo>
                    <a:pt x="444" y="372"/>
                  </a:lnTo>
                  <a:lnTo>
                    <a:pt x="440" y="378"/>
                  </a:lnTo>
                  <a:lnTo>
                    <a:pt x="437" y="383"/>
                  </a:lnTo>
                  <a:lnTo>
                    <a:pt x="413" y="389"/>
                  </a:lnTo>
                  <a:lnTo>
                    <a:pt x="413" y="394"/>
                  </a:lnTo>
                  <a:lnTo>
                    <a:pt x="411" y="400"/>
                  </a:lnTo>
                  <a:lnTo>
                    <a:pt x="409" y="403"/>
                  </a:lnTo>
                  <a:lnTo>
                    <a:pt x="408" y="407"/>
                  </a:lnTo>
                  <a:lnTo>
                    <a:pt x="406" y="410"/>
                  </a:lnTo>
                  <a:lnTo>
                    <a:pt x="406" y="416"/>
                  </a:lnTo>
                  <a:lnTo>
                    <a:pt x="398" y="418"/>
                  </a:lnTo>
                  <a:lnTo>
                    <a:pt x="393" y="420"/>
                  </a:lnTo>
                  <a:lnTo>
                    <a:pt x="386" y="421"/>
                  </a:lnTo>
                  <a:lnTo>
                    <a:pt x="382" y="423"/>
                  </a:lnTo>
                  <a:lnTo>
                    <a:pt x="377" y="429"/>
                  </a:lnTo>
                  <a:lnTo>
                    <a:pt x="373" y="438"/>
                  </a:lnTo>
                  <a:lnTo>
                    <a:pt x="371" y="449"/>
                  </a:lnTo>
                  <a:lnTo>
                    <a:pt x="369" y="460"/>
                  </a:lnTo>
                  <a:lnTo>
                    <a:pt x="357" y="469"/>
                  </a:lnTo>
                  <a:lnTo>
                    <a:pt x="357" y="480"/>
                  </a:lnTo>
                  <a:lnTo>
                    <a:pt x="329" y="536"/>
                  </a:lnTo>
                  <a:lnTo>
                    <a:pt x="320" y="536"/>
                  </a:lnTo>
                  <a:lnTo>
                    <a:pt x="320" y="540"/>
                  </a:lnTo>
                  <a:lnTo>
                    <a:pt x="309" y="540"/>
                  </a:lnTo>
                  <a:lnTo>
                    <a:pt x="306" y="536"/>
                  </a:lnTo>
                  <a:lnTo>
                    <a:pt x="302" y="534"/>
                  </a:lnTo>
                  <a:lnTo>
                    <a:pt x="297" y="530"/>
                  </a:lnTo>
                  <a:lnTo>
                    <a:pt x="293" y="529"/>
                  </a:lnTo>
                  <a:lnTo>
                    <a:pt x="289" y="520"/>
                  </a:lnTo>
                  <a:lnTo>
                    <a:pt x="280" y="520"/>
                  </a:lnTo>
                  <a:lnTo>
                    <a:pt x="269" y="505"/>
                  </a:lnTo>
                  <a:lnTo>
                    <a:pt x="260" y="505"/>
                  </a:lnTo>
                  <a:lnTo>
                    <a:pt x="253" y="492"/>
                  </a:lnTo>
                  <a:lnTo>
                    <a:pt x="246" y="492"/>
                  </a:lnTo>
                  <a:lnTo>
                    <a:pt x="246" y="489"/>
                  </a:lnTo>
                  <a:lnTo>
                    <a:pt x="237" y="485"/>
                  </a:lnTo>
                  <a:lnTo>
                    <a:pt x="237" y="476"/>
                  </a:lnTo>
                  <a:lnTo>
                    <a:pt x="226" y="472"/>
                  </a:lnTo>
                  <a:lnTo>
                    <a:pt x="226" y="461"/>
                  </a:lnTo>
                  <a:lnTo>
                    <a:pt x="226" y="454"/>
                  </a:lnTo>
                  <a:lnTo>
                    <a:pt x="226" y="449"/>
                  </a:lnTo>
                  <a:lnTo>
                    <a:pt x="226" y="440"/>
                  </a:lnTo>
                  <a:lnTo>
                    <a:pt x="220" y="438"/>
                  </a:lnTo>
                  <a:lnTo>
                    <a:pt x="217" y="438"/>
                  </a:lnTo>
                  <a:lnTo>
                    <a:pt x="213" y="434"/>
                  </a:lnTo>
                  <a:lnTo>
                    <a:pt x="209" y="432"/>
                  </a:lnTo>
                  <a:lnTo>
                    <a:pt x="209" y="429"/>
                  </a:lnTo>
                  <a:lnTo>
                    <a:pt x="197" y="429"/>
                  </a:lnTo>
                  <a:lnTo>
                    <a:pt x="193" y="420"/>
                  </a:lnTo>
                  <a:lnTo>
                    <a:pt x="169" y="412"/>
                  </a:lnTo>
                  <a:lnTo>
                    <a:pt x="166" y="405"/>
                  </a:lnTo>
                  <a:lnTo>
                    <a:pt x="140" y="396"/>
                  </a:lnTo>
                  <a:lnTo>
                    <a:pt x="137" y="389"/>
                  </a:lnTo>
                  <a:lnTo>
                    <a:pt x="129" y="389"/>
                  </a:lnTo>
                  <a:lnTo>
                    <a:pt x="129" y="383"/>
                  </a:lnTo>
                  <a:lnTo>
                    <a:pt x="117" y="383"/>
                  </a:lnTo>
                  <a:lnTo>
                    <a:pt x="109" y="372"/>
                  </a:lnTo>
                  <a:lnTo>
                    <a:pt x="97" y="372"/>
                  </a:lnTo>
                  <a:lnTo>
                    <a:pt x="93" y="365"/>
                  </a:lnTo>
                  <a:lnTo>
                    <a:pt x="69" y="356"/>
                  </a:lnTo>
                  <a:lnTo>
                    <a:pt x="60" y="345"/>
                  </a:lnTo>
                  <a:lnTo>
                    <a:pt x="49" y="345"/>
                  </a:lnTo>
                  <a:lnTo>
                    <a:pt x="37" y="329"/>
                  </a:lnTo>
                  <a:lnTo>
                    <a:pt x="0" y="320"/>
                  </a:lnTo>
                  <a:lnTo>
                    <a:pt x="2" y="309"/>
                  </a:lnTo>
                  <a:lnTo>
                    <a:pt x="6" y="298"/>
                  </a:lnTo>
                  <a:lnTo>
                    <a:pt x="9" y="289"/>
                  </a:lnTo>
                  <a:lnTo>
                    <a:pt x="20" y="280"/>
                  </a:lnTo>
                  <a:lnTo>
                    <a:pt x="20" y="272"/>
                  </a:lnTo>
                  <a:lnTo>
                    <a:pt x="26" y="272"/>
                  </a:lnTo>
                  <a:lnTo>
                    <a:pt x="26" y="256"/>
                  </a:lnTo>
                  <a:lnTo>
                    <a:pt x="37" y="249"/>
                  </a:lnTo>
                  <a:lnTo>
                    <a:pt x="37" y="236"/>
                  </a:lnTo>
                  <a:lnTo>
                    <a:pt x="49" y="229"/>
                  </a:lnTo>
                  <a:lnTo>
                    <a:pt x="55" y="220"/>
                  </a:lnTo>
                  <a:lnTo>
                    <a:pt x="58" y="210"/>
                  </a:lnTo>
                  <a:lnTo>
                    <a:pt x="60" y="200"/>
                  </a:lnTo>
                  <a:lnTo>
                    <a:pt x="68" y="198"/>
                  </a:lnTo>
                  <a:lnTo>
                    <a:pt x="73" y="194"/>
                  </a:lnTo>
                  <a:lnTo>
                    <a:pt x="75" y="192"/>
                  </a:lnTo>
                  <a:lnTo>
                    <a:pt x="77" y="189"/>
                  </a:lnTo>
                  <a:lnTo>
                    <a:pt x="77" y="185"/>
                  </a:lnTo>
                  <a:lnTo>
                    <a:pt x="78" y="181"/>
                  </a:lnTo>
                  <a:lnTo>
                    <a:pt x="80" y="176"/>
                  </a:lnTo>
                  <a:lnTo>
                    <a:pt x="86" y="172"/>
                  </a:lnTo>
                  <a:lnTo>
                    <a:pt x="80" y="156"/>
                  </a:lnTo>
                  <a:lnTo>
                    <a:pt x="77" y="156"/>
                  </a:lnTo>
                  <a:lnTo>
                    <a:pt x="75" y="145"/>
                  </a:lnTo>
                  <a:lnTo>
                    <a:pt x="78" y="138"/>
                  </a:lnTo>
                  <a:lnTo>
                    <a:pt x="80" y="129"/>
                  </a:lnTo>
                  <a:lnTo>
                    <a:pt x="77" y="120"/>
                  </a:lnTo>
                  <a:lnTo>
                    <a:pt x="66" y="112"/>
                  </a:lnTo>
                  <a:lnTo>
                    <a:pt x="60" y="96"/>
                  </a:lnTo>
                  <a:lnTo>
                    <a:pt x="53" y="92"/>
                  </a:lnTo>
                  <a:lnTo>
                    <a:pt x="53" y="65"/>
                  </a:lnTo>
                  <a:lnTo>
                    <a:pt x="37" y="56"/>
                  </a:lnTo>
                  <a:lnTo>
                    <a:pt x="33" y="47"/>
                  </a:lnTo>
                  <a:lnTo>
                    <a:pt x="33" y="34"/>
                  </a:lnTo>
                  <a:lnTo>
                    <a:pt x="33" y="20"/>
                  </a:lnTo>
                  <a:lnTo>
                    <a:pt x="49" y="9"/>
                  </a:lnTo>
                  <a:lnTo>
                    <a:pt x="49" y="5"/>
                  </a:lnTo>
                  <a:lnTo>
                    <a:pt x="69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361EED09-307E-4B2F-81BC-491700CCB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318" y="2156569"/>
              <a:ext cx="1281113" cy="1027113"/>
            </a:xfrm>
            <a:custGeom>
              <a:avLst/>
              <a:gdLst>
                <a:gd name="T0" fmla="*/ 273 w 807"/>
                <a:gd name="T1" fmla="*/ 7 h 647"/>
                <a:gd name="T2" fmla="*/ 284 w 807"/>
                <a:gd name="T3" fmla="*/ 16 h 647"/>
                <a:gd name="T4" fmla="*/ 296 w 807"/>
                <a:gd name="T5" fmla="*/ 15 h 647"/>
                <a:gd name="T6" fmla="*/ 316 w 807"/>
                <a:gd name="T7" fmla="*/ 7 h 647"/>
                <a:gd name="T8" fmla="*/ 333 w 807"/>
                <a:gd name="T9" fmla="*/ 20 h 647"/>
                <a:gd name="T10" fmla="*/ 384 w 807"/>
                <a:gd name="T11" fmla="*/ 24 h 647"/>
                <a:gd name="T12" fmla="*/ 427 w 807"/>
                <a:gd name="T13" fmla="*/ 47 h 647"/>
                <a:gd name="T14" fmla="*/ 456 w 807"/>
                <a:gd name="T15" fmla="*/ 75 h 647"/>
                <a:gd name="T16" fmla="*/ 480 w 807"/>
                <a:gd name="T17" fmla="*/ 104 h 647"/>
                <a:gd name="T18" fmla="*/ 496 w 807"/>
                <a:gd name="T19" fmla="*/ 151 h 647"/>
                <a:gd name="T20" fmla="*/ 495 w 807"/>
                <a:gd name="T21" fmla="*/ 160 h 647"/>
                <a:gd name="T22" fmla="*/ 469 w 807"/>
                <a:gd name="T23" fmla="*/ 196 h 647"/>
                <a:gd name="T24" fmla="*/ 476 w 807"/>
                <a:gd name="T25" fmla="*/ 220 h 647"/>
                <a:gd name="T26" fmla="*/ 513 w 807"/>
                <a:gd name="T27" fmla="*/ 213 h 647"/>
                <a:gd name="T28" fmla="*/ 531 w 807"/>
                <a:gd name="T29" fmla="*/ 224 h 647"/>
                <a:gd name="T30" fmla="*/ 525 w 807"/>
                <a:gd name="T31" fmla="*/ 240 h 647"/>
                <a:gd name="T32" fmla="*/ 533 w 807"/>
                <a:gd name="T33" fmla="*/ 262 h 647"/>
                <a:gd name="T34" fmla="*/ 555 w 807"/>
                <a:gd name="T35" fmla="*/ 287 h 647"/>
                <a:gd name="T36" fmla="*/ 585 w 807"/>
                <a:gd name="T37" fmla="*/ 320 h 647"/>
                <a:gd name="T38" fmla="*/ 624 w 807"/>
                <a:gd name="T39" fmla="*/ 344 h 647"/>
                <a:gd name="T40" fmla="*/ 667 w 807"/>
                <a:gd name="T41" fmla="*/ 360 h 647"/>
                <a:gd name="T42" fmla="*/ 704 w 807"/>
                <a:gd name="T43" fmla="*/ 371 h 647"/>
                <a:gd name="T44" fmla="*/ 747 w 807"/>
                <a:gd name="T45" fmla="*/ 387 h 647"/>
                <a:gd name="T46" fmla="*/ 807 w 807"/>
                <a:gd name="T47" fmla="*/ 404 h 647"/>
                <a:gd name="T48" fmla="*/ 744 w 807"/>
                <a:gd name="T49" fmla="*/ 475 h 647"/>
                <a:gd name="T50" fmla="*/ 684 w 807"/>
                <a:gd name="T51" fmla="*/ 535 h 647"/>
                <a:gd name="T52" fmla="*/ 593 w 807"/>
                <a:gd name="T53" fmla="*/ 567 h 647"/>
                <a:gd name="T54" fmla="*/ 545 w 807"/>
                <a:gd name="T55" fmla="*/ 593 h 647"/>
                <a:gd name="T56" fmla="*/ 513 w 807"/>
                <a:gd name="T57" fmla="*/ 607 h 647"/>
                <a:gd name="T58" fmla="*/ 444 w 807"/>
                <a:gd name="T59" fmla="*/ 618 h 647"/>
                <a:gd name="T60" fmla="*/ 433 w 807"/>
                <a:gd name="T61" fmla="*/ 609 h 647"/>
                <a:gd name="T62" fmla="*/ 420 w 807"/>
                <a:gd name="T63" fmla="*/ 607 h 647"/>
                <a:gd name="T64" fmla="*/ 364 w 807"/>
                <a:gd name="T65" fmla="*/ 647 h 647"/>
                <a:gd name="T66" fmla="*/ 291 w 807"/>
                <a:gd name="T67" fmla="*/ 642 h 647"/>
                <a:gd name="T68" fmla="*/ 267 w 807"/>
                <a:gd name="T69" fmla="*/ 627 h 647"/>
                <a:gd name="T70" fmla="*/ 244 w 807"/>
                <a:gd name="T71" fmla="*/ 611 h 647"/>
                <a:gd name="T72" fmla="*/ 216 w 807"/>
                <a:gd name="T73" fmla="*/ 591 h 647"/>
                <a:gd name="T74" fmla="*/ 153 w 807"/>
                <a:gd name="T75" fmla="*/ 547 h 647"/>
                <a:gd name="T76" fmla="*/ 144 w 807"/>
                <a:gd name="T77" fmla="*/ 540 h 647"/>
                <a:gd name="T78" fmla="*/ 115 w 807"/>
                <a:gd name="T79" fmla="*/ 522 h 647"/>
                <a:gd name="T80" fmla="*/ 100 w 807"/>
                <a:gd name="T81" fmla="*/ 478 h 647"/>
                <a:gd name="T82" fmla="*/ 33 w 807"/>
                <a:gd name="T83" fmla="*/ 407 h 647"/>
                <a:gd name="T84" fmla="*/ 5 w 807"/>
                <a:gd name="T85" fmla="*/ 404 h 647"/>
                <a:gd name="T86" fmla="*/ 7 w 807"/>
                <a:gd name="T87" fmla="*/ 364 h 647"/>
                <a:gd name="T88" fmla="*/ 33 w 807"/>
                <a:gd name="T89" fmla="*/ 364 h 647"/>
                <a:gd name="T90" fmla="*/ 56 w 807"/>
                <a:gd name="T91" fmla="*/ 329 h 647"/>
                <a:gd name="T92" fmla="*/ 56 w 807"/>
                <a:gd name="T93" fmla="*/ 287 h 647"/>
                <a:gd name="T94" fmla="*/ 67 w 807"/>
                <a:gd name="T95" fmla="*/ 240 h 647"/>
                <a:gd name="T96" fmla="*/ 89 w 807"/>
                <a:gd name="T97" fmla="*/ 225 h 647"/>
                <a:gd name="T98" fmla="*/ 100 w 807"/>
                <a:gd name="T99" fmla="*/ 171 h 647"/>
                <a:gd name="T100" fmla="*/ 124 w 807"/>
                <a:gd name="T101" fmla="*/ 144 h 647"/>
                <a:gd name="T102" fmla="*/ 160 w 807"/>
                <a:gd name="T103" fmla="*/ 115 h 647"/>
                <a:gd name="T104" fmla="*/ 175 w 807"/>
                <a:gd name="T105" fmla="*/ 51 h 647"/>
                <a:gd name="T106" fmla="*/ 207 w 807"/>
                <a:gd name="T107" fmla="*/ 24 h 647"/>
                <a:gd name="T108" fmla="*/ 222 w 807"/>
                <a:gd name="T109" fmla="*/ 20 h 647"/>
                <a:gd name="T110" fmla="*/ 244 w 807"/>
                <a:gd name="T111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7" h="647">
                  <a:moveTo>
                    <a:pt x="244" y="0"/>
                  </a:moveTo>
                  <a:lnTo>
                    <a:pt x="260" y="0"/>
                  </a:lnTo>
                  <a:lnTo>
                    <a:pt x="264" y="7"/>
                  </a:lnTo>
                  <a:lnTo>
                    <a:pt x="273" y="7"/>
                  </a:lnTo>
                  <a:lnTo>
                    <a:pt x="273" y="11"/>
                  </a:lnTo>
                  <a:lnTo>
                    <a:pt x="280" y="11"/>
                  </a:lnTo>
                  <a:lnTo>
                    <a:pt x="280" y="15"/>
                  </a:lnTo>
                  <a:lnTo>
                    <a:pt x="284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6" y="20"/>
                  </a:lnTo>
                  <a:lnTo>
                    <a:pt x="296" y="15"/>
                  </a:lnTo>
                  <a:lnTo>
                    <a:pt x="307" y="15"/>
                  </a:lnTo>
                  <a:lnTo>
                    <a:pt x="307" y="11"/>
                  </a:lnTo>
                  <a:lnTo>
                    <a:pt x="313" y="9"/>
                  </a:lnTo>
                  <a:lnTo>
                    <a:pt x="316" y="7"/>
                  </a:lnTo>
                  <a:lnTo>
                    <a:pt x="322" y="7"/>
                  </a:lnTo>
                  <a:lnTo>
                    <a:pt x="327" y="7"/>
                  </a:lnTo>
                  <a:lnTo>
                    <a:pt x="327" y="20"/>
                  </a:lnTo>
                  <a:lnTo>
                    <a:pt x="333" y="20"/>
                  </a:lnTo>
                  <a:lnTo>
                    <a:pt x="333" y="15"/>
                  </a:lnTo>
                  <a:lnTo>
                    <a:pt x="364" y="20"/>
                  </a:lnTo>
                  <a:lnTo>
                    <a:pt x="364" y="24"/>
                  </a:lnTo>
                  <a:lnTo>
                    <a:pt x="384" y="24"/>
                  </a:lnTo>
                  <a:lnTo>
                    <a:pt x="384" y="27"/>
                  </a:lnTo>
                  <a:lnTo>
                    <a:pt x="400" y="31"/>
                  </a:lnTo>
                  <a:lnTo>
                    <a:pt x="404" y="38"/>
                  </a:lnTo>
                  <a:lnTo>
                    <a:pt x="427" y="47"/>
                  </a:lnTo>
                  <a:lnTo>
                    <a:pt x="433" y="58"/>
                  </a:lnTo>
                  <a:lnTo>
                    <a:pt x="436" y="58"/>
                  </a:lnTo>
                  <a:lnTo>
                    <a:pt x="447" y="75"/>
                  </a:lnTo>
                  <a:lnTo>
                    <a:pt x="456" y="75"/>
                  </a:lnTo>
                  <a:lnTo>
                    <a:pt x="456" y="84"/>
                  </a:lnTo>
                  <a:lnTo>
                    <a:pt x="464" y="84"/>
                  </a:lnTo>
                  <a:lnTo>
                    <a:pt x="467" y="95"/>
                  </a:lnTo>
                  <a:lnTo>
                    <a:pt x="480" y="104"/>
                  </a:lnTo>
                  <a:lnTo>
                    <a:pt x="480" y="111"/>
                  </a:lnTo>
                  <a:lnTo>
                    <a:pt x="496" y="118"/>
                  </a:lnTo>
                  <a:lnTo>
                    <a:pt x="500" y="147"/>
                  </a:lnTo>
                  <a:lnTo>
                    <a:pt x="496" y="151"/>
                  </a:lnTo>
                  <a:lnTo>
                    <a:pt x="495" y="153"/>
                  </a:lnTo>
                  <a:lnTo>
                    <a:pt x="495" y="155"/>
                  </a:lnTo>
                  <a:lnTo>
                    <a:pt x="495" y="158"/>
                  </a:lnTo>
                  <a:lnTo>
                    <a:pt x="495" y="160"/>
                  </a:lnTo>
                  <a:lnTo>
                    <a:pt x="493" y="164"/>
                  </a:lnTo>
                  <a:lnTo>
                    <a:pt x="480" y="171"/>
                  </a:lnTo>
                  <a:lnTo>
                    <a:pt x="473" y="184"/>
                  </a:lnTo>
                  <a:lnTo>
                    <a:pt x="469" y="196"/>
                  </a:lnTo>
                  <a:lnTo>
                    <a:pt x="467" y="215"/>
                  </a:lnTo>
                  <a:lnTo>
                    <a:pt x="471" y="216"/>
                  </a:lnTo>
                  <a:lnTo>
                    <a:pt x="475" y="218"/>
                  </a:lnTo>
                  <a:lnTo>
                    <a:pt x="476" y="220"/>
                  </a:lnTo>
                  <a:lnTo>
                    <a:pt x="480" y="222"/>
                  </a:lnTo>
                  <a:lnTo>
                    <a:pt x="484" y="224"/>
                  </a:lnTo>
                  <a:lnTo>
                    <a:pt x="495" y="218"/>
                  </a:lnTo>
                  <a:lnTo>
                    <a:pt x="513" y="213"/>
                  </a:lnTo>
                  <a:lnTo>
                    <a:pt x="527" y="211"/>
                  </a:lnTo>
                  <a:lnTo>
                    <a:pt x="529" y="215"/>
                  </a:lnTo>
                  <a:lnTo>
                    <a:pt x="531" y="220"/>
                  </a:lnTo>
                  <a:lnTo>
                    <a:pt x="531" y="224"/>
                  </a:lnTo>
                  <a:lnTo>
                    <a:pt x="533" y="231"/>
                  </a:lnTo>
                  <a:lnTo>
                    <a:pt x="527" y="235"/>
                  </a:lnTo>
                  <a:lnTo>
                    <a:pt x="525" y="236"/>
                  </a:lnTo>
                  <a:lnTo>
                    <a:pt x="525" y="240"/>
                  </a:lnTo>
                  <a:lnTo>
                    <a:pt x="524" y="244"/>
                  </a:lnTo>
                  <a:lnTo>
                    <a:pt x="524" y="251"/>
                  </a:lnTo>
                  <a:lnTo>
                    <a:pt x="529" y="256"/>
                  </a:lnTo>
                  <a:lnTo>
                    <a:pt x="533" y="262"/>
                  </a:lnTo>
                  <a:lnTo>
                    <a:pt x="536" y="269"/>
                  </a:lnTo>
                  <a:lnTo>
                    <a:pt x="540" y="275"/>
                  </a:lnTo>
                  <a:lnTo>
                    <a:pt x="547" y="278"/>
                  </a:lnTo>
                  <a:lnTo>
                    <a:pt x="555" y="287"/>
                  </a:lnTo>
                  <a:lnTo>
                    <a:pt x="560" y="296"/>
                  </a:lnTo>
                  <a:lnTo>
                    <a:pt x="564" y="307"/>
                  </a:lnTo>
                  <a:lnTo>
                    <a:pt x="576" y="313"/>
                  </a:lnTo>
                  <a:lnTo>
                    <a:pt x="585" y="320"/>
                  </a:lnTo>
                  <a:lnTo>
                    <a:pt x="595" y="329"/>
                  </a:lnTo>
                  <a:lnTo>
                    <a:pt x="604" y="335"/>
                  </a:lnTo>
                  <a:lnTo>
                    <a:pt x="620" y="335"/>
                  </a:lnTo>
                  <a:lnTo>
                    <a:pt x="624" y="344"/>
                  </a:lnTo>
                  <a:lnTo>
                    <a:pt x="636" y="344"/>
                  </a:lnTo>
                  <a:lnTo>
                    <a:pt x="636" y="347"/>
                  </a:lnTo>
                  <a:lnTo>
                    <a:pt x="664" y="351"/>
                  </a:lnTo>
                  <a:lnTo>
                    <a:pt x="667" y="360"/>
                  </a:lnTo>
                  <a:lnTo>
                    <a:pt x="696" y="364"/>
                  </a:lnTo>
                  <a:lnTo>
                    <a:pt x="696" y="367"/>
                  </a:lnTo>
                  <a:lnTo>
                    <a:pt x="704" y="367"/>
                  </a:lnTo>
                  <a:lnTo>
                    <a:pt x="704" y="371"/>
                  </a:lnTo>
                  <a:lnTo>
                    <a:pt x="716" y="371"/>
                  </a:lnTo>
                  <a:lnTo>
                    <a:pt x="716" y="375"/>
                  </a:lnTo>
                  <a:lnTo>
                    <a:pt x="744" y="380"/>
                  </a:lnTo>
                  <a:lnTo>
                    <a:pt x="747" y="387"/>
                  </a:lnTo>
                  <a:lnTo>
                    <a:pt x="764" y="387"/>
                  </a:lnTo>
                  <a:lnTo>
                    <a:pt x="764" y="391"/>
                  </a:lnTo>
                  <a:lnTo>
                    <a:pt x="807" y="387"/>
                  </a:lnTo>
                  <a:lnTo>
                    <a:pt x="807" y="404"/>
                  </a:lnTo>
                  <a:lnTo>
                    <a:pt x="780" y="427"/>
                  </a:lnTo>
                  <a:lnTo>
                    <a:pt x="780" y="435"/>
                  </a:lnTo>
                  <a:lnTo>
                    <a:pt x="744" y="467"/>
                  </a:lnTo>
                  <a:lnTo>
                    <a:pt x="744" y="475"/>
                  </a:lnTo>
                  <a:lnTo>
                    <a:pt x="704" y="511"/>
                  </a:lnTo>
                  <a:lnTo>
                    <a:pt x="704" y="520"/>
                  </a:lnTo>
                  <a:lnTo>
                    <a:pt x="696" y="524"/>
                  </a:lnTo>
                  <a:lnTo>
                    <a:pt x="684" y="535"/>
                  </a:lnTo>
                  <a:lnTo>
                    <a:pt x="673" y="549"/>
                  </a:lnTo>
                  <a:lnTo>
                    <a:pt x="664" y="564"/>
                  </a:lnTo>
                  <a:lnTo>
                    <a:pt x="593" y="564"/>
                  </a:lnTo>
                  <a:lnTo>
                    <a:pt x="593" y="567"/>
                  </a:lnTo>
                  <a:lnTo>
                    <a:pt x="556" y="580"/>
                  </a:lnTo>
                  <a:lnTo>
                    <a:pt x="553" y="584"/>
                  </a:lnTo>
                  <a:lnTo>
                    <a:pt x="549" y="587"/>
                  </a:lnTo>
                  <a:lnTo>
                    <a:pt x="545" y="593"/>
                  </a:lnTo>
                  <a:lnTo>
                    <a:pt x="542" y="596"/>
                  </a:lnTo>
                  <a:lnTo>
                    <a:pt x="540" y="604"/>
                  </a:lnTo>
                  <a:lnTo>
                    <a:pt x="513" y="604"/>
                  </a:lnTo>
                  <a:lnTo>
                    <a:pt x="513" y="607"/>
                  </a:lnTo>
                  <a:lnTo>
                    <a:pt x="500" y="613"/>
                  </a:lnTo>
                  <a:lnTo>
                    <a:pt x="482" y="618"/>
                  </a:lnTo>
                  <a:lnTo>
                    <a:pt x="462" y="622"/>
                  </a:lnTo>
                  <a:lnTo>
                    <a:pt x="444" y="618"/>
                  </a:lnTo>
                  <a:lnTo>
                    <a:pt x="444" y="615"/>
                  </a:lnTo>
                  <a:lnTo>
                    <a:pt x="436" y="615"/>
                  </a:lnTo>
                  <a:lnTo>
                    <a:pt x="436" y="611"/>
                  </a:lnTo>
                  <a:lnTo>
                    <a:pt x="433" y="609"/>
                  </a:lnTo>
                  <a:lnTo>
                    <a:pt x="429" y="605"/>
                  </a:lnTo>
                  <a:lnTo>
                    <a:pt x="425" y="605"/>
                  </a:lnTo>
                  <a:lnTo>
                    <a:pt x="420" y="604"/>
                  </a:lnTo>
                  <a:lnTo>
                    <a:pt x="420" y="607"/>
                  </a:lnTo>
                  <a:lnTo>
                    <a:pt x="400" y="611"/>
                  </a:lnTo>
                  <a:lnTo>
                    <a:pt x="400" y="615"/>
                  </a:lnTo>
                  <a:lnTo>
                    <a:pt x="387" y="615"/>
                  </a:lnTo>
                  <a:lnTo>
                    <a:pt x="364" y="647"/>
                  </a:lnTo>
                  <a:lnTo>
                    <a:pt x="324" y="647"/>
                  </a:lnTo>
                  <a:lnTo>
                    <a:pt x="315" y="644"/>
                  </a:lnTo>
                  <a:lnTo>
                    <a:pt x="304" y="642"/>
                  </a:lnTo>
                  <a:lnTo>
                    <a:pt x="291" y="642"/>
                  </a:lnTo>
                  <a:lnTo>
                    <a:pt x="280" y="640"/>
                  </a:lnTo>
                  <a:lnTo>
                    <a:pt x="280" y="635"/>
                  </a:lnTo>
                  <a:lnTo>
                    <a:pt x="273" y="635"/>
                  </a:lnTo>
                  <a:lnTo>
                    <a:pt x="267" y="627"/>
                  </a:lnTo>
                  <a:lnTo>
                    <a:pt x="260" y="627"/>
                  </a:lnTo>
                  <a:lnTo>
                    <a:pt x="253" y="615"/>
                  </a:lnTo>
                  <a:lnTo>
                    <a:pt x="244" y="615"/>
                  </a:lnTo>
                  <a:lnTo>
                    <a:pt x="244" y="611"/>
                  </a:lnTo>
                  <a:lnTo>
                    <a:pt x="236" y="611"/>
                  </a:lnTo>
                  <a:lnTo>
                    <a:pt x="227" y="598"/>
                  </a:lnTo>
                  <a:lnTo>
                    <a:pt x="220" y="598"/>
                  </a:lnTo>
                  <a:lnTo>
                    <a:pt x="216" y="591"/>
                  </a:lnTo>
                  <a:lnTo>
                    <a:pt x="160" y="591"/>
                  </a:lnTo>
                  <a:lnTo>
                    <a:pt x="155" y="578"/>
                  </a:lnTo>
                  <a:lnTo>
                    <a:pt x="153" y="565"/>
                  </a:lnTo>
                  <a:lnTo>
                    <a:pt x="153" y="547"/>
                  </a:lnTo>
                  <a:lnTo>
                    <a:pt x="149" y="545"/>
                  </a:lnTo>
                  <a:lnTo>
                    <a:pt x="147" y="544"/>
                  </a:lnTo>
                  <a:lnTo>
                    <a:pt x="145" y="542"/>
                  </a:lnTo>
                  <a:lnTo>
                    <a:pt x="144" y="540"/>
                  </a:lnTo>
                  <a:lnTo>
                    <a:pt x="144" y="538"/>
                  </a:lnTo>
                  <a:lnTo>
                    <a:pt x="124" y="538"/>
                  </a:lnTo>
                  <a:lnTo>
                    <a:pt x="120" y="533"/>
                  </a:lnTo>
                  <a:lnTo>
                    <a:pt x="115" y="522"/>
                  </a:lnTo>
                  <a:lnTo>
                    <a:pt x="109" y="509"/>
                  </a:lnTo>
                  <a:lnTo>
                    <a:pt x="104" y="496"/>
                  </a:lnTo>
                  <a:lnTo>
                    <a:pt x="100" y="487"/>
                  </a:lnTo>
                  <a:lnTo>
                    <a:pt x="100" y="478"/>
                  </a:lnTo>
                  <a:lnTo>
                    <a:pt x="67" y="451"/>
                  </a:lnTo>
                  <a:lnTo>
                    <a:pt x="64" y="440"/>
                  </a:lnTo>
                  <a:lnTo>
                    <a:pt x="33" y="411"/>
                  </a:lnTo>
                  <a:lnTo>
                    <a:pt x="33" y="407"/>
                  </a:lnTo>
                  <a:lnTo>
                    <a:pt x="7" y="407"/>
                  </a:lnTo>
                  <a:lnTo>
                    <a:pt x="7" y="407"/>
                  </a:lnTo>
                  <a:lnTo>
                    <a:pt x="7" y="405"/>
                  </a:lnTo>
                  <a:lnTo>
                    <a:pt x="5" y="404"/>
                  </a:lnTo>
                  <a:lnTo>
                    <a:pt x="0" y="404"/>
                  </a:lnTo>
                  <a:lnTo>
                    <a:pt x="0" y="384"/>
                  </a:lnTo>
                  <a:lnTo>
                    <a:pt x="7" y="380"/>
                  </a:lnTo>
                  <a:lnTo>
                    <a:pt x="7" y="364"/>
                  </a:lnTo>
                  <a:lnTo>
                    <a:pt x="13" y="364"/>
                  </a:lnTo>
                  <a:lnTo>
                    <a:pt x="13" y="360"/>
                  </a:lnTo>
                  <a:lnTo>
                    <a:pt x="33" y="360"/>
                  </a:lnTo>
                  <a:lnTo>
                    <a:pt x="33" y="364"/>
                  </a:lnTo>
                  <a:lnTo>
                    <a:pt x="47" y="364"/>
                  </a:lnTo>
                  <a:lnTo>
                    <a:pt x="53" y="351"/>
                  </a:lnTo>
                  <a:lnTo>
                    <a:pt x="56" y="340"/>
                  </a:lnTo>
                  <a:lnTo>
                    <a:pt x="56" y="329"/>
                  </a:lnTo>
                  <a:lnTo>
                    <a:pt x="53" y="315"/>
                  </a:lnTo>
                  <a:lnTo>
                    <a:pt x="51" y="302"/>
                  </a:lnTo>
                  <a:lnTo>
                    <a:pt x="53" y="287"/>
                  </a:lnTo>
                  <a:lnTo>
                    <a:pt x="56" y="287"/>
                  </a:lnTo>
                  <a:lnTo>
                    <a:pt x="56" y="275"/>
                  </a:lnTo>
                  <a:lnTo>
                    <a:pt x="60" y="275"/>
                  </a:lnTo>
                  <a:lnTo>
                    <a:pt x="64" y="240"/>
                  </a:lnTo>
                  <a:lnTo>
                    <a:pt x="67" y="240"/>
                  </a:lnTo>
                  <a:lnTo>
                    <a:pt x="73" y="224"/>
                  </a:lnTo>
                  <a:lnTo>
                    <a:pt x="78" y="224"/>
                  </a:lnTo>
                  <a:lnTo>
                    <a:pt x="85" y="224"/>
                  </a:lnTo>
                  <a:lnTo>
                    <a:pt x="89" y="225"/>
                  </a:lnTo>
                  <a:lnTo>
                    <a:pt x="95" y="225"/>
                  </a:lnTo>
                  <a:lnTo>
                    <a:pt x="100" y="227"/>
                  </a:lnTo>
                  <a:lnTo>
                    <a:pt x="100" y="198"/>
                  </a:lnTo>
                  <a:lnTo>
                    <a:pt x="100" y="171"/>
                  </a:lnTo>
                  <a:lnTo>
                    <a:pt x="107" y="167"/>
                  </a:lnTo>
                  <a:lnTo>
                    <a:pt x="113" y="164"/>
                  </a:lnTo>
                  <a:lnTo>
                    <a:pt x="120" y="160"/>
                  </a:lnTo>
                  <a:lnTo>
                    <a:pt x="124" y="144"/>
                  </a:lnTo>
                  <a:lnTo>
                    <a:pt x="131" y="131"/>
                  </a:lnTo>
                  <a:lnTo>
                    <a:pt x="138" y="125"/>
                  </a:lnTo>
                  <a:lnTo>
                    <a:pt x="147" y="120"/>
                  </a:lnTo>
                  <a:lnTo>
                    <a:pt x="160" y="115"/>
                  </a:lnTo>
                  <a:lnTo>
                    <a:pt x="162" y="96"/>
                  </a:lnTo>
                  <a:lnTo>
                    <a:pt x="165" y="80"/>
                  </a:lnTo>
                  <a:lnTo>
                    <a:pt x="171" y="67"/>
                  </a:lnTo>
                  <a:lnTo>
                    <a:pt x="175" y="51"/>
                  </a:lnTo>
                  <a:lnTo>
                    <a:pt x="176" y="31"/>
                  </a:lnTo>
                  <a:lnTo>
                    <a:pt x="204" y="31"/>
                  </a:lnTo>
                  <a:lnTo>
                    <a:pt x="204" y="27"/>
                  </a:lnTo>
                  <a:lnTo>
                    <a:pt x="207" y="24"/>
                  </a:lnTo>
                  <a:lnTo>
                    <a:pt x="211" y="22"/>
                  </a:lnTo>
                  <a:lnTo>
                    <a:pt x="213" y="22"/>
                  </a:lnTo>
                  <a:lnTo>
                    <a:pt x="216" y="20"/>
                  </a:lnTo>
                  <a:lnTo>
                    <a:pt x="222" y="20"/>
                  </a:lnTo>
                  <a:lnTo>
                    <a:pt x="227" y="20"/>
                  </a:lnTo>
                  <a:lnTo>
                    <a:pt x="236" y="35"/>
                  </a:lnTo>
                  <a:lnTo>
                    <a:pt x="240" y="35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AC79B76-9390-4B9D-84A5-43DC7A54F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468" y="2410569"/>
              <a:ext cx="874713" cy="1230313"/>
            </a:xfrm>
            <a:custGeom>
              <a:avLst/>
              <a:gdLst>
                <a:gd name="T0" fmla="*/ 544 w 551"/>
                <a:gd name="T1" fmla="*/ 9 h 775"/>
                <a:gd name="T2" fmla="*/ 549 w 551"/>
                <a:gd name="T3" fmla="*/ 33 h 775"/>
                <a:gd name="T4" fmla="*/ 544 w 551"/>
                <a:gd name="T5" fmla="*/ 47 h 775"/>
                <a:gd name="T6" fmla="*/ 548 w 551"/>
                <a:gd name="T7" fmla="*/ 98 h 775"/>
                <a:gd name="T8" fmla="*/ 529 w 551"/>
                <a:gd name="T9" fmla="*/ 160 h 775"/>
                <a:gd name="T10" fmla="*/ 511 w 551"/>
                <a:gd name="T11" fmla="*/ 187 h 775"/>
                <a:gd name="T12" fmla="*/ 504 w 551"/>
                <a:gd name="T13" fmla="*/ 204 h 775"/>
                <a:gd name="T14" fmla="*/ 497 w 551"/>
                <a:gd name="T15" fmla="*/ 220 h 775"/>
                <a:gd name="T16" fmla="*/ 480 w 551"/>
                <a:gd name="T17" fmla="*/ 244 h 775"/>
                <a:gd name="T18" fmla="*/ 471 w 551"/>
                <a:gd name="T19" fmla="*/ 267 h 775"/>
                <a:gd name="T20" fmla="*/ 460 w 551"/>
                <a:gd name="T21" fmla="*/ 287 h 775"/>
                <a:gd name="T22" fmla="*/ 451 w 551"/>
                <a:gd name="T23" fmla="*/ 304 h 775"/>
                <a:gd name="T24" fmla="*/ 440 w 551"/>
                <a:gd name="T25" fmla="*/ 340 h 775"/>
                <a:gd name="T26" fmla="*/ 417 w 551"/>
                <a:gd name="T27" fmla="*/ 375 h 775"/>
                <a:gd name="T28" fmla="*/ 384 w 551"/>
                <a:gd name="T29" fmla="*/ 431 h 775"/>
                <a:gd name="T30" fmla="*/ 368 w 551"/>
                <a:gd name="T31" fmla="*/ 455 h 775"/>
                <a:gd name="T32" fmla="*/ 340 w 551"/>
                <a:gd name="T33" fmla="*/ 484 h 775"/>
                <a:gd name="T34" fmla="*/ 324 w 551"/>
                <a:gd name="T35" fmla="*/ 504 h 775"/>
                <a:gd name="T36" fmla="*/ 286 w 551"/>
                <a:gd name="T37" fmla="*/ 545 h 775"/>
                <a:gd name="T38" fmla="*/ 277 w 551"/>
                <a:gd name="T39" fmla="*/ 555 h 775"/>
                <a:gd name="T40" fmla="*/ 220 w 551"/>
                <a:gd name="T41" fmla="*/ 591 h 775"/>
                <a:gd name="T42" fmla="*/ 197 w 551"/>
                <a:gd name="T43" fmla="*/ 607 h 775"/>
                <a:gd name="T44" fmla="*/ 171 w 551"/>
                <a:gd name="T45" fmla="*/ 627 h 775"/>
                <a:gd name="T46" fmla="*/ 157 w 551"/>
                <a:gd name="T47" fmla="*/ 635 h 775"/>
                <a:gd name="T48" fmla="*/ 120 w 551"/>
                <a:gd name="T49" fmla="*/ 671 h 775"/>
                <a:gd name="T50" fmla="*/ 77 w 551"/>
                <a:gd name="T51" fmla="*/ 724 h 775"/>
                <a:gd name="T52" fmla="*/ 57 w 551"/>
                <a:gd name="T53" fmla="*/ 751 h 775"/>
                <a:gd name="T54" fmla="*/ 31 w 551"/>
                <a:gd name="T55" fmla="*/ 775 h 775"/>
                <a:gd name="T56" fmla="*/ 24 w 551"/>
                <a:gd name="T57" fmla="*/ 760 h 775"/>
                <a:gd name="T58" fmla="*/ 0 w 551"/>
                <a:gd name="T59" fmla="*/ 518 h 775"/>
                <a:gd name="T60" fmla="*/ 37 w 551"/>
                <a:gd name="T61" fmla="*/ 475 h 775"/>
                <a:gd name="T62" fmla="*/ 48 w 551"/>
                <a:gd name="T63" fmla="*/ 455 h 775"/>
                <a:gd name="T64" fmla="*/ 128 w 551"/>
                <a:gd name="T65" fmla="*/ 415 h 775"/>
                <a:gd name="T66" fmla="*/ 195 w 551"/>
                <a:gd name="T67" fmla="*/ 402 h 775"/>
                <a:gd name="T68" fmla="*/ 248 w 551"/>
                <a:gd name="T69" fmla="*/ 364 h 775"/>
                <a:gd name="T70" fmla="*/ 288 w 551"/>
                <a:gd name="T71" fmla="*/ 318 h 775"/>
                <a:gd name="T72" fmla="*/ 348 w 551"/>
                <a:gd name="T73" fmla="*/ 260 h 775"/>
                <a:gd name="T74" fmla="*/ 320 w 551"/>
                <a:gd name="T75" fmla="*/ 231 h 775"/>
                <a:gd name="T76" fmla="*/ 284 w 551"/>
                <a:gd name="T77" fmla="*/ 220 h 775"/>
                <a:gd name="T78" fmla="*/ 240 w 551"/>
                <a:gd name="T79" fmla="*/ 204 h 775"/>
                <a:gd name="T80" fmla="*/ 208 w 551"/>
                <a:gd name="T81" fmla="*/ 191 h 775"/>
                <a:gd name="T82" fmla="*/ 157 w 551"/>
                <a:gd name="T83" fmla="*/ 171 h 775"/>
                <a:gd name="T84" fmla="*/ 124 w 551"/>
                <a:gd name="T85" fmla="*/ 144 h 775"/>
                <a:gd name="T86" fmla="*/ 113 w 551"/>
                <a:gd name="T87" fmla="*/ 133 h 775"/>
                <a:gd name="T88" fmla="*/ 109 w 551"/>
                <a:gd name="T89" fmla="*/ 129 h 775"/>
                <a:gd name="T90" fmla="*/ 100 w 551"/>
                <a:gd name="T91" fmla="*/ 116 h 775"/>
                <a:gd name="T92" fmla="*/ 91 w 551"/>
                <a:gd name="T93" fmla="*/ 98 h 775"/>
                <a:gd name="T94" fmla="*/ 102 w 551"/>
                <a:gd name="T95" fmla="*/ 49 h 775"/>
                <a:gd name="T96" fmla="*/ 157 w 551"/>
                <a:gd name="T97" fmla="*/ 67 h 775"/>
                <a:gd name="T98" fmla="*/ 208 w 551"/>
                <a:gd name="T99" fmla="*/ 87 h 775"/>
                <a:gd name="T100" fmla="*/ 219 w 551"/>
                <a:gd name="T101" fmla="*/ 82 h 775"/>
                <a:gd name="T102" fmla="*/ 231 w 551"/>
                <a:gd name="T103" fmla="*/ 75 h 775"/>
                <a:gd name="T104" fmla="*/ 251 w 551"/>
                <a:gd name="T105" fmla="*/ 64 h 775"/>
                <a:gd name="T106" fmla="*/ 284 w 551"/>
                <a:gd name="T107" fmla="*/ 67 h 775"/>
                <a:gd name="T108" fmla="*/ 289 w 551"/>
                <a:gd name="T109" fmla="*/ 71 h 775"/>
                <a:gd name="T110" fmla="*/ 311 w 551"/>
                <a:gd name="T111" fmla="*/ 55 h 775"/>
                <a:gd name="T112" fmla="*/ 331 w 551"/>
                <a:gd name="T113" fmla="*/ 47 h 775"/>
                <a:gd name="T114" fmla="*/ 384 w 551"/>
                <a:gd name="T115" fmla="*/ 38 h 775"/>
                <a:gd name="T116" fmla="*/ 428 w 551"/>
                <a:gd name="T117" fmla="*/ 44 h 775"/>
                <a:gd name="T118" fmla="*/ 468 w 551"/>
                <a:gd name="T119" fmla="*/ 31 h 775"/>
                <a:gd name="T120" fmla="*/ 491 w 551"/>
                <a:gd name="T121" fmla="*/ 24 h 775"/>
                <a:gd name="T122" fmla="*/ 528 w 551"/>
                <a:gd name="T123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1" h="775">
                  <a:moveTo>
                    <a:pt x="528" y="0"/>
                  </a:moveTo>
                  <a:lnTo>
                    <a:pt x="533" y="4"/>
                  </a:lnTo>
                  <a:lnTo>
                    <a:pt x="539" y="7"/>
                  </a:lnTo>
                  <a:lnTo>
                    <a:pt x="544" y="9"/>
                  </a:lnTo>
                  <a:lnTo>
                    <a:pt x="551" y="11"/>
                  </a:lnTo>
                  <a:lnTo>
                    <a:pt x="551" y="20"/>
                  </a:lnTo>
                  <a:lnTo>
                    <a:pt x="551" y="27"/>
                  </a:lnTo>
                  <a:lnTo>
                    <a:pt x="549" y="33"/>
                  </a:lnTo>
                  <a:lnTo>
                    <a:pt x="548" y="38"/>
                  </a:lnTo>
                  <a:lnTo>
                    <a:pt x="544" y="38"/>
                  </a:lnTo>
                  <a:lnTo>
                    <a:pt x="544" y="44"/>
                  </a:lnTo>
                  <a:lnTo>
                    <a:pt x="544" y="47"/>
                  </a:lnTo>
                  <a:lnTo>
                    <a:pt x="546" y="49"/>
                  </a:lnTo>
                  <a:lnTo>
                    <a:pt x="548" y="51"/>
                  </a:lnTo>
                  <a:lnTo>
                    <a:pt x="548" y="51"/>
                  </a:lnTo>
                  <a:lnTo>
                    <a:pt x="548" y="98"/>
                  </a:lnTo>
                  <a:lnTo>
                    <a:pt x="537" y="104"/>
                  </a:lnTo>
                  <a:lnTo>
                    <a:pt x="535" y="122"/>
                  </a:lnTo>
                  <a:lnTo>
                    <a:pt x="533" y="142"/>
                  </a:lnTo>
                  <a:lnTo>
                    <a:pt x="529" y="160"/>
                  </a:lnTo>
                  <a:lnTo>
                    <a:pt x="524" y="175"/>
                  </a:lnTo>
                  <a:lnTo>
                    <a:pt x="517" y="178"/>
                  </a:lnTo>
                  <a:lnTo>
                    <a:pt x="517" y="187"/>
                  </a:lnTo>
                  <a:lnTo>
                    <a:pt x="511" y="187"/>
                  </a:lnTo>
                  <a:lnTo>
                    <a:pt x="511" y="195"/>
                  </a:lnTo>
                  <a:lnTo>
                    <a:pt x="508" y="195"/>
                  </a:lnTo>
                  <a:lnTo>
                    <a:pt x="508" y="204"/>
                  </a:lnTo>
                  <a:lnTo>
                    <a:pt x="504" y="204"/>
                  </a:lnTo>
                  <a:lnTo>
                    <a:pt x="504" y="211"/>
                  </a:lnTo>
                  <a:lnTo>
                    <a:pt x="500" y="211"/>
                  </a:lnTo>
                  <a:lnTo>
                    <a:pt x="500" y="220"/>
                  </a:lnTo>
                  <a:lnTo>
                    <a:pt x="497" y="220"/>
                  </a:lnTo>
                  <a:lnTo>
                    <a:pt x="497" y="227"/>
                  </a:lnTo>
                  <a:lnTo>
                    <a:pt x="484" y="235"/>
                  </a:lnTo>
                  <a:lnTo>
                    <a:pt x="484" y="244"/>
                  </a:lnTo>
                  <a:lnTo>
                    <a:pt x="480" y="244"/>
                  </a:lnTo>
                  <a:lnTo>
                    <a:pt x="480" y="258"/>
                  </a:lnTo>
                  <a:lnTo>
                    <a:pt x="477" y="258"/>
                  </a:lnTo>
                  <a:lnTo>
                    <a:pt x="477" y="267"/>
                  </a:lnTo>
                  <a:lnTo>
                    <a:pt x="471" y="267"/>
                  </a:lnTo>
                  <a:lnTo>
                    <a:pt x="471" y="275"/>
                  </a:lnTo>
                  <a:lnTo>
                    <a:pt x="464" y="280"/>
                  </a:lnTo>
                  <a:lnTo>
                    <a:pt x="464" y="287"/>
                  </a:lnTo>
                  <a:lnTo>
                    <a:pt x="460" y="287"/>
                  </a:lnTo>
                  <a:lnTo>
                    <a:pt x="460" y="295"/>
                  </a:lnTo>
                  <a:lnTo>
                    <a:pt x="457" y="295"/>
                  </a:lnTo>
                  <a:lnTo>
                    <a:pt x="457" y="304"/>
                  </a:lnTo>
                  <a:lnTo>
                    <a:pt x="451" y="304"/>
                  </a:lnTo>
                  <a:lnTo>
                    <a:pt x="451" y="311"/>
                  </a:lnTo>
                  <a:lnTo>
                    <a:pt x="444" y="315"/>
                  </a:lnTo>
                  <a:lnTo>
                    <a:pt x="444" y="340"/>
                  </a:lnTo>
                  <a:lnTo>
                    <a:pt x="440" y="340"/>
                  </a:lnTo>
                  <a:lnTo>
                    <a:pt x="437" y="355"/>
                  </a:lnTo>
                  <a:lnTo>
                    <a:pt x="428" y="360"/>
                  </a:lnTo>
                  <a:lnTo>
                    <a:pt x="428" y="367"/>
                  </a:lnTo>
                  <a:lnTo>
                    <a:pt x="417" y="375"/>
                  </a:lnTo>
                  <a:lnTo>
                    <a:pt x="411" y="395"/>
                  </a:lnTo>
                  <a:lnTo>
                    <a:pt x="404" y="400"/>
                  </a:lnTo>
                  <a:lnTo>
                    <a:pt x="397" y="424"/>
                  </a:lnTo>
                  <a:lnTo>
                    <a:pt x="384" y="431"/>
                  </a:lnTo>
                  <a:lnTo>
                    <a:pt x="384" y="438"/>
                  </a:lnTo>
                  <a:lnTo>
                    <a:pt x="380" y="438"/>
                  </a:lnTo>
                  <a:lnTo>
                    <a:pt x="377" y="451"/>
                  </a:lnTo>
                  <a:lnTo>
                    <a:pt x="368" y="455"/>
                  </a:lnTo>
                  <a:lnTo>
                    <a:pt x="368" y="464"/>
                  </a:lnTo>
                  <a:lnTo>
                    <a:pt x="351" y="475"/>
                  </a:lnTo>
                  <a:lnTo>
                    <a:pt x="348" y="484"/>
                  </a:lnTo>
                  <a:lnTo>
                    <a:pt x="340" y="484"/>
                  </a:lnTo>
                  <a:lnTo>
                    <a:pt x="340" y="487"/>
                  </a:lnTo>
                  <a:lnTo>
                    <a:pt x="331" y="491"/>
                  </a:lnTo>
                  <a:lnTo>
                    <a:pt x="331" y="500"/>
                  </a:lnTo>
                  <a:lnTo>
                    <a:pt x="324" y="504"/>
                  </a:lnTo>
                  <a:lnTo>
                    <a:pt x="313" y="515"/>
                  </a:lnTo>
                  <a:lnTo>
                    <a:pt x="300" y="529"/>
                  </a:lnTo>
                  <a:lnTo>
                    <a:pt x="291" y="544"/>
                  </a:lnTo>
                  <a:lnTo>
                    <a:pt x="286" y="545"/>
                  </a:lnTo>
                  <a:lnTo>
                    <a:pt x="282" y="545"/>
                  </a:lnTo>
                  <a:lnTo>
                    <a:pt x="280" y="549"/>
                  </a:lnTo>
                  <a:lnTo>
                    <a:pt x="277" y="551"/>
                  </a:lnTo>
                  <a:lnTo>
                    <a:pt x="277" y="555"/>
                  </a:lnTo>
                  <a:lnTo>
                    <a:pt x="251" y="564"/>
                  </a:lnTo>
                  <a:lnTo>
                    <a:pt x="244" y="575"/>
                  </a:lnTo>
                  <a:lnTo>
                    <a:pt x="228" y="578"/>
                  </a:lnTo>
                  <a:lnTo>
                    <a:pt x="220" y="591"/>
                  </a:lnTo>
                  <a:lnTo>
                    <a:pt x="211" y="591"/>
                  </a:lnTo>
                  <a:lnTo>
                    <a:pt x="208" y="598"/>
                  </a:lnTo>
                  <a:lnTo>
                    <a:pt x="200" y="598"/>
                  </a:lnTo>
                  <a:lnTo>
                    <a:pt x="197" y="607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71" y="624"/>
                  </a:lnTo>
                  <a:lnTo>
                    <a:pt x="171" y="627"/>
                  </a:lnTo>
                  <a:lnTo>
                    <a:pt x="168" y="629"/>
                  </a:lnTo>
                  <a:lnTo>
                    <a:pt x="166" y="633"/>
                  </a:lnTo>
                  <a:lnTo>
                    <a:pt x="162" y="633"/>
                  </a:lnTo>
                  <a:lnTo>
                    <a:pt x="157" y="635"/>
                  </a:lnTo>
                  <a:lnTo>
                    <a:pt x="157" y="644"/>
                  </a:lnTo>
                  <a:lnTo>
                    <a:pt x="151" y="644"/>
                  </a:lnTo>
                  <a:lnTo>
                    <a:pt x="128" y="671"/>
                  </a:lnTo>
                  <a:lnTo>
                    <a:pt x="120" y="671"/>
                  </a:lnTo>
                  <a:lnTo>
                    <a:pt x="117" y="684"/>
                  </a:lnTo>
                  <a:lnTo>
                    <a:pt x="104" y="691"/>
                  </a:lnTo>
                  <a:lnTo>
                    <a:pt x="104" y="700"/>
                  </a:lnTo>
                  <a:lnTo>
                    <a:pt x="77" y="724"/>
                  </a:lnTo>
                  <a:lnTo>
                    <a:pt x="71" y="735"/>
                  </a:lnTo>
                  <a:lnTo>
                    <a:pt x="60" y="744"/>
                  </a:lnTo>
                  <a:lnTo>
                    <a:pt x="60" y="751"/>
                  </a:lnTo>
                  <a:lnTo>
                    <a:pt x="57" y="751"/>
                  </a:lnTo>
                  <a:lnTo>
                    <a:pt x="57" y="760"/>
                  </a:lnTo>
                  <a:lnTo>
                    <a:pt x="48" y="764"/>
                  </a:lnTo>
                  <a:lnTo>
                    <a:pt x="44" y="775"/>
                  </a:lnTo>
                  <a:lnTo>
                    <a:pt x="31" y="775"/>
                  </a:lnTo>
                  <a:lnTo>
                    <a:pt x="29" y="771"/>
                  </a:lnTo>
                  <a:lnTo>
                    <a:pt x="26" y="769"/>
                  </a:lnTo>
                  <a:lnTo>
                    <a:pt x="24" y="767"/>
                  </a:lnTo>
                  <a:lnTo>
                    <a:pt x="24" y="760"/>
                  </a:lnTo>
                  <a:lnTo>
                    <a:pt x="11" y="751"/>
                  </a:lnTo>
                  <a:lnTo>
                    <a:pt x="11" y="744"/>
                  </a:lnTo>
                  <a:lnTo>
                    <a:pt x="0" y="735"/>
                  </a:lnTo>
                  <a:lnTo>
                    <a:pt x="0" y="518"/>
                  </a:lnTo>
                  <a:lnTo>
                    <a:pt x="11" y="507"/>
                  </a:lnTo>
                  <a:lnTo>
                    <a:pt x="20" y="495"/>
                  </a:lnTo>
                  <a:lnTo>
                    <a:pt x="28" y="480"/>
                  </a:lnTo>
                  <a:lnTo>
                    <a:pt x="37" y="475"/>
                  </a:lnTo>
                  <a:lnTo>
                    <a:pt x="37" y="467"/>
                  </a:lnTo>
                  <a:lnTo>
                    <a:pt x="44" y="464"/>
                  </a:lnTo>
                  <a:lnTo>
                    <a:pt x="44" y="455"/>
                  </a:lnTo>
                  <a:lnTo>
                    <a:pt x="48" y="455"/>
                  </a:lnTo>
                  <a:lnTo>
                    <a:pt x="51" y="447"/>
                  </a:lnTo>
                  <a:lnTo>
                    <a:pt x="91" y="444"/>
                  </a:lnTo>
                  <a:lnTo>
                    <a:pt x="111" y="420"/>
                  </a:lnTo>
                  <a:lnTo>
                    <a:pt x="128" y="415"/>
                  </a:lnTo>
                  <a:lnTo>
                    <a:pt x="131" y="407"/>
                  </a:lnTo>
                  <a:lnTo>
                    <a:pt x="149" y="402"/>
                  </a:lnTo>
                  <a:lnTo>
                    <a:pt x="171" y="402"/>
                  </a:lnTo>
                  <a:lnTo>
                    <a:pt x="195" y="402"/>
                  </a:lnTo>
                  <a:lnTo>
                    <a:pt x="217" y="404"/>
                  </a:lnTo>
                  <a:lnTo>
                    <a:pt x="240" y="375"/>
                  </a:lnTo>
                  <a:lnTo>
                    <a:pt x="248" y="371"/>
                  </a:lnTo>
                  <a:lnTo>
                    <a:pt x="248" y="364"/>
                  </a:lnTo>
                  <a:lnTo>
                    <a:pt x="280" y="335"/>
                  </a:lnTo>
                  <a:lnTo>
                    <a:pt x="280" y="331"/>
                  </a:lnTo>
                  <a:lnTo>
                    <a:pt x="288" y="327"/>
                  </a:lnTo>
                  <a:lnTo>
                    <a:pt x="288" y="318"/>
                  </a:lnTo>
                  <a:lnTo>
                    <a:pt x="328" y="284"/>
                  </a:lnTo>
                  <a:lnTo>
                    <a:pt x="328" y="275"/>
                  </a:lnTo>
                  <a:lnTo>
                    <a:pt x="337" y="271"/>
                  </a:lnTo>
                  <a:lnTo>
                    <a:pt x="348" y="260"/>
                  </a:lnTo>
                  <a:lnTo>
                    <a:pt x="360" y="245"/>
                  </a:lnTo>
                  <a:lnTo>
                    <a:pt x="368" y="231"/>
                  </a:lnTo>
                  <a:lnTo>
                    <a:pt x="320" y="235"/>
                  </a:lnTo>
                  <a:lnTo>
                    <a:pt x="320" y="231"/>
                  </a:lnTo>
                  <a:lnTo>
                    <a:pt x="311" y="231"/>
                  </a:lnTo>
                  <a:lnTo>
                    <a:pt x="311" y="227"/>
                  </a:lnTo>
                  <a:lnTo>
                    <a:pt x="284" y="224"/>
                  </a:lnTo>
                  <a:lnTo>
                    <a:pt x="284" y="220"/>
                  </a:lnTo>
                  <a:lnTo>
                    <a:pt x="268" y="215"/>
                  </a:lnTo>
                  <a:lnTo>
                    <a:pt x="268" y="211"/>
                  </a:lnTo>
                  <a:lnTo>
                    <a:pt x="240" y="207"/>
                  </a:lnTo>
                  <a:lnTo>
                    <a:pt x="240" y="204"/>
                  </a:lnTo>
                  <a:lnTo>
                    <a:pt x="231" y="204"/>
                  </a:lnTo>
                  <a:lnTo>
                    <a:pt x="231" y="200"/>
                  </a:lnTo>
                  <a:lnTo>
                    <a:pt x="208" y="195"/>
                  </a:lnTo>
                  <a:lnTo>
                    <a:pt x="208" y="191"/>
                  </a:lnTo>
                  <a:lnTo>
                    <a:pt x="200" y="191"/>
                  </a:lnTo>
                  <a:lnTo>
                    <a:pt x="200" y="187"/>
                  </a:lnTo>
                  <a:lnTo>
                    <a:pt x="160" y="178"/>
                  </a:lnTo>
                  <a:lnTo>
                    <a:pt x="157" y="171"/>
                  </a:lnTo>
                  <a:lnTo>
                    <a:pt x="148" y="171"/>
                  </a:lnTo>
                  <a:lnTo>
                    <a:pt x="137" y="155"/>
                  </a:lnTo>
                  <a:lnTo>
                    <a:pt x="124" y="151"/>
                  </a:lnTo>
                  <a:lnTo>
                    <a:pt x="124" y="144"/>
                  </a:lnTo>
                  <a:lnTo>
                    <a:pt x="117" y="140"/>
                  </a:lnTo>
                  <a:lnTo>
                    <a:pt x="115" y="136"/>
                  </a:lnTo>
                  <a:lnTo>
                    <a:pt x="113" y="133"/>
                  </a:lnTo>
                  <a:lnTo>
                    <a:pt x="113" y="133"/>
                  </a:lnTo>
                  <a:lnTo>
                    <a:pt x="113" y="131"/>
                  </a:lnTo>
                  <a:lnTo>
                    <a:pt x="113" y="131"/>
                  </a:lnTo>
                  <a:lnTo>
                    <a:pt x="111" y="129"/>
                  </a:lnTo>
                  <a:lnTo>
                    <a:pt x="109" y="129"/>
                  </a:lnTo>
                  <a:lnTo>
                    <a:pt x="104" y="127"/>
                  </a:lnTo>
                  <a:lnTo>
                    <a:pt x="102" y="122"/>
                  </a:lnTo>
                  <a:lnTo>
                    <a:pt x="102" y="120"/>
                  </a:lnTo>
                  <a:lnTo>
                    <a:pt x="100" y="116"/>
                  </a:lnTo>
                  <a:lnTo>
                    <a:pt x="99" y="115"/>
                  </a:lnTo>
                  <a:lnTo>
                    <a:pt x="97" y="111"/>
                  </a:lnTo>
                  <a:lnTo>
                    <a:pt x="91" y="111"/>
                  </a:lnTo>
                  <a:lnTo>
                    <a:pt x="91" y="98"/>
                  </a:lnTo>
                  <a:lnTo>
                    <a:pt x="84" y="95"/>
                  </a:lnTo>
                  <a:lnTo>
                    <a:pt x="84" y="75"/>
                  </a:lnTo>
                  <a:lnTo>
                    <a:pt x="93" y="64"/>
                  </a:lnTo>
                  <a:lnTo>
                    <a:pt x="102" y="49"/>
                  </a:lnTo>
                  <a:lnTo>
                    <a:pt x="108" y="35"/>
                  </a:lnTo>
                  <a:lnTo>
                    <a:pt x="128" y="35"/>
                  </a:lnTo>
                  <a:lnTo>
                    <a:pt x="148" y="67"/>
                  </a:lnTo>
                  <a:lnTo>
                    <a:pt x="157" y="67"/>
                  </a:lnTo>
                  <a:lnTo>
                    <a:pt x="160" y="75"/>
                  </a:lnTo>
                  <a:lnTo>
                    <a:pt x="164" y="75"/>
                  </a:lnTo>
                  <a:lnTo>
                    <a:pt x="171" y="87"/>
                  </a:lnTo>
                  <a:lnTo>
                    <a:pt x="208" y="87"/>
                  </a:lnTo>
                  <a:lnTo>
                    <a:pt x="211" y="84"/>
                  </a:lnTo>
                  <a:lnTo>
                    <a:pt x="213" y="84"/>
                  </a:lnTo>
                  <a:lnTo>
                    <a:pt x="215" y="82"/>
                  </a:lnTo>
                  <a:lnTo>
                    <a:pt x="219" y="82"/>
                  </a:lnTo>
                  <a:lnTo>
                    <a:pt x="220" y="80"/>
                  </a:lnTo>
                  <a:lnTo>
                    <a:pt x="224" y="80"/>
                  </a:lnTo>
                  <a:lnTo>
                    <a:pt x="224" y="75"/>
                  </a:lnTo>
                  <a:lnTo>
                    <a:pt x="231" y="75"/>
                  </a:lnTo>
                  <a:lnTo>
                    <a:pt x="237" y="67"/>
                  </a:lnTo>
                  <a:lnTo>
                    <a:pt x="240" y="65"/>
                  </a:lnTo>
                  <a:lnTo>
                    <a:pt x="246" y="64"/>
                  </a:lnTo>
                  <a:lnTo>
                    <a:pt x="251" y="64"/>
                  </a:lnTo>
                  <a:lnTo>
                    <a:pt x="259" y="62"/>
                  </a:lnTo>
                  <a:lnTo>
                    <a:pt x="264" y="64"/>
                  </a:lnTo>
                  <a:lnTo>
                    <a:pt x="264" y="67"/>
                  </a:lnTo>
                  <a:lnTo>
                    <a:pt x="284" y="67"/>
                  </a:lnTo>
                  <a:lnTo>
                    <a:pt x="284" y="67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9" y="71"/>
                  </a:lnTo>
                  <a:lnTo>
                    <a:pt x="291" y="71"/>
                  </a:lnTo>
                  <a:lnTo>
                    <a:pt x="291" y="67"/>
                  </a:lnTo>
                  <a:lnTo>
                    <a:pt x="308" y="64"/>
                  </a:lnTo>
                  <a:lnTo>
                    <a:pt x="311" y="55"/>
                  </a:lnTo>
                  <a:lnTo>
                    <a:pt x="320" y="55"/>
                  </a:lnTo>
                  <a:lnTo>
                    <a:pt x="320" y="51"/>
                  </a:lnTo>
                  <a:lnTo>
                    <a:pt x="331" y="51"/>
                  </a:lnTo>
                  <a:lnTo>
                    <a:pt x="331" y="47"/>
                  </a:lnTo>
                  <a:lnTo>
                    <a:pt x="368" y="51"/>
                  </a:lnTo>
                  <a:lnTo>
                    <a:pt x="368" y="47"/>
                  </a:lnTo>
                  <a:lnTo>
                    <a:pt x="380" y="47"/>
                  </a:lnTo>
                  <a:lnTo>
                    <a:pt x="384" y="38"/>
                  </a:lnTo>
                  <a:lnTo>
                    <a:pt x="395" y="38"/>
                  </a:lnTo>
                  <a:lnTo>
                    <a:pt x="408" y="40"/>
                  </a:lnTo>
                  <a:lnTo>
                    <a:pt x="419" y="42"/>
                  </a:lnTo>
                  <a:lnTo>
                    <a:pt x="428" y="44"/>
                  </a:lnTo>
                  <a:lnTo>
                    <a:pt x="428" y="38"/>
                  </a:lnTo>
                  <a:lnTo>
                    <a:pt x="457" y="35"/>
                  </a:lnTo>
                  <a:lnTo>
                    <a:pt x="457" y="31"/>
                  </a:lnTo>
                  <a:lnTo>
                    <a:pt x="468" y="31"/>
                  </a:lnTo>
                  <a:lnTo>
                    <a:pt x="468" y="27"/>
                  </a:lnTo>
                  <a:lnTo>
                    <a:pt x="484" y="27"/>
                  </a:lnTo>
                  <a:lnTo>
                    <a:pt x="484" y="24"/>
                  </a:lnTo>
                  <a:lnTo>
                    <a:pt x="491" y="24"/>
                  </a:lnTo>
                  <a:lnTo>
                    <a:pt x="497" y="15"/>
                  </a:lnTo>
                  <a:lnTo>
                    <a:pt x="504" y="7"/>
                  </a:lnTo>
                  <a:lnTo>
                    <a:pt x="513" y="2"/>
                  </a:lnTo>
                  <a:lnTo>
                    <a:pt x="5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6CB2CAE1-E4D5-431E-B556-9BCAD2E14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680" y="2343894"/>
              <a:ext cx="153988" cy="168275"/>
            </a:xfrm>
            <a:custGeom>
              <a:avLst/>
              <a:gdLst>
                <a:gd name="T0" fmla="*/ 60 w 97"/>
                <a:gd name="T1" fmla="*/ 0 h 106"/>
                <a:gd name="T2" fmla="*/ 80 w 97"/>
                <a:gd name="T3" fmla="*/ 0 h 106"/>
                <a:gd name="T4" fmla="*/ 86 w 97"/>
                <a:gd name="T5" fmla="*/ 11 h 106"/>
                <a:gd name="T6" fmla="*/ 91 w 97"/>
                <a:gd name="T7" fmla="*/ 18 h 106"/>
                <a:gd name="T8" fmla="*/ 95 w 97"/>
                <a:gd name="T9" fmla="*/ 27 h 106"/>
                <a:gd name="T10" fmla="*/ 97 w 97"/>
                <a:gd name="T11" fmla="*/ 42 h 106"/>
                <a:gd name="T12" fmla="*/ 91 w 97"/>
                <a:gd name="T13" fmla="*/ 47 h 106"/>
                <a:gd name="T14" fmla="*/ 84 w 97"/>
                <a:gd name="T15" fmla="*/ 57 h 106"/>
                <a:gd name="T16" fmla="*/ 80 w 97"/>
                <a:gd name="T17" fmla="*/ 66 h 106"/>
                <a:gd name="T18" fmla="*/ 89 w 97"/>
                <a:gd name="T19" fmla="*/ 66 h 106"/>
                <a:gd name="T20" fmla="*/ 89 w 97"/>
                <a:gd name="T21" fmla="*/ 80 h 106"/>
                <a:gd name="T22" fmla="*/ 82 w 97"/>
                <a:gd name="T23" fmla="*/ 87 h 106"/>
                <a:gd name="T24" fmla="*/ 77 w 97"/>
                <a:gd name="T25" fmla="*/ 95 h 106"/>
                <a:gd name="T26" fmla="*/ 69 w 97"/>
                <a:gd name="T27" fmla="*/ 98 h 106"/>
                <a:gd name="T28" fmla="*/ 57 w 97"/>
                <a:gd name="T29" fmla="*/ 102 h 106"/>
                <a:gd name="T30" fmla="*/ 57 w 97"/>
                <a:gd name="T31" fmla="*/ 97 h 106"/>
                <a:gd name="T32" fmla="*/ 53 w 97"/>
                <a:gd name="T33" fmla="*/ 97 h 106"/>
                <a:gd name="T34" fmla="*/ 51 w 97"/>
                <a:gd name="T35" fmla="*/ 97 h 106"/>
                <a:gd name="T36" fmla="*/ 49 w 97"/>
                <a:gd name="T37" fmla="*/ 98 h 106"/>
                <a:gd name="T38" fmla="*/ 49 w 97"/>
                <a:gd name="T39" fmla="*/ 100 h 106"/>
                <a:gd name="T40" fmla="*/ 49 w 97"/>
                <a:gd name="T41" fmla="*/ 102 h 106"/>
                <a:gd name="T42" fmla="*/ 29 w 97"/>
                <a:gd name="T43" fmla="*/ 102 h 106"/>
                <a:gd name="T44" fmla="*/ 29 w 97"/>
                <a:gd name="T45" fmla="*/ 106 h 106"/>
                <a:gd name="T46" fmla="*/ 0 w 97"/>
                <a:gd name="T47" fmla="*/ 106 h 106"/>
                <a:gd name="T48" fmla="*/ 0 w 97"/>
                <a:gd name="T49" fmla="*/ 93 h 106"/>
                <a:gd name="T50" fmla="*/ 0 w 97"/>
                <a:gd name="T51" fmla="*/ 80 h 106"/>
                <a:gd name="T52" fmla="*/ 2 w 97"/>
                <a:gd name="T53" fmla="*/ 69 h 106"/>
                <a:gd name="T54" fmla="*/ 6 w 97"/>
                <a:gd name="T55" fmla="*/ 60 h 106"/>
                <a:gd name="T56" fmla="*/ 8 w 97"/>
                <a:gd name="T57" fmla="*/ 57 h 106"/>
                <a:gd name="T58" fmla="*/ 13 w 97"/>
                <a:gd name="T59" fmla="*/ 47 h 106"/>
                <a:gd name="T60" fmla="*/ 18 w 97"/>
                <a:gd name="T61" fmla="*/ 37 h 106"/>
                <a:gd name="T62" fmla="*/ 26 w 97"/>
                <a:gd name="T63" fmla="*/ 26 h 106"/>
                <a:gd name="T64" fmla="*/ 31 w 97"/>
                <a:gd name="T65" fmla="*/ 17 h 106"/>
                <a:gd name="T66" fmla="*/ 33 w 97"/>
                <a:gd name="T67" fmla="*/ 13 h 106"/>
                <a:gd name="T68" fmla="*/ 46 w 97"/>
                <a:gd name="T69" fmla="*/ 13 h 106"/>
                <a:gd name="T70" fmla="*/ 48 w 97"/>
                <a:gd name="T71" fmla="*/ 17 h 106"/>
                <a:gd name="T72" fmla="*/ 48 w 97"/>
                <a:gd name="T73" fmla="*/ 18 h 106"/>
                <a:gd name="T74" fmla="*/ 49 w 97"/>
                <a:gd name="T75" fmla="*/ 20 h 106"/>
                <a:gd name="T76" fmla="*/ 49 w 97"/>
                <a:gd name="T77" fmla="*/ 20 h 106"/>
                <a:gd name="T78" fmla="*/ 51 w 97"/>
                <a:gd name="T79" fmla="*/ 20 h 106"/>
                <a:gd name="T80" fmla="*/ 53 w 97"/>
                <a:gd name="T81" fmla="*/ 17 h 106"/>
                <a:gd name="T82" fmla="*/ 57 w 97"/>
                <a:gd name="T83" fmla="*/ 15 h 106"/>
                <a:gd name="T84" fmla="*/ 58 w 97"/>
                <a:gd name="T85" fmla="*/ 11 h 106"/>
                <a:gd name="T86" fmla="*/ 60 w 97"/>
                <a:gd name="T87" fmla="*/ 7 h 106"/>
                <a:gd name="T88" fmla="*/ 60 w 97"/>
                <a:gd name="T8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7" h="106">
                  <a:moveTo>
                    <a:pt x="60" y="0"/>
                  </a:moveTo>
                  <a:lnTo>
                    <a:pt x="80" y="0"/>
                  </a:lnTo>
                  <a:lnTo>
                    <a:pt x="86" y="11"/>
                  </a:lnTo>
                  <a:lnTo>
                    <a:pt x="91" y="18"/>
                  </a:lnTo>
                  <a:lnTo>
                    <a:pt x="95" y="27"/>
                  </a:lnTo>
                  <a:lnTo>
                    <a:pt x="97" y="42"/>
                  </a:lnTo>
                  <a:lnTo>
                    <a:pt x="91" y="47"/>
                  </a:lnTo>
                  <a:lnTo>
                    <a:pt x="84" y="57"/>
                  </a:lnTo>
                  <a:lnTo>
                    <a:pt x="80" y="66"/>
                  </a:lnTo>
                  <a:lnTo>
                    <a:pt x="89" y="66"/>
                  </a:lnTo>
                  <a:lnTo>
                    <a:pt x="89" y="80"/>
                  </a:lnTo>
                  <a:lnTo>
                    <a:pt x="82" y="87"/>
                  </a:lnTo>
                  <a:lnTo>
                    <a:pt x="77" y="95"/>
                  </a:lnTo>
                  <a:lnTo>
                    <a:pt x="69" y="98"/>
                  </a:lnTo>
                  <a:lnTo>
                    <a:pt x="57" y="102"/>
                  </a:lnTo>
                  <a:lnTo>
                    <a:pt x="57" y="97"/>
                  </a:lnTo>
                  <a:lnTo>
                    <a:pt x="53" y="97"/>
                  </a:lnTo>
                  <a:lnTo>
                    <a:pt x="51" y="97"/>
                  </a:lnTo>
                  <a:lnTo>
                    <a:pt x="49" y="98"/>
                  </a:lnTo>
                  <a:lnTo>
                    <a:pt x="49" y="100"/>
                  </a:lnTo>
                  <a:lnTo>
                    <a:pt x="49" y="102"/>
                  </a:lnTo>
                  <a:lnTo>
                    <a:pt x="29" y="102"/>
                  </a:lnTo>
                  <a:lnTo>
                    <a:pt x="29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0" y="80"/>
                  </a:lnTo>
                  <a:lnTo>
                    <a:pt x="2" y="69"/>
                  </a:lnTo>
                  <a:lnTo>
                    <a:pt x="6" y="60"/>
                  </a:lnTo>
                  <a:lnTo>
                    <a:pt x="8" y="57"/>
                  </a:lnTo>
                  <a:lnTo>
                    <a:pt x="13" y="47"/>
                  </a:lnTo>
                  <a:lnTo>
                    <a:pt x="18" y="37"/>
                  </a:lnTo>
                  <a:lnTo>
                    <a:pt x="26" y="26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46" y="13"/>
                  </a:lnTo>
                  <a:lnTo>
                    <a:pt x="48" y="17"/>
                  </a:lnTo>
                  <a:lnTo>
                    <a:pt x="48" y="1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1" y="20"/>
                  </a:lnTo>
                  <a:lnTo>
                    <a:pt x="53" y="17"/>
                  </a:lnTo>
                  <a:lnTo>
                    <a:pt x="57" y="15"/>
                  </a:lnTo>
                  <a:lnTo>
                    <a:pt x="58" y="11"/>
                  </a:lnTo>
                  <a:lnTo>
                    <a:pt x="60" y="7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4B3BF9-0B35-49B7-9D8D-53F629BB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955" y="1870819"/>
              <a:ext cx="576263" cy="514350"/>
            </a:xfrm>
            <a:custGeom>
              <a:avLst/>
              <a:gdLst>
                <a:gd name="T0" fmla="*/ 127 w 363"/>
                <a:gd name="T1" fmla="*/ 15 h 324"/>
                <a:gd name="T2" fmla="*/ 131 w 363"/>
                <a:gd name="T3" fmla="*/ 35 h 324"/>
                <a:gd name="T4" fmla="*/ 143 w 363"/>
                <a:gd name="T5" fmla="*/ 51 h 324"/>
                <a:gd name="T6" fmla="*/ 147 w 363"/>
                <a:gd name="T7" fmla="*/ 87 h 324"/>
                <a:gd name="T8" fmla="*/ 154 w 363"/>
                <a:gd name="T9" fmla="*/ 95 h 324"/>
                <a:gd name="T10" fmla="*/ 174 w 363"/>
                <a:gd name="T11" fmla="*/ 144 h 324"/>
                <a:gd name="T12" fmla="*/ 207 w 363"/>
                <a:gd name="T13" fmla="*/ 167 h 324"/>
                <a:gd name="T14" fmla="*/ 243 w 363"/>
                <a:gd name="T15" fmla="*/ 187 h 324"/>
                <a:gd name="T16" fmla="*/ 271 w 363"/>
                <a:gd name="T17" fmla="*/ 200 h 324"/>
                <a:gd name="T18" fmla="*/ 294 w 363"/>
                <a:gd name="T19" fmla="*/ 231 h 324"/>
                <a:gd name="T20" fmla="*/ 314 w 363"/>
                <a:gd name="T21" fmla="*/ 244 h 324"/>
                <a:gd name="T22" fmla="*/ 331 w 363"/>
                <a:gd name="T23" fmla="*/ 271 h 324"/>
                <a:gd name="T24" fmla="*/ 363 w 363"/>
                <a:gd name="T25" fmla="*/ 291 h 324"/>
                <a:gd name="T26" fmla="*/ 356 w 363"/>
                <a:gd name="T27" fmla="*/ 313 h 324"/>
                <a:gd name="T28" fmla="*/ 349 w 363"/>
                <a:gd name="T29" fmla="*/ 320 h 324"/>
                <a:gd name="T30" fmla="*/ 336 w 363"/>
                <a:gd name="T31" fmla="*/ 320 h 324"/>
                <a:gd name="T32" fmla="*/ 320 w 363"/>
                <a:gd name="T33" fmla="*/ 315 h 324"/>
                <a:gd name="T34" fmla="*/ 300 w 363"/>
                <a:gd name="T35" fmla="*/ 289 h 324"/>
                <a:gd name="T36" fmla="*/ 283 w 363"/>
                <a:gd name="T37" fmla="*/ 267 h 324"/>
                <a:gd name="T38" fmla="*/ 274 w 363"/>
                <a:gd name="T39" fmla="*/ 262 h 324"/>
                <a:gd name="T40" fmla="*/ 267 w 363"/>
                <a:gd name="T41" fmla="*/ 251 h 324"/>
                <a:gd name="T42" fmla="*/ 220 w 363"/>
                <a:gd name="T43" fmla="*/ 218 h 324"/>
                <a:gd name="T44" fmla="*/ 207 w 363"/>
                <a:gd name="T45" fmla="*/ 207 h 324"/>
                <a:gd name="T46" fmla="*/ 171 w 363"/>
                <a:gd name="T47" fmla="*/ 204 h 324"/>
                <a:gd name="T48" fmla="*/ 167 w 363"/>
                <a:gd name="T49" fmla="*/ 204 h 324"/>
                <a:gd name="T50" fmla="*/ 134 w 363"/>
                <a:gd name="T51" fmla="*/ 195 h 324"/>
                <a:gd name="T52" fmla="*/ 103 w 363"/>
                <a:gd name="T53" fmla="*/ 200 h 324"/>
                <a:gd name="T54" fmla="*/ 92 w 363"/>
                <a:gd name="T55" fmla="*/ 193 h 324"/>
                <a:gd name="T56" fmla="*/ 83 w 363"/>
                <a:gd name="T57" fmla="*/ 184 h 324"/>
                <a:gd name="T58" fmla="*/ 67 w 363"/>
                <a:gd name="T59" fmla="*/ 218 h 324"/>
                <a:gd name="T60" fmla="*/ 54 w 363"/>
                <a:gd name="T61" fmla="*/ 209 h 324"/>
                <a:gd name="T62" fmla="*/ 42 w 363"/>
                <a:gd name="T63" fmla="*/ 207 h 324"/>
                <a:gd name="T64" fmla="*/ 7 w 363"/>
                <a:gd name="T65" fmla="*/ 215 h 324"/>
                <a:gd name="T66" fmla="*/ 3 w 363"/>
                <a:gd name="T67" fmla="*/ 187 h 324"/>
                <a:gd name="T68" fmla="*/ 3 w 363"/>
                <a:gd name="T69" fmla="*/ 158 h 324"/>
                <a:gd name="T70" fmla="*/ 9 w 363"/>
                <a:gd name="T71" fmla="*/ 138 h 324"/>
                <a:gd name="T72" fmla="*/ 12 w 363"/>
                <a:gd name="T73" fmla="*/ 129 h 324"/>
                <a:gd name="T74" fmla="*/ 14 w 363"/>
                <a:gd name="T75" fmla="*/ 115 h 324"/>
                <a:gd name="T76" fmla="*/ 20 w 363"/>
                <a:gd name="T77" fmla="*/ 105 h 324"/>
                <a:gd name="T78" fmla="*/ 16 w 363"/>
                <a:gd name="T79" fmla="*/ 98 h 324"/>
                <a:gd name="T80" fmla="*/ 14 w 363"/>
                <a:gd name="T81" fmla="*/ 91 h 324"/>
                <a:gd name="T82" fmla="*/ 18 w 363"/>
                <a:gd name="T83" fmla="*/ 82 h 324"/>
                <a:gd name="T84" fmla="*/ 20 w 363"/>
                <a:gd name="T85" fmla="*/ 75 h 324"/>
                <a:gd name="T86" fmla="*/ 23 w 363"/>
                <a:gd name="T87" fmla="*/ 67 h 324"/>
                <a:gd name="T88" fmla="*/ 25 w 363"/>
                <a:gd name="T89" fmla="*/ 62 h 324"/>
                <a:gd name="T90" fmla="*/ 49 w 363"/>
                <a:gd name="T91" fmla="*/ 47 h 324"/>
                <a:gd name="T92" fmla="*/ 60 w 363"/>
                <a:gd name="T93" fmla="*/ 33 h 324"/>
                <a:gd name="T94" fmla="*/ 87 w 363"/>
                <a:gd name="T95" fmla="*/ 24 h 324"/>
                <a:gd name="T96" fmla="*/ 100 w 363"/>
                <a:gd name="T97" fmla="*/ 11 h 324"/>
                <a:gd name="T98" fmla="*/ 102 w 363"/>
                <a:gd name="T99" fmla="*/ 4 h 324"/>
                <a:gd name="T100" fmla="*/ 114 w 363"/>
                <a:gd name="T10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3" h="324">
                  <a:moveTo>
                    <a:pt x="114" y="0"/>
                  </a:moveTo>
                  <a:lnTo>
                    <a:pt x="120" y="11"/>
                  </a:lnTo>
                  <a:lnTo>
                    <a:pt x="127" y="15"/>
                  </a:lnTo>
                  <a:lnTo>
                    <a:pt x="127" y="24"/>
                  </a:lnTo>
                  <a:lnTo>
                    <a:pt x="131" y="24"/>
                  </a:lnTo>
                  <a:lnTo>
                    <a:pt x="131" y="35"/>
                  </a:lnTo>
                  <a:lnTo>
                    <a:pt x="134" y="35"/>
                  </a:lnTo>
                  <a:lnTo>
                    <a:pt x="140" y="51"/>
                  </a:lnTo>
                  <a:lnTo>
                    <a:pt x="143" y="51"/>
                  </a:lnTo>
                  <a:lnTo>
                    <a:pt x="143" y="64"/>
                  </a:lnTo>
                  <a:lnTo>
                    <a:pt x="147" y="64"/>
                  </a:lnTo>
                  <a:lnTo>
                    <a:pt x="147" y="87"/>
                  </a:lnTo>
                  <a:lnTo>
                    <a:pt x="151" y="87"/>
                  </a:lnTo>
                  <a:lnTo>
                    <a:pt x="151" y="95"/>
                  </a:lnTo>
                  <a:lnTo>
                    <a:pt x="154" y="95"/>
                  </a:lnTo>
                  <a:lnTo>
                    <a:pt x="154" y="115"/>
                  </a:lnTo>
                  <a:lnTo>
                    <a:pt x="167" y="120"/>
                  </a:lnTo>
                  <a:lnTo>
                    <a:pt x="174" y="144"/>
                  </a:lnTo>
                  <a:lnTo>
                    <a:pt x="200" y="144"/>
                  </a:lnTo>
                  <a:lnTo>
                    <a:pt x="203" y="167"/>
                  </a:lnTo>
                  <a:lnTo>
                    <a:pt x="207" y="167"/>
                  </a:lnTo>
                  <a:lnTo>
                    <a:pt x="207" y="171"/>
                  </a:lnTo>
                  <a:lnTo>
                    <a:pt x="231" y="171"/>
                  </a:lnTo>
                  <a:lnTo>
                    <a:pt x="243" y="187"/>
                  </a:lnTo>
                  <a:lnTo>
                    <a:pt x="260" y="187"/>
                  </a:lnTo>
                  <a:lnTo>
                    <a:pt x="260" y="191"/>
                  </a:lnTo>
                  <a:lnTo>
                    <a:pt x="271" y="200"/>
                  </a:lnTo>
                  <a:lnTo>
                    <a:pt x="271" y="207"/>
                  </a:lnTo>
                  <a:lnTo>
                    <a:pt x="280" y="211"/>
                  </a:lnTo>
                  <a:lnTo>
                    <a:pt x="294" y="231"/>
                  </a:lnTo>
                  <a:lnTo>
                    <a:pt x="303" y="231"/>
                  </a:lnTo>
                  <a:lnTo>
                    <a:pt x="303" y="235"/>
                  </a:lnTo>
                  <a:lnTo>
                    <a:pt x="314" y="244"/>
                  </a:lnTo>
                  <a:lnTo>
                    <a:pt x="314" y="247"/>
                  </a:lnTo>
                  <a:lnTo>
                    <a:pt x="331" y="260"/>
                  </a:lnTo>
                  <a:lnTo>
                    <a:pt x="331" y="271"/>
                  </a:lnTo>
                  <a:lnTo>
                    <a:pt x="343" y="275"/>
                  </a:lnTo>
                  <a:lnTo>
                    <a:pt x="354" y="291"/>
                  </a:lnTo>
                  <a:lnTo>
                    <a:pt x="363" y="291"/>
                  </a:lnTo>
                  <a:lnTo>
                    <a:pt x="363" y="307"/>
                  </a:lnTo>
                  <a:lnTo>
                    <a:pt x="360" y="311"/>
                  </a:lnTo>
                  <a:lnTo>
                    <a:pt x="356" y="313"/>
                  </a:lnTo>
                  <a:lnTo>
                    <a:pt x="354" y="316"/>
                  </a:lnTo>
                  <a:lnTo>
                    <a:pt x="352" y="318"/>
                  </a:lnTo>
                  <a:lnTo>
                    <a:pt x="349" y="320"/>
                  </a:lnTo>
                  <a:lnTo>
                    <a:pt x="345" y="322"/>
                  </a:lnTo>
                  <a:lnTo>
                    <a:pt x="340" y="324"/>
                  </a:lnTo>
                  <a:lnTo>
                    <a:pt x="336" y="320"/>
                  </a:lnTo>
                  <a:lnTo>
                    <a:pt x="331" y="316"/>
                  </a:lnTo>
                  <a:lnTo>
                    <a:pt x="327" y="316"/>
                  </a:lnTo>
                  <a:lnTo>
                    <a:pt x="320" y="315"/>
                  </a:lnTo>
                  <a:lnTo>
                    <a:pt x="314" y="298"/>
                  </a:lnTo>
                  <a:lnTo>
                    <a:pt x="305" y="295"/>
                  </a:lnTo>
                  <a:lnTo>
                    <a:pt x="300" y="289"/>
                  </a:lnTo>
                  <a:lnTo>
                    <a:pt x="292" y="284"/>
                  </a:lnTo>
                  <a:lnTo>
                    <a:pt x="283" y="280"/>
                  </a:lnTo>
                  <a:lnTo>
                    <a:pt x="283" y="267"/>
                  </a:lnTo>
                  <a:lnTo>
                    <a:pt x="280" y="265"/>
                  </a:lnTo>
                  <a:lnTo>
                    <a:pt x="278" y="264"/>
                  </a:lnTo>
                  <a:lnTo>
                    <a:pt x="274" y="262"/>
                  </a:lnTo>
                  <a:lnTo>
                    <a:pt x="272" y="260"/>
                  </a:lnTo>
                  <a:lnTo>
                    <a:pt x="267" y="260"/>
                  </a:lnTo>
                  <a:lnTo>
                    <a:pt x="267" y="251"/>
                  </a:lnTo>
                  <a:lnTo>
                    <a:pt x="243" y="231"/>
                  </a:lnTo>
                  <a:lnTo>
                    <a:pt x="240" y="224"/>
                  </a:lnTo>
                  <a:lnTo>
                    <a:pt x="220" y="218"/>
                  </a:lnTo>
                  <a:lnTo>
                    <a:pt x="214" y="211"/>
                  </a:lnTo>
                  <a:lnTo>
                    <a:pt x="207" y="211"/>
                  </a:lnTo>
                  <a:lnTo>
                    <a:pt x="207" y="207"/>
                  </a:lnTo>
                  <a:lnTo>
                    <a:pt x="183" y="207"/>
                  </a:lnTo>
                  <a:lnTo>
                    <a:pt x="183" y="204"/>
                  </a:lnTo>
                  <a:lnTo>
                    <a:pt x="171" y="204"/>
                  </a:lnTo>
                  <a:lnTo>
                    <a:pt x="171" y="200"/>
                  </a:lnTo>
                  <a:lnTo>
                    <a:pt x="167" y="200"/>
                  </a:lnTo>
                  <a:lnTo>
                    <a:pt x="167" y="204"/>
                  </a:lnTo>
                  <a:lnTo>
                    <a:pt x="154" y="204"/>
                  </a:lnTo>
                  <a:lnTo>
                    <a:pt x="154" y="200"/>
                  </a:lnTo>
                  <a:lnTo>
                    <a:pt x="134" y="195"/>
                  </a:lnTo>
                  <a:lnTo>
                    <a:pt x="131" y="204"/>
                  </a:lnTo>
                  <a:lnTo>
                    <a:pt x="103" y="204"/>
                  </a:lnTo>
                  <a:lnTo>
                    <a:pt x="103" y="200"/>
                  </a:lnTo>
                  <a:lnTo>
                    <a:pt x="100" y="196"/>
                  </a:lnTo>
                  <a:lnTo>
                    <a:pt x="96" y="195"/>
                  </a:lnTo>
                  <a:lnTo>
                    <a:pt x="92" y="193"/>
                  </a:lnTo>
                  <a:lnTo>
                    <a:pt x="89" y="193"/>
                  </a:lnTo>
                  <a:lnTo>
                    <a:pt x="83" y="191"/>
                  </a:lnTo>
                  <a:lnTo>
                    <a:pt x="83" y="184"/>
                  </a:lnTo>
                  <a:lnTo>
                    <a:pt x="80" y="184"/>
                  </a:lnTo>
                  <a:lnTo>
                    <a:pt x="80" y="187"/>
                  </a:lnTo>
                  <a:lnTo>
                    <a:pt x="67" y="218"/>
                  </a:lnTo>
                  <a:lnTo>
                    <a:pt x="54" y="218"/>
                  </a:lnTo>
                  <a:lnTo>
                    <a:pt x="54" y="213"/>
                  </a:lnTo>
                  <a:lnTo>
                    <a:pt x="54" y="209"/>
                  </a:lnTo>
                  <a:lnTo>
                    <a:pt x="52" y="207"/>
                  </a:lnTo>
                  <a:lnTo>
                    <a:pt x="51" y="204"/>
                  </a:lnTo>
                  <a:lnTo>
                    <a:pt x="42" y="207"/>
                  </a:lnTo>
                  <a:lnTo>
                    <a:pt x="32" y="211"/>
                  </a:lnTo>
                  <a:lnTo>
                    <a:pt x="22" y="215"/>
                  </a:lnTo>
                  <a:lnTo>
                    <a:pt x="7" y="215"/>
                  </a:lnTo>
                  <a:lnTo>
                    <a:pt x="5" y="207"/>
                  </a:lnTo>
                  <a:lnTo>
                    <a:pt x="3" y="198"/>
                  </a:lnTo>
                  <a:lnTo>
                    <a:pt x="3" y="187"/>
                  </a:lnTo>
                  <a:lnTo>
                    <a:pt x="0" y="187"/>
                  </a:lnTo>
                  <a:lnTo>
                    <a:pt x="0" y="158"/>
                  </a:lnTo>
                  <a:lnTo>
                    <a:pt x="3" y="158"/>
                  </a:lnTo>
                  <a:lnTo>
                    <a:pt x="7" y="144"/>
                  </a:lnTo>
                  <a:lnTo>
                    <a:pt x="9" y="142"/>
                  </a:lnTo>
                  <a:lnTo>
                    <a:pt x="9" y="138"/>
                  </a:lnTo>
                  <a:lnTo>
                    <a:pt x="11" y="136"/>
                  </a:lnTo>
                  <a:lnTo>
                    <a:pt x="11" y="135"/>
                  </a:lnTo>
                  <a:lnTo>
                    <a:pt x="12" y="129"/>
                  </a:lnTo>
                  <a:lnTo>
                    <a:pt x="12" y="125"/>
                  </a:lnTo>
                  <a:lnTo>
                    <a:pt x="14" y="120"/>
                  </a:lnTo>
                  <a:lnTo>
                    <a:pt x="14" y="115"/>
                  </a:lnTo>
                  <a:lnTo>
                    <a:pt x="20" y="115"/>
                  </a:lnTo>
                  <a:lnTo>
                    <a:pt x="20" y="107"/>
                  </a:lnTo>
                  <a:lnTo>
                    <a:pt x="20" y="105"/>
                  </a:lnTo>
                  <a:lnTo>
                    <a:pt x="18" y="104"/>
                  </a:lnTo>
                  <a:lnTo>
                    <a:pt x="18" y="102"/>
                  </a:lnTo>
                  <a:lnTo>
                    <a:pt x="16" y="98"/>
                  </a:lnTo>
                  <a:lnTo>
                    <a:pt x="14" y="96"/>
                  </a:lnTo>
                  <a:lnTo>
                    <a:pt x="14" y="95"/>
                  </a:lnTo>
                  <a:lnTo>
                    <a:pt x="14" y="91"/>
                  </a:lnTo>
                  <a:lnTo>
                    <a:pt x="16" y="87"/>
                  </a:lnTo>
                  <a:lnTo>
                    <a:pt x="18" y="85"/>
                  </a:lnTo>
                  <a:lnTo>
                    <a:pt x="18" y="82"/>
                  </a:lnTo>
                  <a:lnTo>
                    <a:pt x="20" y="80"/>
                  </a:lnTo>
                  <a:lnTo>
                    <a:pt x="20" y="75"/>
                  </a:lnTo>
                  <a:lnTo>
                    <a:pt x="20" y="75"/>
                  </a:lnTo>
                  <a:lnTo>
                    <a:pt x="22" y="71"/>
                  </a:lnTo>
                  <a:lnTo>
                    <a:pt x="22" y="69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5" y="64"/>
                  </a:lnTo>
                  <a:lnTo>
                    <a:pt x="25" y="62"/>
                  </a:lnTo>
                  <a:lnTo>
                    <a:pt x="27" y="60"/>
                  </a:lnTo>
                  <a:lnTo>
                    <a:pt x="47" y="55"/>
                  </a:lnTo>
                  <a:lnTo>
                    <a:pt x="49" y="47"/>
                  </a:lnTo>
                  <a:lnTo>
                    <a:pt x="52" y="42"/>
                  </a:lnTo>
                  <a:lnTo>
                    <a:pt x="56" y="36"/>
                  </a:lnTo>
                  <a:lnTo>
                    <a:pt x="60" y="33"/>
                  </a:lnTo>
                  <a:lnTo>
                    <a:pt x="67" y="31"/>
                  </a:lnTo>
                  <a:lnTo>
                    <a:pt x="83" y="31"/>
                  </a:lnTo>
                  <a:lnTo>
                    <a:pt x="87" y="24"/>
                  </a:lnTo>
                  <a:lnTo>
                    <a:pt x="94" y="18"/>
                  </a:lnTo>
                  <a:lnTo>
                    <a:pt x="98" y="15"/>
                  </a:lnTo>
                  <a:lnTo>
                    <a:pt x="100" y="11"/>
                  </a:lnTo>
                  <a:lnTo>
                    <a:pt x="100" y="7"/>
                  </a:lnTo>
                  <a:lnTo>
                    <a:pt x="100" y="5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F444D467-44B1-4832-BEE3-23827CE0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180" y="1415207"/>
              <a:ext cx="1417638" cy="1757363"/>
            </a:xfrm>
            <a:custGeom>
              <a:avLst/>
              <a:gdLst>
                <a:gd name="T0" fmla="*/ 766 w 893"/>
                <a:gd name="T1" fmla="*/ 32 h 1107"/>
                <a:gd name="T2" fmla="*/ 789 w 893"/>
                <a:gd name="T3" fmla="*/ 54 h 1107"/>
                <a:gd name="T4" fmla="*/ 809 w 893"/>
                <a:gd name="T5" fmla="*/ 131 h 1107"/>
                <a:gd name="T6" fmla="*/ 829 w 893"/>
                <a:gd name="T7" fmla="*/ 225 h 1107"/>
                <a:gd name="T8" fmla="*/ 893 w 893"/>
                <a:gd name="T9" fmla="*/ 294 h 1107"/>
                <a:gd name="T10" fmla="*/ 877 w 893"/>
                <a:gd name="T11" fmla="*/ 318 h 1107"/>
                <a:gd name="T12" fmla="*/ 828 w 893"/>
                <a:gd name="T13" fmla="*/ 349 h 1107"/>
                <a:gd name="T14" fmla="*/ 817 w 893"/>
                <a:gd name="T15" fmla="*/ 351 h 1107"/>
                <a:gd name="T16" fmla="*/ 809 w 893"/>
                <a:gd name="T17" fmla="*/ 391 h 1107"/>
                <a:gd name="T18" fmla="*/ 793 w 893"/>
                <a:gd name="T19" fmla="*/ 438 h 1107"/>
                <a:gd name="T20" fmla="*/ 786 w 893"/>
                <a:gd name="T21" fmla="*/ 534 h 1107"/>
                <a:gd name="T22" fmla="*/ 777 w 893"/>
                <a:gd name="T23" fmla="*/ 582 h 1107"/>
                <a:gd name="T24" fmla="*/ 746 w 893"/>
                <a:gd name="T25" fmla="*/ 602 h 1107"/>
                <a:gd name="T26" fmla="*/ 733 w 893"/>
                <a:gd name="T27" fmla="*/ 627 h 1107"/>
                <a:gd name="T28" fmla="*/ 697 w 893"/>
                <a:gd name="T29" fmla="*/ 698 h 1107"/>
                <a:gd name="T30" fmla="*/ 669 w 893"/>
                <a:gd name="T31" fmla="*/ 778 h 1107"/>
                <a:gd name="T32" fmla="*/ 635 w 893"/>
                <a:gd name="T33" fmla="*/ 832 h 1107"/>
                <a:gd name="T34" fmla="*/ 624 w 893"/>
                <a:gd name="T35" fmla="*/ 838 h 1107"/>
                <a:gd name="T36" fmla="*/ 620 w 893"/>
                <a:gd name="T37" fmla="*/ 867 h 1107"/>
                <a:gd name="T38" fmla="*/ 637 w 893"/>
                <a:gd name="T39" fmla="*/ 869 h 1107"/>
                <a:gd name="T40" fmla="*/ 660 w 893"/>
                <a:gd name="T41" fmla="*/ 882 h 1107"/>
                <a:gd name="T42" fmla="*/ 717 w 893"/>
                <a:gd name="T43" fmla="*/ 958 h 1107"/>
                <a:gd name="T44" fmla="*/ 766 w 893"/>
                <a:gd name="T45" fmla="*/ 1005 h 1107"/>
                <a:gd name="T46" fmla="*/ 697 w 893"/>
                <a:gd name="T47" fmla="*/ 1051 h 1107"/>
                <a:gd name="T48" fmla="*/ 613 w 893"/>
                <a:gd name="T49" fmla="*/ 1092 h 1107"/>
                <a:gd name="T50" fmla="*/ 558 w 893"/>
                <a:gd name="T51" fmla="*/ 1103 h 1107"/>
                <a:gd name="T52" fmla="*/ 538 w 893"/>
                <a:gd name="T53" fmla="*/ 1098 h 1107"/>
                <a:gd name="T54" fmla="*/ 513 w 893"/>
                <a:gd name="T55" fmla="*/ 1094 h 1107"/>
                <a:gd name="T56" fmla="*/ 453 w 893"/>
                <a:gd name="T57" fmla="*/ 1082 h 1107"/>
                <a:gd name="T58" fmla="*/ 437 w 893"/>
                <a:gd name="T59" fmla="*/ 1060 h 1107"/>
                <a:gd name="T60" fmla="*/ 400 w 893"/>
                <a:gd name="T61" fmla="*/ 1065 h 1107"/>
                <a:gd name="T62" fmla="*/ 349 w 893"/>
                <a:gd name="T63" fmla="*/ 1065 h 1107"/>
                <a:gd name="T64" fmla="*/ 326 w 893"/>
                <a:gd name="T65" fmla="*/ 1051 h 1107"/>
                <a:gd name="T66" fmla="*/ 291 w 893"/>
                <a:gd name="T67" fmla="*/ 987 h 1107"/>
                <a:gd name="T68" fmla="*/ 251 w 893"/>
                <a:gd name="T69" fmla="*/ 954 h 1107"/>
                <a:gd name="T70" fmla="*/ 248 w 893"/>
                <a:gd name="T71" fmla="*/ 936 h 1107"/>
                <a:gd name="T72" fmla="*/ 189 w 893"/>
                <a:gd name="T73" fmla="*/ 891 h 1107"/>
                <a:gd name="T74" fmla="*/ 155 w 893"/>
                <a:gd name="T75" fmla="*/ 843 h 1107"/>
                <a:gd name="T76" fmla="*/ 126 w 893"/>
                <a:gd name="T77" fmla="*/ 814 h 1107"/>
                <a:gd name="T78" fmla="*/ 88 w 893"/>
                <a:gd name="T79" fmla="*/ 796 h 1107"/>
                <a:gd name="T80" fmla="*/ 97 w 893"/>
                <a:gd name="T81" fmla="*/ 754 h 1107"/>
                <a:gd name="T82" fmla="*/ 66 w 893"/>
                <a:gd name="T83" fmla="*/ 702 h 1107"/>
                <a:gd name="T84" fmla="*/ 29 w 893"/>
                <a:gd name="T85" fmla="*/ 591 h 1107"/>
                <a:gd name="T86" fmla="*/ 2 w 893"/>
                <a:gd name="T87" fmla="*/ 569 h 1107"/>
                <a:gd name="T88" fmla="*/ 9 w 893"/>
                <a:gd name="T89" fmla="*/ 560 h 1107"/>
                <a:gd name="T90" fmla="*/ 15 w 893"/>
                <a:gd name="T91" fmla="*/ 534 h 1107"/>
                <a:gd name="T92" fmla="*/ 40 w 893"/>
                <a:gd name="T93" fmla="*/ 462 h 1107"/>
                <a:gd name="T94" fmla="*/ 84 w 893"/>
                <a:gd name="T95" fmla="*/ 416 h 1107"/>
                <a:gd name="T96" fmla="*/ 109 w 893"/>
                <a:gd name="T97" fmla="*/ 360 h 1107"/>
                <a:gd name="T98" fmla="*/ 153 w 893"/>
                <a:gd name="T99" fmla="*/ 62 h 1107"/>
                <a:gd name="T100" fmla="*/ 498 w 893"/>
                <a:gd name="T101" fmla="*/ 51 h 1107"/>
                <a:gd name="T102" fmla="*/ 620 w 893"/>
                <a:gd name="T103" fmla="*/ 72 h 1107"/>
                <a:gd name="T104" fmla="*/ 646 w 893"/>
                <a:gd name="T105" fmla="*/ 49 h 1107"/>
                <a:gd name="T106" fmla="*/ 680 w 893"/>
                <a:gd name="T107" fmla="*/ 22 h 1107"/>
                <a:gd name="T108" fmla="*/ 693 w 893"/>
                <a:gd name="T109" fmla="*/ 16 h 1107"/>
                <a:gd name="T110" fmla="*/ 708 w 893"/>
                <a:gd name="T111" fmla="*/ 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3" h="1107">
                  <a:moveTo>
                    <a:pt x="722" y="0"/>
                  </a:moveTo>
                  <a:lnTo>
                    <a:pt x="729" y="2"/>
                  </a:lnTo>
                  <a:lnTo>
                    <a:pt x="740" y="18"/>
                  </a:lnTo>
                  <a:lnTo>
                    <a:pt x="760" y="22"/>
                  </a:lnTo>
                  <a:lnTo>
                    <a:pt x="764" y="29"/>
                  </a:lnTo>
                  <a:lnTo>
                    <a:pt x="766" y="32"/>
                  </a:lnTo>
                  <a:lnTo>
                    <a:pt x="769" y="36"/>
                  </a:lnTo>
                  <a:lnTo>
                    <a:pt x="773" y="38"/>
                  </a:lnTo>
                  <a:lnTo>
                    <a:pt x="777" y="42"/>
                  </a:lnTo>
                  <a:lnTo>
                    <a:pt x="777" y="47"/>
                  </a:lnTo>
                  <a:lnTo>
                    <a:pt x="786" y="47"/>
                  </a:lnTo>
                  <a:lnTo>
                    <a:pt x="789" y="54"/>
                  </a:lnTo>
                  <a:lnTo>
                    <a:pt x="793" y="54"/>
                  </a:lnTo>
                  <a:lnTo>
                    <a:pt x="793" y="74"/>
                  </a:lnTo>
                  <a:lnTo>
                    <a:pt x="797" y="74"/>
                  </a:lnTo>
                  <a:lnTo>
                    <a:pt x="806" y="98"/>
                  </a:lnTo>
                  <a:lnTo>
                    <a:pt x="809" y="98"/>
                  </a:lnTo>
                  <a:lnTo>
                    <a:pt x="809" y="131"/>
                  </a:lnTo>
                  <a:lnTo>
                    <a:pt x="813" y="131"/>
                  </a:lnTo>
                  <a:lnTo>
                    <a:pt x="813" y="138"/>
                  </a:lnTo>
                  <a:lnTo>
                    <a:pt x="817" y="138"/>
                  </a:lnTo>
                  <a:lnTo>
                    <a:pt x="820" y="211"/>
                  </a:lnTo>
                  <a:lnTo>
                    <a:pt x="826" y="211"/>
                  </a:lnTo>
                  <a:lnTo>
                    <a:pt x="829" y="225"/>
                  </a:lnTo>
                  <a:lnTo>
                    <a:pt x="833" y="242"/>
                  </a:lnTo>
                  <a:lnTo>
                    <a:pt x="849" y="242"/>
                  </a:lnTo>
                  <a:lnTo>
                    <a:pt x="860" y="256"/>
                  </a:lnTo>
                  <a:lnTo>
                    <a:pt x="875" y="271"/>
                  </a:lnTo>
                  <a:lnTo>
                    <a:pt x="893" y="278"/>
                  </a:lnTo>
                  <a:lnTo>
                    <a:pt x="893" y="294"/>
                  </a:lnTo>
                  <a:lnTo>
                    <a:pt x="886" y="298"/>
                  </a:lnTo>
                  <a:lnTo>
                    <a:pt x="884" y="302"/>
                  </a:lnTo>
                  <a:lnTo>
                    <a:pt x="882" y="307"/>
                  </a:lnTo>
                  <a:lnTo>
                    <a:pt x="880" y="311"/>
                  </a:lnTo>
                  <a:lnTo>
                    <a:pt x="878" y="316"/>
                  </a:lnTo>
                  <a:lnTo>
                    <a:pt x="877" y="318"/>
                  </a:lnTo>
                  <a:lnTo>
                    <a:pt x="857" y="318"/>
                  </a:lnTo>
                  <a:lnTo>
                    <a:pt x="853" y="327"/>
                  </a:lnTo>
                  <a:lnTo>
                    <a:pt x="840" y="327"/>
                  </a:lnTo>
                  <a:lnTo>
                    <a:pt x="833" y="347"/>
                  </a:lnTo>
                  <a:lnTo>
                    <a:pt x="829" y="347"/>
                  </a:lnTo>
                  <a:lnTo>
                    <a:pt x="828" y="349"/>
                  </a:lnTo>
                  <a:lnTo>
                    <a:pt x="826" y="347"/>
                  </a:lnTo>
                  <a:lnTo>
                    <a:pt x="824" y="347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47"/>
                  </a:lnTo>
                  <a:lnTo>
                    <a:pt x="817" y="351"/>
                  </a:lnTo>
                  <a:lnTo>
                    <a:pt x="813" y="354"/>
                  </a:lnTo>
                  <a:lnTo>
                    <a:pt x="809" y="354"/>
                  </a:lnTo>
                  <a:lnTo>
                    <a:pt x="809" y="371"/>
                  </a:lnTo>
                  <a:lnTo>
                    <a:pt x="806" y="371"/>
                  </a:lnTo>
                  <a:lnTo>
                    <a:pt x="808" y="378"/>
                  </a:lnTo>
                  <a:lnTo>
                    <a:pt x="809" y="391"/>
                  </a:lnTo>
                  <a:lnTo>
                    <a:pt x="809" y="402"/>
                  </a:lnTo>
                  <a:lnTo>
                    <a:pt x="806" y="402"/>
                  </a:lnTo>
                  <a:lnTo>
                    <a:pt x="800" y="418"/>
                  </a:lnTo>
                  <a:lnTo>
                    <a:pt x="797" y="418"/>
                  </a:lnTo>
                  <a:lnTo>
                    <a:pt x="797" y="438"/>
                  </a:lnTo>
                  <a:lnTo>
                    <a:pt x="793" y="438"/>
                  </a:lnTo>
                  <a:lnTo>
                    <a:pt x="793" y="451"/>
                  </a:lnTo>
                  <a:lnTo>
                    <a:pt x="789" y="451"/>
                  </a:lnTo>
                  <a:lnTo>
                    <a:pt x="793" y="522"/>
                  </a:lnTo>
                  <a:lnTo>
                    <a:pt x="789" y="522"/>
                  </a:lnTo>
                  <a:lnTo>
                    <a:pt x="789" y="534"/>
                  </a:lnTo>
                  <a:lnTo>
                    <a:pt x="786" y="534"/>
                  </a:lnTo>
                  <a:lnTo>
                    <a:pt x="786" y="547"/>
                  </a:lnTo>
                  <a:lnTo>
                    <a:pt x="780" y="547"/>
                  </a:lnTo>
                  <a:lnTo>
                    <a:pt x="780" y="558"/>
                  </a:lnTo>
                  <a:lnTo>
                    <a:pt x="777" y="558"/>
                  </a:lnTo>
                  <a:lnTo>
                    <a:pt x="777" y="582"/>
                  </a:lnTo>
                  <a:lnTo>
                    <a:pt x="777" y="582"/>
                  </a:lnTo>
                  <a:lnTo>
                    <a:pt x="775" y="583"/>
                  </a:lnTo>
                  <a:lnTo>
                    <a:pt x="775" y="585"/>
                  </a:lnTo>
                  <a:lnTo>
                    <a:pt x="773" y="591"/>
                  </a:lnTo>
                  <a:lnTo>
                    <a:pt x="757" y="591"/>
                  </a:lnTo>
                  <a:lnTo>
                    <a:pt x="749" y="602"/>
                  </a:lnTo>
                  <a:lnTo>
                    <a:pt x="746" y="602"/>
                  </a:lnTo>
                  <a:lnTo>
                    <a:pt x="746" y="611"/>
                  </a:lnTo>
                  <a:lnTo>
                    <a:pt x="740" y="611"/>
                  </a:lnTo>
                  <a:lnTo>
                    <a:pt x="740" y="618"/>
                  </a:lnTo>
                  <a:lnTo>
                    <a:pt x="737" y="618"/>
                  </a:lnTo>
                  <a:lnTo>
                    <a:pt x="737" y="627"/>
                  </a:lnTo>
                  <a:lnTo>
                    <a:pt x="733" y="627"/>
                  </a:lnTo>
                  <a:lnTo>
                    <a:pt x="733" y="634"/>
                  </a:lnTo>
                  <a:lnTo>
                    <a:pt x="717" y="645"/>
                  </a:lnTo>
                  <a:lnTo>
                    <a:pt x="717" y="658"/>
                  </a:lnTo>
                  <a:lnTo>
                    <a:pt x="713" y="658"/>
                  </a:lnTo>
                  <a:lnTo>
                    <a:pt x="713" y="698"/>
                  </a:lnTo>
                  <a:lnTo>
                    <a:pt x="697" y="698"/>
                  </a:lnTo>
                  <a:lnTo>
                    <a:pt x="697" y="694"/>
                  </a:lnTo>
                  <a:lnTo>
                    <a:pt x="693" y="694"/>
                  </a:lnTo>
                  <a:lnTo>
                    <a:pt x="693" y="698"/>
                  </a:lnTo>
                  <a:lnTo>
                    <a:pt x="686" y="698"/>
                  </a:lnTo>
                  <a:lnTo>
                    <a:pt x="675" y="736"/>
                  </a:lnTo>
                  <a:lnTo>
                    <a:pt x="669" y="778"/>
                  </a:lnTo>
                  <a:lnTo>
                    <a:pt x="669" y="827"/>
                  </a:lnTo>
                  <a:lnTo>
                    <a:pt x="660" y="831"/>
                  </a:lnTo>
                  <a:lnTo>
                    <a:pt x="651" y="832"/>
                  </a:lnTo>
                  <a:lnTo>
                    <a:pt x="637" y="834"/>
                  </a:lnTo>
                  <a:lnTo>
                    <a:pt x="637" y="832"/>
                  </a:lnTo>
                  <a:lnTo>
                    <a:pt x="635" y="832"/>
                  </a:lnTo>
                  <a:lnTo>
                    <a:pt x="635" y="831"/>
                  </a:lnTo>
                  <a:lnTo>
                    <a:pt x="633" y="829"/>
                  </a:lnTo>
                  <a:lnTo>
                    <a:pt x="631" y="829"/>
                  </a:lnTo>
                  <a:lnTo>
                    <a:pt x="629" y="831"/>
                  </a:lnTo>
                  <a:lnTo>
                    <a:pt x="629" y="834"/>
                  </a:lnTo>
                  <a:lnTo>
                    <a:pt x="624" y="838"/>
                  </a:lnTo>
                  <a:lnTo>
                    <a:pt x="620" y="843"/>
                  </a:lnTo>
                  <a:lnTo>
                    <a:pt x="618" y="851"/>
                  </a:lnTo>
                  <a:lnTo>
                    <a:pt x="615" y="856"/>
                  </a:lnTo>
                  <a:lnTo>
                    <a:pt x="613" y="862"/>
                  </a:lnTo>
                  <a:lnTo>
                    <a:pt x="617" y="862"/>
                  </a:lnTo>
                  <a:lnTo>
                    <a:pt x="620" y="867"/>
                  </a:lnTo>
                  <a:lnTo>
                    <a:pt x="624" y="869"/>
                  </a:lnTo>
                  <a:lnTo>
                    <a:pt x="626" y="869"/>
                  </a:lnTo>
                  <a:lnTo>
                    <a:pt x="628" y="869"/>
                  </a:lnTo>
                  <a:lnTo>
                    <a:pt x="629" y="869"/>
                  </a:lnTo>
                  <a:lnTo>
                    <a:pt x="633" y="869"/>
                  </a:lnTo>
                  <a:lnTo>
                    <a:pt x="637" y="869"/>
                  </a:lnTo>
                  <a:lnTo>
                    <a:pt x="640" y="869"/>
                  </a:lnTo>
                  <a:lnTo>
                    <a:pt x="646" y="871"/>
                  </a:lnTo>
                  <a:lnTo>
                    <a:pt x="646" y="874"/>
                  </a:lnTo>
                  <a:lnTo>
                    <a:pt x="653" y="874"/>
                  </a:lnTo>
                  <a:lnTo>
                    <a:pt x="657" y="882"/>
                  </a:lnTo>
                  <a:lnTo>
                    <a:pt x="660" y="882"/>
                  </a:lnTo>
                  <a:lnTo>
                    <a:pt x="675" y="900"/>
                  </a:lnTo>
                  <a:lnTo>
                    <a:pt x="689" y="918"/>
                  </a:lnTo>
                  <a:lnTo>
                    <a:pt x="713" y="938"/>
                  </a:lnTo>
                  <a:lnTo>
                    <a:pt x="713" y="951"/>
                  </a:lnTo>
                  <a:lnTo>
                    <a:pt x="717" y="951"/>
                  </a:lnTo>
                  <a:lnTo>
                    <a:pt x="717" y="958"/>
                  </a:lnTo>
                  <a:lnTo>
                    <a:pt x="720" y="958"/>
                  </a:lnTo>
                  <a:lnTo>
                    <a:pt x="720" y="971"/>
                  </a:lnTo>
                  <a:lnTo>
                    <a:pt x="728" y="983"/>
                  </a:lnTo>
                  <a:lnTo>
                    <a:pt x="735" y="996"/>
                  </a:lnTo>
                  <a:lnTo>
                    <a:pt x="748" y="1003"/>
                  </a:lnTo>
                  <a:lnTo>
                    <a:pt x="766" y="1005"/>
                  </a:lnTo>
                  <a:lnTo>
                    <a:pt x="766" y="1047"/>
                  </a:lnTo>
                  <a:lnTo>
                    <a:pt x="751" y="1045"/>
                  </a:lnTo>
                  <a:lnTo>
                    <a:pt x="737" y="1045"/>
                  </a:lnTo>
                  <a:lnTo>
                    <a:pt x="720" y="1045"/>
                  </a:lnTo>
                  <a:lnTo>
                    <a:pt x="706" y="1047"/>
                  </a:lnTo>
                  <a:lnTo>
                    <a:pt x="697" y="1051"/>
                  </a:lnTo>
                  <a:lnTo>
                    <a:pt x="680" y="1060"/>
                  </a:lnTo>
                  <a:lnTo>
                    <a:pt x="666" y="1072"/>
                  </a:lnTo>
                  <a:lnTo>
                    <a:pt x="653" y="1085"/>
                  </a:lnTo>
                  <a:lnTo>
                    <a:pt x="649" y="1094"/>
                  </a:lnTo>
                  <a:lnTo>
                    <a:pt x="620" y="1094"/>
                  </a:lnTo>
                  <a:lnTo>
                    <a:pt x="613" y="1092"/>
                  </a:lnTo>
                  <a:lnTo>
                    <a:pt x="600" y="1094"/>
                  </a:lnTo>
                  <a:lnTo>
                    <a:pt x="586" y="1098"/>
                  </a:lnTo>
                  <a:lnTo>
                    <a:pt x="573" y="1103"/>
                  </a:lnTo>
                  <a:lnTo>
                    <a:pt x="560" y="1107"/>
                  </a:lnTo>
                  <a:lnTo>
                    <a:pt x="560" y="1105"/>
                  </a:lnTo>
                  <a:lnTo>
                    <a:pt x="558" y="1103"/>
                  </a:lnTo>
                  <a:lnTo>
                    <a:pt x="558" y="1103"/>
                  </a:lnTo>
                  <a:lnTo>
                    <a:pt x="558" y="1103"/>
                  </a:lnTo>
                  <a:lnTo>
                    <a:pt x="557" y="1103"/>
                  </a:lnTo>
                  <a:lnTo>
                    <a:pt x="553" y="1102"/>
                  </a:lnTo>
                  <a:lnTo>
                    <a:pt x="553" y="1094"/>
                  </a:lnTo>
                  <a:lnTo>
                    <a:pt x="538" y="1098"/>
                  </a:lnTo>
                  <a:lnTo>
                    <a:pt x="520" y="1098"/>
                  </a:lnTo>
                  <a:lnTo>
                    <a:pt x="520" y="1098"/>
                  </a:lnTo>
                  <a:lnTo>
                    <a:pt x="520" y="1096"/>
                  </a:lnTo>
                  <a:lnTo>
                    <a:pt x="518" y="1094"/>
                  </a:lnTo>
                  <a:lnTo>
                    <a:pt x="517" y="1094"/>
                  </a:lnTo>
                  <a:lnTo>
                    <a:pt x="513" y="1094"/>
                  </a:lnTo>
                  <a:lnTo>
                    <a:pt x="506" y="1107"/>
                  </a:lnTo>
                  <a:lnTo>
                    <a:pt x="480" y="1107"/>
                  </a:lnTo>
                  <a:lnTo>
                    <a:pt x="473" y="1091"/>
                  </a:lnTo>
                  <a:lnTo>
                    <a:pt x="466" y="1091"/>
                  </a:lnTo>
                  <a:lnTo>
                    <a:pt x="460" y="1082"/>
                  </a:lnTo>
                  <a:lnTo>
                    <a:pt x="453" y="1082"/>
                  </a:lnTo>
                  <a:lnTo>
                    <a:pt x="453" y="1078"/>
                  </a:lnTo>
                  <a:lnTo>
                    <a:pt x="446" y="1074"/>
                  </a:lnTo>
                  <a:lnTo>
                    <a:pt x="446" y="1065"/>
                  </a:lnTo>
                  <a:lnTo>
                    <a:pt x="440" y="1065"/>
                  </a:lnTo>
                  <a:lnTo>
                    <a:pt x="438" y="1062"/>
                  </a:lnTo>
                  <a:lnTo>
                    <a:pt x="437" y="1060"/>
                  </a:lnTo>
                  <a:lnTo>
                    <a:pt x="435" y="1056"/>
                  </a:lnTo>
                  <a:lnTo>
                    <a:pt x="433" y="1051"/>
                  </a:lnTo>
                  <a:lnTo>
                    <a:pt x="424" y="1054"/>
                  </a:lnTo>
                  <a:lnTo>
                    <a:pt x="418" y="1058"/>
                  </a:lnTo>
                  <a:lnTo>
                    <a:pt x="413" y="1063"/>
                  </a:lnTo>
                  <a:lnTo>
                    <a:pt x="400" y="1065"/>
                  </a:lnTo>
                  <a:lnTo>
                    <a:pt x="393" y="1058"/>
                  </a:lnTo>
                  <a:lnTo>
                    <a:pt x="386" y="1056"/>
                  </a:lnTo>
                  <a:lnTo>
                    <a:pt x="378" y="1060"/>
                  </a:lnTo>
                  <a:lnTo>
                    <a:pt x="371" y="1063"/>
                  </a:lnTo>
                  <a:lnTo>
                    <a:pt x="362" y="1067"/>
                  </a:lnTo>
                  <a:lnTo>
                    <a:pt x="349" y="1065"/>
                  </a:lnTo>
                  <a:lnTo>
                    <a:pt x="349" y="1062"/>
                  </a:lnTo>
                  <a:lnTo>
                    <a:pt x="340" y="1062"/>
                  </a:lnTo>
                  <a:lnTo>
                    <a:pt x="340" y="1058"/>
                  </a:lnTo>
                  <a:lnTo>
                    <a:pt x="333" y="1058"/>
                  </a:lnTo>
                  <a:lnTo>
                    <a:pt x="333" y="1054"/>
                  </a:lnTo>
                  <a:lnTo>
                    <a:pt x="326" y="1051"/>
                  </a:lnTo>
                  <a:lnTo>
                    <a:pt x="326" y="1042"/>
                  </a:lnTo>
                  <a:lnTo>
                    <a:pt x="320" y="1042"/>
                  </a:lnTo>
                  <a:lnTo>
                    <a:pt x="320" y="1034"/>
                  </a:lnTo>
                  <a:lnTo>
                    <a:pt x="300" y="1018"/>
                  </a:lnTo>
                  <a:lnTo>
                    <a:pt x="300" y="1002"/>
                  </a:lnTo>
                  <a:lnTo>
                    <a:pt x="291" y="987"/>
                  </a:lnTo>
                  <a:lnTo>
                    <a:pt x="278" y="976"/>
                  </a:lnTo>
                  <a:lnTo>
                    <a:pt x="260" y="971"/>
                  </a:lnTo>
                  <a:lnTo>
                    <a:pt x="258" y="965"/>
                  </a:lnTo>
                  <a:lnTo>
                    <a:pt x="257" y="960"/>
                  </a:lnTo>
                  <a:lnTo>
                    <a:pt x="255" y="958"/>
                  </a:lnTo>
                  <a:lnTo>
                    <a:pt x="251" y="954"/>
                  </a:lnTo>
                  <a:lnTo>
                    <a:pt x="249" y="951"/>
                  </a:lnTo>
                  <a:lnTo>
                    <a:pt x="246" y="951"/>
                  </a:lnTo>
                  <a:lnTo>
                    <a:pt x="244" y="945"/>
                  </a:lnTo>
                  <a:lnTo>
                    <a:pt x="244" y="942"/>
                  </a:lnTo>
                  <a:lnTo>
                    <a:pt x="246" y="940"/>
                  </a:lnTo>
                  <a:lnTo>
                    <a:pt x="248" y="936"/>
                  </a:lnTo>
                  <a:lnTo>
                    <a:pt x="249" y="934"/>
                  </a:lnTo>
                  <a:lnTo>
                    <a:pt x="229" y="918"/>
                  </a:lnTo>
                  <a:lnTo>
                    <a:pt x="226" y="907"/>
                  </a:lnTo>
                  <a:lnTo>
                    <a:pt x="209" y="907"/>
                  </a:lnTo>
                  <a:lnTo>
                    <a:pt x="200" y="894"/>
                  </a:lnTo>
                  <a:lnTo>
                    <a:pt x="189" y="891"/>
                  </a:lnTo>
                  <a:lnTo>
                    <a:pt x="189" y="865"/>
                  </a:lnTo>
                  <a:lnTo>
                    <a:pt x="186" y="865"/>
                  </a:lnTo>
                  <a:lnTo>
                    <a:pt x="186" y="862"/>
                  </a:lnTo>
                  <a:lnTo>
                    <a:pt x="177" y="862"/>
                  </a:lnTo>
                  <a:lnTo>
                    <a:pt x="166" y="847"/>
                  </a:lnTo>
                  <a:lnTo>
                    <a:pt x="155" y="843"/>
                  </a:lnTo>
                  <a:lnTo>
                    <a:pt x="142" y="842"/>
                  </a:lnTo>
                  <a:lnTo>
                    <a:pt x="133" y="838"/>
                  </a:lnTo>
                  <a:lnTo>
                    <a:pt x="129" y="838"/>
                  </a:lnTo>
                  <a:lnTo>
                    <a:pt x="129" y="818"/>
                  </a:lnTo>
                  <a:lnTo>
                    <a:pt x="126" y="818"/>
                  </a:lnTo>
                  <a:lnTo>
                    <a:pt x="126" y="814"/>
                  </a:lnTo>
                  <a:lnTo>
                    <a:pt x="117" y="816"/>
                  </a:lnTo>
                  <a:lnTo>
                    <a:pt x="108" y="818"/>
                  </a:lnTo>
                  <a:lnTo>
                    <a:pt x="97" y="818"/>
                  </a:lnTo>
                  <a:lnTo>
                    <a:pt x="95" y="809"/>
                  </a:lnTo>
                  <a:lnTo>
                    <a:pt x="91" y="803"/>
                  </a:lnTo>
                  <a:lnTo>
                    <a:pt x="88" y="796"/>
                  </a:lnTo>
                  <a:lnTo>
                    <a:pt x="89" y="785"/>
                  </a:lnTo>
                  <a:lnTo>
                    <a:pt x="97" y="782"/>
                  </a:lnTo>
                  <a:lnTo>
                    <a:pt x="97" y="762"/>
                  </a:lnTo>
                  <a:lnTo>
                    <a:pt x="100" y="762"/>
                  </a:lnTo>
                  <a:lnTo>
                    <a:pt x="100" y="754"/>
                  </a:lnTo>
                  <a:lnTo>
                    <a:pt x="97" y="754"/>
                  </a:lnTo>
                  <a:lnTo>
                    <a:pt x="95" y="749"/>
                  </a:lnTo>
                  <a:lnTo>
                    <a:pt x="89" y="738"/>
                  </a:lnTo>
                  <a:lnTo>
                    <a:pt x="82" y="727"/>
                  </a:lnTo>
                  <a:lnTo>
                    <a:pt x="75" y="714"/>
                  </a:lnTo>
                  <a:lnTo>
                    <a:pt x="68" y="705"/>
                  </a:lnTo>
                  <a:lnTo>
                    <a:pt x="66" y="702"/>
                  </a:lnTo>
                  <a:lnTo>
                    <a:pt x="57" y="702"/>
                  </a:lnTo>
                  <a:lnTo>
                    <a:pt x="60" y="665"/>
                  </a:lnTo>
                  <a:lnTo>
                    <a:pt x="40" y="654"/>
                  </a:lnTo>
                  <a:lnTo>
                    <a:pt x="40" y="627"/>
                  </a:lnTo>
                  <a:lnTo>
                    <a:pt x="29" y="618"/>
                  </a:lnTo>
                  <a:lnTo>
                    <a:pt x="29" y="591"/>
                  </a:lnTo>
                  <a:lnTo>
                    <a:pt x="6" y="594"/>
                  </a:lnTo>
                  <a:lnTo>
                    <a:pt x="4" y="589"/>
                  </a:lnTo>
                  <a:lnTo>
                    <a:pt x="2" y="583"/>
                  </a:lnTo>
                  <a:lnTo>
                    <a:pt x="2" y="578"/>
                  </a:lnTo>
                  <a:lnTo>
                    <a:pt x="0" y="571"/>
                  </a:lnTo>
                  <a:lnTo>
                    <a:pt x="2" y="569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4" y="565"/>
                  </a:lnTo>
                  <a:lnTo>
                    <a:pt x="6" y="562"/>
                  </a:lnTo>
                  <a:lnTo>
                    <a:pt x="9" y="560"/>
                  </a:lnTo>
                  <a:lnTo>
                    <a:pt x="11" y="558"/>
                  </a:lnTo>
                  <a:lnTo>
                    <a:pt x="13" y="556"/>
                  </a:lnTo>
                  <a:lnTo>
                    <a:pt x="17" y="556"/>
                  </a:lnTo>
                  <a:lnTo>
                    <a:pt x="20" y="554"/>
                  </a:lnTo>
                  <a:lnTo>
                    <a:pt x="18" y="545"/>
                  </a:lnTo>
                  <a:lnTo>
                    <a:pt x="15" y="534"/>
                  </a:lnTo>
                  <a:lnTo>
                    <a:pt x="13" y="525"/>
                  </a:lnTo>
                  <a:lnTo>
                    <a:pt x="17" y="514"/>
                  </a:lnTo>
                  <a:lnTo>
                    <a:pt x="33" y="505"/>
                  </a:lnTo>
                  <a:lnTo>
                    <a:pt x="29" y="482"/>
                  </a:lnTo>
                  <a:lnTo>
                    <a:pt x="40" y="474"/>
                  </a:lnTo>
                  <a:lnTo>
                    <a:pt x="40" y="462"/>
                  </a:lnTo>
                  <a:lnTo>
                    <a:pt x="57" y="451"/>
                  </a:lnTo>
                  <a:lnTo>
                    <a:pt x="57" y="422"/>
                  </a:lnTo>
                  <a:lnTo>
                    <a:pt x="60" y="422"/>
                  </a:lnTo>
                  <a:lnTo>
                    <a:pt x="60" y="418"/>
                  </a:lnTo>
                  <a:lnTo>
                    <a:pt x="71" y="416"/>
                  </a:lnTo>
                  <a:lnTo>
                    <a:pt x="84" y="416"/>
                  </a:lnTo>
                  <a:lnTo>
                    <a:pt x="98" y="414"/>
                  </a:lnTo>
                  <a:lnTo>
                    <a:pt x="109" y="411"/>
                  </a:lnTo>
                  <a:lnTo>
                    <a:pt x="113" y="400"/>
                  </a:lnTo>
                  <a:lnTo>
                    <a:pt x="113" y="385"/>
                  </a:lnTo>
                  <a:lnTo>
                    <a:pt x="113" y="371"/>
                  </a:lnTo>
                  <a:lnTo>
                    <a:pt x="109" y="360"/>
                  </a:lnTo>
                  <a:lnTo>
                    <a:pt x="108" y="345"/>
                  </a:lnTo>
                  <a:lnTo>
                    <a:pt x="109" y="329"/>
                  </a:lnTo>
                  <a:lnTo>
                    <a:pt x="109" y="314"/>
                  </a:lnTo>
                  <a:lnTo>
                    <a:pt x="106" y="174"/>
                  </a:lnTo>
                  <a:lnTo>
                    <a:pt x="157" y="174"/>
                  </a:lnTo>
                  <a:lnTo>
                    <a:pt x="153" y="62"/>
                  </a:lnTo>
                  <a:lnTo>
                    <a:pt x="486" y="62"/>
                  </a:lnTo>
                  <a:lnTo>
                    <a:pt x="486" y="58"/>
                  </a:lnTo>
                  <a:lnTo>
                    <a:pt x="489" y="56"/>
                  </a:lnTo>
                  <a:lnTo>
                    <a:pt x="491" y="54"/>
                  </a:lnTo>
                  <a:lnTo>
                    <a:pt x="495" y="52"/>
                  </a:lnTo>
                  <a:lnTo>
                    <a:pt x="498" y="51"/>
                  </a:lnTo>
                  <a:lnTo>
                    <a:pt x="506" y="51"/>
                  </a:lnTo>
                  <a:lnTo>
                    <a:pt x="509" y="62"/>
                  </a:lnTo>
                  <a:lnTo>
                    <a:pt x="600" y="62"/>
                  </a:lnTo>
                  <a:lnTo>
                    <a:pt x="600" y="67"/>
                  </a:lnTo>
                  <a:lnTo>
                    <a:pt x="611" y="71"/>
                  </a:lnTo>
                  <a:lnTo>
                    <a:pt x="620" y="72"/>
                  </a:lnTo>
                  <a:lnTo>
                    <a:pt x="633" y="74"/>
                  </a:lnTo>
                  <a:lnTo>
                    <a:pt x="635" y="69"/>
                  </a:lnTo>
                  <a:lnTo>
                    <a:pt x="637" y="63"/>
                  </a:lnTo>
                  <a:lnTo>
                    <a:pt x="640" y="58"/>
                  </a:lnTo>
                  <a:lnTo>
                    <a:pt x="642" y="52"/>
                  </a:lnTo>
                  <a:lnTo>
                    <a:pt x="646" y="49"/>
                  </a:lnTo>
                  <a:lnTo>
                    <a:pt x="649" y="47"/>
                  </a:lnTo>
                  <a:lnTo>
                    <a:pt x="666" y="47"/>
                  </a:lnTo>
                  <a:lnTo>
                    <a:pt x="666" y="42"/>
                  </a:lnTo>
                  <a:lnTo>
                    <a:pt x="677" y="34"/>
                  </a:lnTo>
                  <a:lnTo>
                    <a:pt x="677" y="22"/>
                  </a:lnTo>
                  <a:lnTo>
                    <a:pt x="680" y="22"/>
                  </a:lnTo>
                  <a:lnTo>
                    <a:pt x="684" y="18"/>
                  </a:lnTo>
                  <a:lnTo>
                    <a:pt x="688" y="16"/>
                  </a:lnTo>
                  <a:lnTo>
                    <a:pt x="689" y="14"/>
                  </a:lnTo>
                  <a:lnTo>
                    <a:pt x="689" y="14"/>
                  </a:lnTo>
                  <a:lnTo>
                    <a:pt x="691" y="16"/>
                  </a:lnTo>
                  <a:lnTo>
                    <a:pt x="693" y="16"/>
                  </a:lnTo>
                  <a:lnTo>
                    <a:pt x="695" y="16"/>
                  </a:lnTo>
                  <a:lnTo>
                    <a:pt x="697" y="16"/>
                  </a:lnTo>
                  <a:lnTo>
                    <a:pt x="700" y="14"/>
                  </a:lnTo>
                  <a:lnTo>
                    <a:pt x="702" y="12"/>
                  </a:lnTo>
                  <a:lnTo>
                    <a:pt x="706" y="11"/>
                  </a:lnTo>
                  <a:lnTo>
                    <a:pt x="708" y="7"/>
                  </a:lnTo>
                  <a:lnTo>
                    <a:pt x="709" y="3"/>
                  </a:lnTo>
                  <a:lnTo>
                    <a:pt x="713" y="2"/>
                  </a:lnTo>
                  <a:lnTo>
                    <a:pt x="718" y="0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B71E4F2D-A758-47F7-B061-87C72B5CF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455" y="1380282"/>
              <a:ext cx="906463" cy="1439863"/>
            </a:xfrm>
            <a:custGeom>
              <a:avLst/>
              <a:gdLst>
                <a:gd name="T0" fmla="*/ 149 w 571"/>
                <a:gd name="T1" fmla="*/ 5 h 907"/>
                <a:gd name="T2" fmla="*/ 167 w 571"/>
                <a:gd name="T3" fmla="*/ 13 h 907"/>
                <a:gd name="T4" fmla="*/ 187 w 571"/>
                <a:gd name="T5" fmla="*/ 29 h 907"/>
                <a:gd name="T6" fmla="*/ 211 w 571"/>
                <a:gd name="T7" fmla="*/ 36 h 907"/>
                <a:gd name="T8" fmla="*/ 243 w 571"/>
                <a:gd name="T9" fmla="*/ 56 h 907"/>
                <a:gd name="T10" fmla="*/ 287 w 571"/>
                <a:gd name="T11" fmla="*/ 76 h 907"/>
                <a:gd name="T12" fmla="*/ 311 w 571"/>
                <a:gd name="T13" fmla="*/ 93 h 907"/>
                <a:gd name="T14" fmla="*/ 374 w 571"/>
                <a:gd name="T15" fmla="*/ 120 h 907"/>
                <a:gd name="T16" fmla="*/ 394 w 571"/>
                <a:gd name="T17" fmla="*/ 136 h 907"/>
                <a:gd name="T18" fmla="*/ 427 w 571"/>
                <a:gd name="T19" fmla="*/ 149 h 907"/>
                <a:gd name="T20" fmla="*/ 471 w 571"/>
                <a:gd name="T21" fmla="*/ 171 h 907"/>
                <a:gd name="T22" fmla="*/ 563 w 571"/>
                <a:gd name="T23" fmla="*/ 220 h 907"/>
                <a:gd name="T24" fmla="*/ 571 w 571"/>
                <a:gd name="T25" fmla="*/ 436 h 907"/>
                <a:gd name="T26" fmla="*/ 543 w 571"/>
                <a:gd name="T27" fmla="*/ 444 h 907"/>
                <a:gd name="T28" fmla="*/ 511 w 571"/>
                <a:gd name="T29" fmla="*/ 476 h 907"/>
                <a:gd name="T30" fmla="*/ 498 w 571"/>
                <a:gd name="T31" fmla="*/ 498 h 907"/>
                <a:gd name="T32" fmla="*/ 489 w 571"/>
                <a:gd name="T33" fmla="*/ 514 h 907"/>
                <a:gd name="T34" fmla="*/ 474 w 571"/>
                <a:gd name="T35" fmla="*/ 547 h 907"/>
                <a:gd name="T36" fmla="*/ 471 w 571"/>
                <a:gd name="T37" fmla="*/ 580 h 907"/>
                <a:gd name="T38" fmla="*/ 460 w 571"/>
                <a:gd name="T39" fmla="*/ 602 h 907"/>
                <a:gd name="T40" fmla="*/ 462 w 571"/>
                <a:gd name="T41" fmla="*/ 609 h 907"/>
                <a:gd name="T42" fmla="*/ 474 w 571"/>
                <a:gd name="T43" fmla="*/ 609 h 907"/>
                <a:gd name="T44" fmla="*/ 494 w 571"/>
                <a:gd name="T45" fmla="*/ 636 h 907"/>
                <a:gd name="T46" fmla="*/ 509 w 571"/>
                <a:gd name="T47" fmla="*/ 676 h 907"/>
                <a:gd name="T48" fmla="*/ 485 w 571"/>
                <a:gd name="T49" fmla="*/ 711 h 907"/>
                <a:gd name="T50" fmla="*/ 478 w 571"/>
                <a:gd name="T51" fmla="*/ 714 h 907"/>
                <a:gd name="T52" fmla="*/ 451 w 571"/>
                <a:gd name="T53" fmla="*/ 733 h 907"/>
                <a:gd name="T54" fmla="*/ 442 w 571"/>
                <a:gd name="T55" fmla="*/ 756 h 907"/>
                <a:gd name="T56" fmla="*/ 414 w 571"/>
                <a:gd name="T57" fmla="*/ 784 h 907"/>
                <a:gd name="T58" fmla="*/ 389 w 571"/>
                <a:gd name="T59" fmla="*/ 809 h 907"/>
                <a:gd name="T60" fmla="*/ 363 w 571"/>
                <a:gd name="T61" fmla="*/ 816 h 907"/>
                <a:gd name="T62" fmla="*/ 329 w 571"/>
                <a:gd name="T63" fmla="*/ 822 h 907"/>
                <a:gd name="T64" fmla="*/ 322 w 571"/>
                <a:gd name="T65" fmla="*/ 824 h 907"/>
                <a:gd name="T66" fmla="*/ 303 w 571"/>
                <a:gd name="T67" fmla="*/ 824 h 907"/>
                <a:gd name="T68" fmla="*/ 300 w 571"/>
                <a:gd name="T69" fmla="*/ 858 h 907"/>
                <a:gd name="T70" fmla="*/ 254 w 571"/>
                <a:gd name="T71" fmla="*/ 873 h 907"/>
                <a:gd name="T72" fmla="*/ 231 w 571"/>
                <a:gd name="T73" fmla="*/ 884 h 907"/>
                <a:gd name="T74" fmla="*/ 160 w 571"/>
                <a:gd name="T75" fmla="*/ 894 h 907"/>
                <a:gd name="T76" fmla="*/ 122 w 571"/>
                <a:gd name="T77" fmla="*/ 905 h 907"/>
                <a:gd name="T78" fmla="*/ 94 w 571"/>
                <a:gd name="T79" fmla="*/ 849 h 907"/>
                <a:gd name="T80" fmla="*/ 31 w 571"/>
                <a:gd name="T81" fmla="*/ 793 h 907"/>
                <a:gd name="T82" fmla="*/ 63 w 571"/>
                <a:gd name="T83" fmla="*/ 760 h 907"/>
                <a:gd name="T84" fmla="*/ 114 w 571"/>
                <a:gd name="T85" fmla="*/ 760 h 907"/>
                <a:gd name="T86" fmla="*/ 83 w 571"/>
                <a:gd name="T87" fmla="*/ 664 h 907"/>
                <a:gd name="T88" fmla="*/ 74 w 571"/>
                <a:gd name="T89" fmla="*/ 620 h 907"/>
                <a:gd name="T90" fmla="*/ 52 w 571"/>
                <a:gd name="T91" fmla="*/ 593 h 907"/>
                <a:gd name="T92" fmla="*/ 31 w 571"/>
                <a:gd name="T93" fmla="*/ 589 h 907"/>
                <a:gd name="T94" fmla="*/ 7 w 571"/>
                <a:gd name="T95" fmla="*/ 556 h 907"/>
                <a:gd name="T96" fmla="*/ 9 w 571"/>
                <a:gd name="T97" fmla="*/ 502 h 907"/>
                <a:gd name="T98" fmla="*/ 20 w 571"/>
                <a:gd name="T99" fmla="*/ 484 h 907"/>
                <a:gd name="T100" fmla="*/ 31 w 571"/>
                <a:gd name="T101" fmla="*/ 456 h 907"/>
                <a:gd name="T102" fmla="*/ 71 w 571"/>
                <a:gd name="T103" fmla="*/ 413 h 907"/>
                <a:gd name="T104" fmla="*/ 103 w 571"/>
                <a:gd name="T105" fmla="*/ 369 h 907"/>
                <a:gd name="T106" fmla="*/ 114 w 571"/>
                <a:gd name="T107" fmla="*/ 289 h 907"/>
                <a:gd name="T108" fmla="*/ 123 w 571"/>
                <a:gd name="T109" fmla="*/ 200 h 907"/>
                <a:gd name="T110" fmla="*/ 120 w 571"/>
                <a:gd name="T111" fmla="*/ 160 h 907"/>
                <a:gd name="T112" fmla="*/ 100 w 571"/>
                <a:gd name="T113" fmla="*/ 127 h 907"/>
                <a:gd name="T114" fmla="*/ 87 w 571"/>
                <a:gd name="T115" fmla="*/ 64 h 907"/>
                <a:gd name="T116" fmla="*/ 87 w 571"/>
                <a:gd name="T117" fmla="*/ 20 h 907"/>
                <a:gd name="T118" fmla="*/ 125 w 571"/>
                <a:gd name="T119" fmla="*/ 2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1" h="907">
                  <a:moveTo>
                    <a:pt x="143" y="0"/>
                  </a:moveTo>
                  <a:lnTo>
                    <a:pt x="145" y="4"/>
                  </a:lnTo>
                  <a:lnTo>
                    <a:pt x="147" y="5"/>
                  </a:lnTo>
                  <a:lnTo>
                    <a:pt x="147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52" y="7"/>
                  </a:lnTo>
                  <a:lnTo>
                    <a:pt x="154" y="9"/>
                  </a:lnTo>
                  <a:lnTo>
                    <a:pt x="154" y="13"/>
                  </a:lnTo>
                  <a:lnTo>
                    <a:pt x="167" y="13"/>
                  </a:lnTo>
                  <a:lnTo>
                    <a:pt x="171" y="20"/>
                  </a:lnTo>
                  <a:lnTo>
                    <a:pt x="180" y="20"/>
                  </a:lnTo>
                  <a:lnTo>
                    <a:pt x="180" y="24"/>
                  </a:lnTo>
                  <a:lnTo>
                    <a:pt x="187" y="24"/>
                  </a:lnTo>
                  <a:lnTo>
                    <a:pt x="187" y="29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203" y="33"/>
                  </a:lnTo>
                  <a:lnTo>
                    <a:pt x="203" y="36"/>
                  </a:lnTo>
                  <a:lnTo>
                    <a:pt x="211" y="36"/>
                  </a:lnTo>
                  <a:lnTo>
                    <a:pt x="211" y="40"/>
                  </a:lnTo>
                  <a:lnTo>
                    <a:pt x="227" y="44"/>
                  </a:lnTo>
                  <a:lnTo>
                    <a:pt x="231" y="53"/>
                  </a:lnTo>
                  <a:lnTo>
                    <a:pt x="243" y="53"/>
                  </a:lnTo>
                  <a:lnTo>
                    <a:pt x="243" y="56"/>
                  </a:lnTo>
                  <a:lnTo>
                    <a:pt x="251" y="56"/>
                  </a:lnTo>
                  <a:lnTo>
                    <a:pt x="254" y="64"/>
                  </a:lnTo>
                  <a:lnTo>
                    <a:pt x="274" y="69"/>
                  </a:lnTo>
                  <a:lnTo>
                    <a:pt x="280" y="76"/>
                  </a:lnTo>
                  <a:lnTo>
                    <a:pt x="287" y="76"/>
                  </a:lnTo>
                  <a:lnTo>
                    <a:pt x="287" y="80"/>
                  </a:lnTo>
                  <a:lnTo>
                    <a:pt x="294" y="80"/>
                  </a:lnTo>
                  <a:lnTo>
                    <a:pt x="294" y="84"/>
                  </a:lnTo>
                  <a:lnTo>
                    <a:pt x="307" y="84"/>
                  </a:lnTo>
                  <a:lnTo>
                    <a:pt x="311" y="93"/>
                  </a:lnTo>
                  <a:lnTo>
                    <a:pt x="331" y="96"/>
                  </a:lnTo>
                  <a:lnTo>
                    <a:pt x="334" y="104"/>
                  </a:lnTo>
                  <a:lnTo>
                    <a:pt x="360" y="113"/>
                  </a:lnTo>
                  <a:lnTo>
                    <a:pt x="363" y="120"/>
                  </a:lnTo>
                  <a:lnTo>
                    <a:pt x="374" y="120"/>
                  </a:lnTo>
                  <a:lnTo>
                    <a:pt x="374" y="124"/>
                  </a:lnTo>
                  <a:lnTo>
                    <a:pt x="383" y="124"/>
                  </a:lnTo>
                  <a:lnTo>
                    <a:pt x="387" y="133"/>
                  </a:lnTo>
                  <a:lnTo>
                    <a:pt x="394" y="133"/>
                  </a:lnTo>
                  <a:lnTo>
                    <a:pt x="394" y="136"/>
                  </a:lnTo>
                  <a:lnTo>
                    <a:pt x="407" y="136"/>
                  </a:lnTo>
                  <a:lnTo>
                    <a:pt x="411" y="144"/>
                  </a:lnTo>
                  <a:lnTo>
                    <a:pt x="420" y="144"/>
                  </a:lnTo>
                  <a:lnTo>
                    <a:pt x="420" y="149"/>
                  </a:lnTo>
                  <a:lnTo>
                    <a:pt x="427" y="149"/>
                  </a:lnTo>
                  <a:lnTo>
                    <a:pt x="427" y="153"/>
                  </a:lnTo>
                  <a:lnTo>
                    <a:pt x="440" y="153"/>
                  </a:lnTo>
                  <a:lnTo>
                    <a:pt x="443" y="160"/>
                  </a:lnTo>
                  <a:lnTo>
                    <a:pt x="460" y="164"/>
                  </a:lnTo>
                  <a:lnTo>
                    <a:pt x="471" y="171"/>
                  </a:lnTo>
                  <a:lnTo>
                    <a:pt x="480" y="176"/>
                  </a:lnTo>
                  <a:lnTo>
                    <a:pt x="491" y="182"/>
                  </a:lnTo>
                  <a:lnTo>
                    <a:pt x="507" y="184"/>
                  </a:lnTo>
                  <a:lnTo>
                    <a:pt x="507" y="193"/>
                  </a:lnTo>
                  <a:lnTo>
                    <a:pt x="563" y="220"/>
                  </a:lnTo>
                  <a:lnTo>
                    <a:pt x="563" y="340"/>
                  </a:lnTo>
                  <a:lnTo>
                    <a:pt x="567" y="340"/>
                  </a:lnTo>
                  <a:lnTo>
                    <a:pt x="567" y="416"/>
                  </a:lnTo>
                  <a:lnTo>
                    <a:pt x="571" y="416"/>
                  </a:lnTo>
                  <a:lnTo>
                    <a:pt x="571" y="436"/>
                  </a:lnTo>
                  <a:lnTo>
                    <a:pt x="563" y="436"/>
                  </a:lnTo>
                  <a:lnTo>
                    <a:pt x="556" y="436"/>
                  </a:lnTo>
                  <a:lnTo>
                    <a:pt x="549" y="438"/>
                  </a:lnTo>
                  <a:lnTo>
                    <a:pt x="543" y="440"/>
                  </a:lnTo>
                  <a:lnTo>
                    <a:pt x="543" y="444"/>
                  </a:lnTo>
                  <a:lnTo>
                    <a:pt x="520" y="444"/>
                  </a:lnTo>
                  <a:lnTo>
                    <a:pt x="520" y="449"/>
                  </a:lnTo>
                  <a:lnTo>
                    <a:pt x="514" y="449"/>
                  </a:lnTo>
                  <a:lnTo>
                    <a:pt x="514" y="476"/>
                  </a:lnTo>
                  <a:lnTo>
                    <a:pt x="511" y="476"/>
                  </a:lnTo>
                  <a:lnTo>
                    <a:pt x="503" y="489"/>
                  </a:lnTo>
                  <a:lnTo>
                    <a:pt x="500" y="489"/>
                  </a:lnTo>
                  <a:lnTo>
                    <a:pt x="498" y="491"/>
                  </a:lnTo>
                  <a:lnTo>
                    <a:pt x="498" y="494"/>
                  </a:lnTo>
                  <a:lnTo>
                    <a:pt x="498" y="498"/>
                  </a:lnTo>
                  <a:lnTo>
                    <a:pt x="498" y="502"/>
                  </a:lnTo>
                  <a:lnTo>
                    <a:pt x="494" y="504"/>
                  </a:lnTo>
                  <a:lnTo>
                    <a:pt x="487" y="504"/>
                  </a:lnTo>
                  <a:lnTo>
                    <a:pt x="489" y="509"/>
                  </a:lnTo>
                  <a:lnTo>
                    <a:pt x="489" y="514"/>
                  </a:lnTo>
                  <a:lnTo>
                    <a:pt x="491" y="520"/>
                  </a:lnTo>
                  <a:lnTo>
                    <a:pt x="491" y="525"/>
                  </a:lnTo>
                  <a:lnTo>
                    <a:pt x="491" y="533"/>
                  </a:lnTo>
                  <a:lnTo>
                    <a:pt x="474" y="540"/>
                  </a:lnTo>
                  <a:lnTo>
                    <a:pt x="474" y="547"/>
                  </a:lnTo>
                  <a:lnTo>
                    <a:pt x="471" y="547"/>
                  </a:lnTo>
                  <a:lnTo>
                    <a:pt x="474" y="558"/>
                  </a:lnTo>
                  <a:lnTo>
                    <a:pt x="478" y="567"/>
                  </a:lnTo>
                  <a:lnTo>
                    <a:pt x="480" y="580"/>
                  </a:lnTo>
                  <a:lnTo>
                    <a:pt x="471" y="580"/>
                  </a:lnTo>
                  <a:lnTo>
                    <a:pt x="469" y="585"/>
                  </a:lnTo>
                  <a:lnTo>
                    <a:pt x="465" y="589"/>
                  </a:lnTo>
                  <a:lnTo>
                    <a:pt x="463" y="593"/>
                  </a:lnTo>
                  <a:lnTo>
                    <a:pt x="462" y="596"/>
                  </a:lnTo>
                  <a:lnTo>
                    <a:pt x="460" y="602"/>
                  </a:lnTo>
                  <a:lnTo>
                    <a:pt x="460" y="607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09"/>
                  </a:lnTo>
                  <a:lnTo>
                    <a:pt x="462" y="611"/>
                  </a:lnTo>
                  <a:lnTo>
                    <a:pt x="463" y="613"/>
                  </a:lnTo>
                  <a:lnTo>
                    <a:pt x="469" y="611"/>
                  </a:lnTo>
                  <a:lnTo>
                    <a:pt x="472" y="609"/>
                  </a:lnTo>
                  <a:lnTo>
                    <a:pt x="474" y="609"/>
                  </a:lnTo>
                  <a:lnTo>
                    <a:pt x="478" y="609"/>
                  </a:lnTo>
                  <a:lnTo>
                    <a:pt x="482" y="611"/>
                  </a:lnTo>
                  <a:lnTo>
                    <a:pt x="487" y="613"/>
                  </a:lnTo>
                  <a:lnTo>
                    <a:pt x="487" y="633"/>
                  </a:lnTo>
                  <a:lnTo>
                    <a:pt x="494" y="636"/>
                  </a:lnTo>
                  <a:lnTo>
                    <a:pt x="498" y="647"/>
                  </a:lnTo>
                  <a:lnTo>
                    <a:pt x="498" y="662"/>
                  </a:lnTo>
                  <a:lnTo>
                    <a:pt x="500" y="673"/>
                  </a:lnTo>
                  <a:lnTo>
                    <a:pt x="503" y="674"/>
                  </a:lnTo>
                  <a:lnTo>
                    <a:pt x="509" y="676"/>
                  </a:lnTo>
                  <a:lnTo>
                    <a:pt x="512" y="678"/>
                  </a:lnTo>
                  <a:lnTo>
                    <a:pt x="520" y="680"/>
                  </a:lnTo>
                  <a:lnTo>
                    <a:pt x="520" y="709"/>
                  </a:lnTo>
                  <a:lnTo>
                    <a:pt x="487" y="709"/>
                  </a:lnTo>
                  <a:lnTo>
                    <a:pt x="485" y="711"/>
                  </a:lnTo>
                  <a:lnTo>
                    <a:pt x="483" y="713"/>
                  </a:lnTo>
                  <a:lnTo>
                    <a:pt x="483" y="714"/>
                  </a:lnTo>
                  <a:lnTo>
                    <a:pt x="482" y="714"/>
                  </a:lnTo>
                  <a:lnTo>
                    <a:pt x="480" y="714"/>
                  </a:lnTo>
                  <a:lnTo>
                    <a:pt x="478" y="714"/>
                  </a:lnTo>
                  <a:lnTo>
                    <a:pt x="474" y="716"/>
                  </a:lnTo>
                  <a:lnTo>
                    <a:pt x="474" y="720"/>
                  </a:lnTo>
                  <a:lnTo>
                    <a:pt x="463" y="720"/>
                  </a:lnTo>
                  <a:lnTo>
                    <a:pt x="454" y="733"/>
                  </a:lnTo>
                  <a:lnTo>
                    <a:pt x="451" y="733"/>
                  </a:lnTo>
                  <a:lnTo>
                    <a:pt x="451" y="747"/>
                  </a:lnTo>
                  <a:lnTo>
                    <a:pt x="447" y="747"/>
                  </a:lnTo>
                  <a:lnTo>
                    <a:pt x="445" y="751"/>
                  </a:lnTo>
                  <a:lnTo>
                    <a:pt x="443" y="754"/>
                  </a:lnTo>
                  <a:lnTo>
                    <a:pt x="442" y="756"/>
                  </a:lnTo>
                  <a:lnTo>
                    <a:pt x="440" y="760"/>
                  </a:lnTo>
                  <a:lnTo>
                    <a:pt x="440" y="764"/>
                  </a:lnTo>
                  <a:lnTo>
                    <a:pt x="431" y="764"/>
                  </a:lnTo>
                  <a:lnTo>
                    <a:pt x="423" y="774"/>
                  </a:lnTo>
                  <a:lnTo>
                    <a:pt x="414" y="784"/>
                  </a:lnTo>
                  <a:lnTo>
                    <a:pt x="405" y="793"/>
                  </a:lnTo>
                  <a:lnTo>
                    <a:pt x="400" y="804"/>
                  </a:lnTo>
                  <a:lnTo>
                    <a:pt x="394" y="805"/>
                  </a:lnTo>
                  <a:lnTo>
                    <a:pt x="391" y="807"/>
                  </a:lnTo>
                  <a:lnTo>
                    <a:pt x="389" y="809"/>
                  </a:lnTo>
                  <a:lnTo>
                    <a:pt x="389" y="811"/>
                  </a:lnTo>
                  <a:lnTo>
                    <a:pt x="387" y="811"/>
                  </a:lnTo>
                  <a:lnTo>
                    <a:pt x="387" y="813"/>
                  </a:lnTo>
                  <a:lnTo>
                    <a:pt x="363" y="813"/>
                  </a:lnTo>
                  <a:lnTo>
                    <a:pt x="363" y="816"/>
                  </a:lnTo>
                  <a:lnTo>
                    <a:pt x="352" y="816"/>
                  </a:lnTo>
                  <a:lnTo>
                    <a:pt x="342" y="820"/>
                  </a:lnTo>
                  <a:lnTo>
                    <a:pt x="331" y="820"/>
                  </a:lnTo>
                  <a:lnTo>
                    <a:pt x="331" y="822"/>
                  </a:lnTo>
                  <a:lnTo>
                    <a:pt x="329" y="822"/>
                  </a:lnTo>
                  <a:lnTo>
                    <a:pt x="327" y="824"/>
                  </a:lnTo>
                  <a:lnTo>
                    <a:pt x="325" y="824"/>
                  </a:lnTo>
                  <a:lnTo>
                    <a:pt x="323" y="825"/>
                  </a:lnTo>
                  <a:lnTo>
                    <a:pt x="323" y="824"/>
                  </a:lnTo>
                  <a:lnTo>
                    <a:pt x="322" y="824"/>
                  </a:lnTo>
                  <a:lnTo>
                    <a:pt x="323" y="820"/>
                  </a:lnTo>
                  <a:lnTo>
                    <a:pt x="318" y="822"/>
                  </a:lnTo>
                  <a:lnTo>
                    <a:pt x="312" y="822"/>
                  </a:lnTo>
                  <a:lnTo>
                    <a:pt x="307" y="824"/>
                  </a:lnTo>
                  <a:lnTo>
                    <a:pt x="303" y="824"/>
                  </a:lnTo>
                  <a:lnTo>
                    <a:pt x="305" y="833"/>
                  </a:lnTo>
                  <a:lnTo>
                    <a:pt x="307" y="842"/>
                  </a:lnTo>
                  <a:lnTo>
                    <a:pt x="307" y="853"/>
                  </a:lnTo>
                  <a:lnTo>
                    <a:pt x="303" y="854"/>
                  </a:lnTo>
                  <a:lnTo>
                    <a:pt x="300" y="858"/>
                  </a:lnTo>
                  <a:lnTo>
                    <a:pt x="296" y="864"/>
                  </a:lnTo>
                  <a:lnTo>
                    <a:pt x="292" y="867"/>
                  </a:lnTo>
                  <a:lnTo>
                    <a:pt x="289" y="871"/>
                  </a:lnTo>
                  <a:lnTo>
                    <a:pt x="287" y="873"/>
                  </a:lnTo>
                  <a:lnTo>
                    <a:pt x="254" y="873"/>
                  </a:lnTo>
                  <a:lnTo>
                    <a:pt x="254" y="876"/>
                  </a:lnTo>
                  <a:lnTo>
                    <a:pt x="247" y="876"/>
                  </a:lnTo>
                  <a:lnTo>
                    <a:pt x="247" y="880"/>
                  </a:lnTo>
                  <a:lnTo>
                    <a:pt x="231" y="880"/>
                  </a:lnTo>
                  <a:lnTo>
                    <a:pt x="231" y="884"/>
                  </a:lnTo>
                  <a:lnTo>
                    <a:pt x="214" y="884"/>
                  </a:lnTo>
                  <a:lnTo>
                    <a:pt x="207" y="896"/>
                  </a:lnTo>
                  <a:lnTo>
                    <a:pt x="180" y="900"/>
                  </a:lnTo>
                  <a:lnTo>
                    <a:pt x="171" y="887"/>
                  </a:lnTo>
                  <a:lnTo>
                    <a:pt x="160" y="894"/>
                  </a:lnTo>
                  <a:lnTo>
                    <a:pt x="151" y="900"/>
                  </a:lnTo>
                  <a:lnTo>
                    <a:pt x="138" y="905"/>
                  </a:lnTo>
                  <a:lnTo>
                    <a:pt x="123" y="907"/>
                  </a:lnTo>
                  <a:lnTo>
                    <a:pt x="122" y="907"/>
                  </a:lnTo>
                  <a:lnTo>
                    <a:pt x="122" y="905"/>
                  </a:lnTo>
                  <a:lnTo>
                    <a:pt x="120" y="905"/>
                  </a:lnTo>
                  <a:lnTo>
                    <a:pt x="120" y="905"/>
                  </a:lnTo>
                  <a:lnTo>
                    <a:pt x="118" y="905"/>
                  </a:lnTo>
                  <a:lnTo>
                    <a:pt x="114" y="904"/>
                  </a:lnTo>
                  <a:lnTo>
                    <a:pt x="94" y="849"/>
                  </a:lnTo>
                  <a:lnTo>
                    <a:pt x="80" y="836"/>
                  </a:lnTo>
                  <a:lnTo>
                    <a:pt x="80" y="833"/>
                  </a:lnTo>
                  <a:lnTo>
                    <a:pt x="71" y="833"/>
                  </a:lnTo>
                  <a:lnTo>
                    <a:pt x="34" y="793"/>
                  </a:lnTo>
                  <a:lnTo>
                    <a:pt x="31" y="793"/>
                  </a:lnTo>
                  <a:lnTo>
                    <a:pt x="31" y="773"/>
                  </a:lnTo>
                  <a:lnTo>
                    <a:pt x="38" y="767"/>
                  </a:lnTo>
                  <a:lnTo>
                    <a:pt x="43" y="764"/>
                  </a:lnTo>
                  <a:lnTo>
                    <a:pt x="51" y="762"/>
                  </a:lnTo>
                  <a:lnTo>
                    <a:pt x="63" y="760"/>
                  </a:lnTo>
                  <a:lnTo>
                    <a:pt x="72" y="764"/>
                  </a:lnTo>
                  <a:lnTo>
                    <a:pt x="87" y="765"/>
                  </a:lnTo>
                  <a:lnTo>
                    <a:pt x="102" y="765"/>
                  </a:lnTo>
                  <a:lnTo>
                    <a:pt x="114" y="764"/>
                  </a:lnTo>
                  <a:lnTo>
                    <a:pt x="114" y="760"/>
                  </a:lnTo>
                  <a:lnTo>
                    <a:pt x="100" y="747"/>
                  </a:lnTo>
                  <a:lnTo>
                    <a:pt x="91" y="729"/>
                  </a:lnTo>
                  <a:lnTo>
                    <a:pt x="83" y="709"/>
                  </a:lnTo>
                  <a:lnTo>
                    <a:pt x="87" y="664"/>
                  </a:lnTo>
                  <a:lnTo>
                    <a:pt x="83" y="664"/>
                  </a:lnTo>
                  <a:lnTo>
                    <a:pt x="83" y="649"/>
                  </a:lnTo>
                  <a:lnTo>
                    <a:pt x="80" y="649"/>
                  </a:lnTo>
                  <a:lnTo>
                    <a:pt x="80" y="640"/>
                  </a:lnTo>
                  <a:lnTo>
                    <a:pt x="74" y="640"/>
                  </a:lnTo>
                  <a:lnTo>
                    <a:pt x="74" y="620"/>
                  </a:lnTo>
                  <a:lnTo>
                    <a:pt x="60" y="607"/>
                  </a:lnTo>
                  <a:lnTo>
                    <a:pt x="56" y="604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2" y="593"/>
                  </a:lnTo>
                  <a:lnTo>
                    <a:pt x="52" y="591"/>
                  </a:lnTo>
                  <a:lnTo>
                    <a:pt x="49" y="589"/>
                  </a:lnTo>
                  <a:lnTo>
                    <a:pt x="45" y="589"/>
                  </a:lnTo>
                  <a:lnTo>
                    <a:pt x="40" y="589"/>
                  </a:lnTo>
                  <a:lnTo>
                    <a:pt x="31" y="589"/>
                  </a:lnTo>
                  <a:lnTo>
                    <a:pt x="29" y="582"/>
                  </a:lnTo>
                  <a:lnTo>
                    <a:pt x="23" y="573"/>
                  </a:lnTo>
                  <a:lnTo>
                    <a:pt x="20" y="565"/>
                  </a:lnTo>
                  <a:lnTo>
                    <a:pt x="14" y="560"/>
                  </a:lnTo>
                  <a:lnTo>
                    <a:pt x="7" y="556"/>
                  </a:lnTo>
                  <a:lnTo>
                    <a:pt x="7" y="536"/>
                  </a:lnTo>
                  <a:lnTo>
                    <a:pt x="3" y="536"/>
                  </a:lnTo>
                  <a:lnTo>
                    <a:pt x="0" y="504"/>
                  </a:lnTo>
                  <a:lnTo>
                    <a:pt x="7" y="504"/>
                  </a:lnTo>
                  <a:lnTo>
                    <a:pt x="9" y="502"/>
                  </a:lnTo>
                  <a:lnTo>
                    <a:pt x="12" y="498"/>
                  </a:lnTo>
                  <a:lnTo>
                    <a:pt x="14" y="496"/>
                  </a:lnTo>
                  <a:lnTo>
                    <a:pt x="14" y="496"/>
                  </a:lnTo>
                  <a:lnTo>
                    <a:pt x="14" y="484"/>
                  </a:lnTo>
                  <a:lnTo>
                    <a:pt x="20" y="484"/>
                  </a:lnTo>
                  <a:lnTo>
                    <a:pt x="20" y="476"/>
                  </a:lnTo>
                  <a:lnTo>
                    <a:pt x="23" y="476"/>
                  </a:lnTo>
                  <a:lnTo>
                    <a:pt x="23" y="467"/>
                  </a:lnTo>
                  <a:lnTo>
                    <a:pt x="31" y="464"/>
                  </a:lnTo>
                  <a:lnTo>
                    <a:pt x="31" y="456"/>
                  </a:lnTo>
                  <a:lnTo>
                    <a:pt x="43" y="449"/>
                  </a:lnTo>
                  <a:lnTo>
                    <a:pt x="43" y="440"/>
                  </a:lnTo>
                  <a:lnTo>
                    <a:pt x="60" y="429"/>
                  </a:lnTo>
                  <a:lnTo>
                    <a:pt x="63" y="416"/>
                  </a:lnTo>
                  <a:lnTo>
                    <a:pt x="71" y="413"/>
                  </a:lnTo>
                  <a:lnTo>
                    <a:pt x="71" y="404"/>
                  </a:lnTo>
                  <a:lnTo>
                    <a:pt x="83" y="396"/>
                  </a:lnTo>
                  <a:lnTo>
                    <a:pt x="83" y="387"/>
                  </a:lnTo>
                  <a:lnTo>
                    <a:pt x="103" y="376"/>
                  </a:lnTo>
                  <a:lnTo>
                    <a:pt x="103" y="369"/>
                  </a:lnTo>
                  <a:lnTo>
                    <a:pt x="111" y="364"/>
                  </a:lnTo>
                  <a:lnTo>
                    <a:pt x="111" y="324"/>
                  </a:lnTo>
                  <a:lnTo>
                    <a:pt x="114" y="314"/>
                  </a:lnTo>
                  <a:lnTo>
                    <a:pt x="114" y="302"/>
                  </a:lnTo>
                  <a:lnTo>
                    <a:pt x="114" y="289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33"/>
                  </a:lnTo>
                  <a:lnTo>
                    <a:pt x="123" y="233"/>
                  </a:lnTo>
                  <a:lnTo>
                    <a:pt x="123" y="200"/>
                  </a:lnTo>
                  <a:lnTo>
                    <a:pt x="127" y="200"/>
                  </a:lnTo>
                  <a:lnTo>
                    <a:pt x="131" y="173"/>
                  </a:lnTo>
                  <a:lnTo>
                    <a:pt x="129" y="169"/>
                  </a:lnTo>
                  <a:lnTo>
                    <a:pt x="123" y="165"/>
                  </a:lnTo>
                  <a:lnTo>
                    <a:pt x="120" y="160"/>
                  </a:lnTo>
                  <a:lnTo>
                    <a:pt x="116" y="156"/>
                  </a:lnTo>
                  <a:lnTo>
                    <a:pt x="112" y="151"/>
                  </a:lnTo>
                  <a:lnTo>
                    <a:pt x="111" y="149"/>
                  </a:lnTo>
                  <a:lnTo>
                    <a:pt x="111" y="136"/>
                  </a:lnTo>
                  <a:lnTo>
                    <a:pt x="100" y="127"/>
                  </a:lnTo>
                  <a:lnTo>
                    <a:pt x="100" y="120"/>
                  </a:lnTo>
                  <a:lnTo>
                    <a:pt x="91" y="116"/>
                  </a:lnTo>
                  <a:lnTo>
                    <a:pt x="91" y="107"/>
                  </a:lnTo>
                  <a:lnTo>
                    <a:pt x="87" y="107"/>
                  </a:lnTo>
                  <a:lnTo>
                    <a:pt x="87" y="64"/>
                  </a:lnTo>
                  <a:lnTo>
                    <a:pt x="83" y="64"/>
                  </a:lnTo>
                  <a:lnTo>
                    <a:pt x="83" y="44"/>
                  </a:lnTo>
                  <a:lnTo>
                    <a:pt x="80" y="44"/>
                  </a:lnTo>
                  <a:lnTo>
                    <a:pt x="74" y="24"/>
                  </a:lnTo>
                  <a:lnTo>
                    <a:pt x="87" y="20"/>
                  </a:lnTo>
                  <a:lnTo>
                    <a:pt x="87" y="16"/>
                  </a:lnTo>
                  <a:lnTo>
                    <a:pt x="94" y="16"/>
                  </a:lnTo>
                  <a:lnTo>
                    <a:pt x="105" y="9"/>
                  </a:lnTo>
                  <a:lnTo>
                    <a:pt x="114" y="5"/>
                  </a:lnTo>
                  <a:lnTo>
                    <a:pt x="125" y="2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39">
              <a:extLst>
                <a:ext uri="{FF2B5EF4-FFF2-40B4-BE49-F238E27FC236}">
                  <a16:creationId xmlns:a16="http://schemas.microsoft.com/office/drawing/2014/main" id="{73D0FA73-E70F-4150-B76B-14BB2947E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392" y="1373932"/>
              <a:ext cx="1347788" cy="1047750"/>
            </a:xfrm>
            <a:custGeom>
              <a:avLst/>
              <a:gdLst>
                <a:gd name="T0" fmla="*/ 662 w 849"/>
                <a:gd name="T1" fmla="*/ 8 h 660"/>
                <a:gd name="T2" fmla="*/ 738 w 849"/>
                <a:gd name="T3" fmla="*/ 38 h 660"/>
                <a:gd name="T4" fmla="*/ 795 w 849"/>
                <a:gd name="T5" fmla="*/ 37 h 660"/>
                <a:gd name="T6" fmla="*/ 822 w 849"/>
                <a:gd name="T7" fmla="*/ 128 h 660"/>
                <a:gd name="T8" fmla="*/ 842 w 849"/>
                <a:gd name="T9" fmla="*/ 164 h 660"/>
                <a:gd name="T10" fmla="*/ 849 w 849"/>
                <a:gd name="T11" fmla="*/ 178 h 660"/>
                <a:gd name="T12" fmla="*/ 840 w 849"/>
                <a:gd name="T13" fmla="*/ 218 h 660"/>
                <a:gd name="T14" fmla="*/ 835 w 849"/>
                <a:gd name="T15" fmla="*/ 268 h 660"/>
                <a:gd name="T16" fmla="*/ 809 w 849"/>
                <a:gd name="T17" fmla="*/ 393 h 660"/>
                <a:gd name="T18" fmla="*/ 755 w 849"/>
                <a:gd name="T19" fmla="*/ 460 h 660"/>
                <a:gd name="T20" fmla="*/ 729 w 849"/>
                <a:gd name="T21" fmla="*/ 508 h 660"/>
                <a:gd name="T22" fmla="*/ 717 w 849"/>
                <a:gd name="T23" fmla="*/ 515 h 660"/>
                <a:gd name="T24" fmla="*/ 726 w 849"/>
                <a:gd name="T25" fmla="*/ 551 h 660"/>
                <a:gd name="T26" fmla="*/ 666 w 849"/>
                <a:gd name="T27" fmla="*/ 589 h 660"/>
                <a:gd name="T28" fmla="*/ 642 w 849"/>
                <a:gd name="T29" fmla="*/ 589 h 660"/>
                <a:gd name="T30" fmla="*/ 618 w 849"/>
                <a:gd name="T31" fmla="*/ 580 h 660"/>
                <a:gd name="T32" fmla="*/ 566 w 849"/>
                <a:gd name="T33" fmla="*/ 573 h 660"/>
                <a:gd name="T34" fmla="*/ 529 w 849"/>
                <a:gd name="T35" fmla="*/ 588 h 660"/>
                <a:gd name="T36" fmla="*/ 489 w 849"/>
                <a:gd name="T37" fmla="*/ 604 h 660"/>
                <a:gd name="T38" fmla="*/ 466 w 849"/>
                <a:gd name="T39" fmla="*/ 604 h 660"/>
                <a:gd name="T40" fmla="*/ 431 w 849"/>
                <a:gd name="T41" fmla="*/ 582 h 660"/>
                <a:gd name="T42" fmla="*/ 378 w 849"/>
                <a:gd name="T43" fmla="*/ 591 h 660"/>
                <a:gd name="T44" fmla="*/ 329 w 849"/>
                <a:gd name="T45" fmla="*/ 557 h 660"/>
                <a:gd name="T46" fmla="*/ 286 w 849"/>
                <a:gd name="T47" fmla="*/ 548 h 660"/>
                <a:gd name="T48" fmla="*/ 249 w 849"/>
                <a:gd name="T49" fmla="*/ 551 h 660"/>
                <a:gd name="T50" fmla="*/ 217 w 849"/>
                <a:gd name="T51" fmla="*/ 589 h 660"/>
                <a:gd name="T52" fmla="*/ 206 w 849"/>
                <a:gd name="T53" fmla="*/ 606 h 660"/>
                <a:gd name="T54" fmla="*/ 195 w 849"/>
                <a:gd name="T55" fmla="*/ 617 h 660"/>
                <a:gd name="T56" fmla="*/ 189 w 849"/>
                <a:gd name="T57" fmla="*/ 660 h 660"/>
                <a:gd name="T58" fmla="*/ 142 w 849"/>
                <a:gd name="T59" fmla="*/ 628 h 660"/>
                <a:gd name="T60" fmla="*/ 124 w 849"/>
                <a:gd name="T61" fmla="*/ 642 h 660"/>
                <a:gd name="T62" fmla="*/ 106 w 849"/>
                <a:gd name="T63" fmla="*/ 644 h 660"/>
                <a:gd name="T64" fmla="*/ 89 w 849"/>
                <a:gd name="T65" fmla="*/ 617 h 660"/>
                <a:gd name="T66" fmla="*/ 57 w 849"/>
                <a:gd name="T67" fmla="*/ 600 h 660"/>
                <a:gd name="T68" fmla="*/ 55 w 849"/>
                <a:gd name="T69" fmla="*/ 568 h 660"/>
                <a:gd name="T70" fmla="*/ 15 w 849"/>
                <a:gd name="T71" fmla="*/ 544 h 660"/>
                <a:gd name="T72" fmla="*/ 2 w 849"/>
                <a:gd name="T73" fmla="*/ 517 h 660"/>
                <a:gd name="T74" fmla="*/ 46 w 849"/>
                <a:gd name="T75" fmla="*/ 480 h 660"/>
                <a:gd name="T76" fmla="*/ 149 w 849"/>
                <a:gd name="T77" fmla="*/ 460 h 660"/>
                <a:gd name="T78" fmla="*/ 184 w 849"/>
                <a:gd name="T79" fmla="*/ 451 h 660"/>
                <a:gd name="T80" fmla="*/ 186 w 849"/>
                <a:gd name="T81" fmla="*/ 448 h 660"/>
                <a:gd name="T82" fmla="*/ 202 w 849"/>
                <a:gd name="T83" fmla="*/ 431 h 660"/>
                <a:gd name="T84" fmla="*/ 215 w 849"/>
                <a:gd name="T85" fmla="*/ 386 h 660"/>
                <a:gd name="T86" fmla="*/ 220 w 849"/>
                <a:gd name="T87" fmla="*/ 300 h 660"/>
                <a:gd name="T88" fmla="*/ 255 w 849"/>
                <a:gd name="T89" fmla="*/ 237 h 660"/>
                <a:gd name="T90" fmla="*/ 306 w 849"/>
                <a:gd name="T91" fmla="*/ 228 h 660"/>
                <a:gd name="T92" fmla="*/ 382 w 849"/>
                <a:gd name="T93" fmla="*/ 153 h 660"/>
                <a:gd name="T94" fmla="*/ 409 w 849"/>
                <a:gd name="T95" fmla="*/ 131 h 660"/>
                <a:gd name="T96" fmla="*/ 455 w 849"/>
                <a:gd name="T97" fmla="*/ 104 h 660"/>
                <a:gd name="T98" fmla="*/ 495 w 849"/>
                <a:gd name="T99" fmla="*/ 80 h 660"/>
                <a:gd name="T100" fmla="*/ 518 w 849"/>
                <a:gd name="T101" fmla="*/ 64 h 660"/>
                <a:gd name="T102" fmla="*/ 549 w 849"/>
                <a:gd name="T103" fmla="*/ 44 h 660"/>
                <a:gd name="T104" fmla="*/ 582 w 849"/>
                <a:gd name="T105" fmla="*/ 24 h 660"/>
                <a:gd name="T106" fmla="*/ 615 w 849"/>
                <a:gd name="T107" fmla="*/ 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9" h="660">
                  <a:moveTo>
                    <a:pt x="631" y="0"/>
                  </a:moveTo>
                  <a:lnTo>
                    <a:pt x="644" y="2"/>
                  </a:lnTo>
                  <a:lnTo>
                    <a:pt x="655" y="6"/>
                  </a:lnTo>
                  <a:lnTo>
                    <a:pt x="662" y="8"/>
                  </a:lnTo>
                  <a:lnTo>
                    <a:pt x="715" y="17"/>
                  </a:lnTo>
                  <a:lnTo>
                    <a:pt x="724" y="22"/>
                  </a:lnTo>
                  <a:lnTo>
                    <a:pt x="731" y="29"/>
                  </a:lnTo>
                  <a:lnTo>
                    <a:pt x="738" y="38"/>
                  </a:lnTo>
                  <a:lnTo>
                    <a:pt x="747" y="44"/>
                  </a:lnTo>
                  <a:lnTo>
                    <a:pt x="762" y="48"/>
                  </a:lnTo>
                  <a:lnTo>
                    <a:pt x="775" y="38"/>
                  </a:lnTo>
                  <a:lnTo>
                    <a:pt x="795" y="37"/>
                  </a:lnTo>
                  <a:lnTo>
                    <a:pt x="795" y="40"/>
                  </a:lnTo>
                  <a:lnTo>
                    <a:pt x="798" y="40"/>
                  </a:lnTo>
                  <a:lnTo>
                    <a:pt x="809" y="120"/>
                  </a:lnTo>
                  <a:lnTo>
                    <a:pt x="822" y="128"/>
                  </a:lnTo>
                  <a:lnTo>
                    <a:pt x="829" y="153"/>
                  </a:lnTo>
                  <a:lnTo>
                    <a:pt x="838" y="157"/>
                  </a:lnTo>
                  <a:lnTo>
                    <a:pt x="838" y="164"/>
                  </a:lnTo>
                  <a:lnTo>
                    <a:pt x="842" y="164"/>
                  </a:lnTo>
                  <a:lnTo>
                    <a:pt x="846" y="168"/>
                  </a:lnTo>
                  <a:lnTo>
                    <a:pt x="847" y="171"/>
                  </a:lnTo>
                  <a:lnTo>
                    <a:pt x="849" y="175"/>
                  </a:lnTo>
                  <a:lnTo>
                    <a:pt x="849" y="178"/>
                  </a:lnTo>
                  <a:lnTo>
                    <a:pt x="849" y="184"/>
                  </a:lnTo>
                  <a:lnTo>
                    <a:pt x="849" y="191"/>
                  </a:lnTo>
                  <a:lnTo>
                    <a:pt x="842" y="204"/>
                  </a:lnTo>
                  <a:lnTo>
                    <a:pt x="840" y="218"/>
                  </a:lnTo>
                  <a:lnTo>
                    <a:pt x="840" y="235"/>
                  </a:lnTo>
                  <a:lnTo>
                    <a:pt x="840" y="251"/>
                  </a:lnTo>
                  <a:lnTo>
                    <a:pt x="838" y="268"/>
                  </a:lnTo>
                  <a:lnTo>
                    <a:pt x="835" y="268"/>
                  </a:lnTo>
                  <a:lnTo>
                    <a:pt x="835" y="313"/>
                  </a:lnTo>
                  <a:lnTo>
                    <a:pt x="829" y="313"/>
                  </a:lnTo>
                  <a:lnTo>
                    <a:pt x="826" y="380"/>
                  </a:lnTo>
                  <a:lnTo>
                    <a:pt x="809" y="393"/>
                  </a:lnTo>
                  <a:lnTo>
                    <a:pt x="795" y="411"/>
                  </a:lnTo>
                  <a:lnTo>
                    <a:pt x="782" y="429"/>
                  </a:lnTo>
                  <a:lnTo>
                    <a:pt x="769" y="448"/>
                  </a:lnTo>
                  <a:lnTo>
                    <a:pt x="755" y="460"/>
                  </a:lnTo>
                  <a:lnTo>
                    <a:pt x="755" y="468"/>
                  </a:lnTo>
                  <a:lnTo>
                    <a:pt x="746" y="471"/>
                  </a:lnTo>
                  <a:lnTo>
                    <a:pt x="735" y="488"/>
                  </a:lnTo>
                  <a:lnTo>
                    <a:pt x="729" y="508"/>
                  </a:lnTo>
                  <a:lnTo>
                    <a:pt x="722" y="508"/>
                  </a:lnTo>
                  <a:lnTo>
                    <a:pt x="720" y="511"/>
                  </a:lnTo>
                  <a:lnTo>
                    <a:pt x="718" y="513"/>
                  </a:lnTo>
                  <a:lnTo>
                    <a:pt x="717" y="515"/>
                  </a:lnTo>
                  <a:lnTo>
                    <a:pt x="715" y="517"/>
                  </a:lnTo>
                  <a:lnTo>
                    <a:pt x="718" y="528"/>
                  </a:lnTo>
                  <a:lnTo>
                    <a:pt x="724" y="538"/>
                  </a:lnTo>
                  <a:lnTo>
                    <a:pt x="726" y="551"/>
                  </a:lnTo>
                  <a:lnTo>
                    <a:pt x="678" y="573"/>
                  </a:lnTo>
                  <a:lnTo>
                    <a:pt x="675" y="584"/>
                  </a:lnTo>
                  <a:lnTo>
                    <a:pt x="669" y="588"/>
                  </a:lnTo>
                  <a:lnTo>
                    <a:pt x="666" y="589"/>
                  </a:lnTo>
                  <a:lnTo>
                    <a:pt x="660" y="591"/>
                  </a:lnTo>
                  <a:lnTo>
                    <a:pt x="653" y="591"/>
                  </a:lnTo>
                  <a:lnTo>
                    <a:pt x="646" y="593"/>
                  </a:lnTo>
                  <a:lnTo>
                    <a:pt x="642" y="589"/>
                  </a:lnTo>
                  <a:lnTo>
                    <a:pt x="637" y="586"/>
                  </a:lnTo>
                  <a:lnTo>
                    <a:pt x="629" y="584"/>
                  </a:lnTo>
                  <a:lnTo>
                    <a:pt x="624" y="582"/>
                  </a:lnTo>
                  <a:lnTo>
                    <a:pt x="618" y="580"/>
                  </a:lnTo>
                  <a:lnTo>
                    <a:pt x="618" y="577"/>
                  </a:lnTo>
                  <a:lnTo>
                    <a:pt x="595" y="577"/>
                  </a:lnTo>
                  <a:lnTo>
                    <a:pt x="595" y="573"/>
                  </a:lnTo>
                  <a:lnTo>
                    <a:pt x="566" y="573"/>
                  </a:lnTo>
                  <a:lnTo>
                    <a:pt x="566" y="577"/>
                  </a:lnTo>
                  <a:lnTo>
                    <a:pt x="549" y="577"/>
                  </a:lnTo>
                  <a:lnTo>
                    <a:pt x="546" y="584"/>
                  </a:lnTo>
                  <a:lnTo>
                    <a:pt x="529" y="588"/>
                  </a:lnTo>
                  <a:lnTo>
                    <a:pt x="522" y="600"/>
                  </a:lnTo>
                  <a:lnTo>
                    <a:pt x="515" y="600"/>
                  </a:lnTo>
                  <a:lnTo>
                    <a:pt x="515" y="604"/>
                  </a:lnTo>
                  <a:lnTo>
                    <a:pt x="489" y="604"/>
                  </a:lnTo>
                  <a:lnTo>
                    <a:pt x="489" y="600"/>
                  </a:lnTo>
                  <a:lnTo>
                    <a:pt x="486" y="600"/>
                  </a:lnTo>
                  <a:lnTo>
                    <a:pt x="486" y="604"/>
                  </a:lnTo>
                  <a:lnTo>
                    <a:pt x="466" y="604"/>
                  </a:lnTo>
                  <a:lnTo>
                    <a:pt x="466" y="600"/>
                  </a:lnTo>
                  <a:lnTo>
                    <a:pt x="446" y="597"/>
                  </a:lnTo>
                  <a:lnTo>
                    <a:pt x="442" y="588"/>
                  </a:lnTo>
                  <a:lnTo>
                    <a:pt x="431" y="582"/>
                  </a:lnTo>
                  <a:lnTo>
                    <a:pt x="420" y="578"/>
                  </a:lnTo>
                  <a:lnTo>
                    <a:pt x="406" y="577"/>
                  </a:lnTo>
                  <a:lnTo>
                    <a:pt x="395" y="586"/>
                  </a:lnTo>
                  <a:lnTo>
                    <a:pt x="378" y="591"/>
                  </a:lnTo>
                  <a:lnTo>
                    <a:pt x="358" y="593"/>
                  </a:lnTo>
                  <a:lnTo>
                    <a:pt x="338" y="560"/>
                  </a:lnTo>
                  <a:lnTo>
                    <a:pt x="329" y="560"/>
                  </a:lnTo>
                  <a:lnTo>
                    <a:pt x="329" y="557"/>
                  </a:lnTo>
                  <a:lnTo>
                    <a:pt x="309" y="557"/>
                  </a:lnTo>
                  <a:lnTo>
                    <a:pt x="309" y="551"/>
                  </a:lnTo>
                  <a:lnTo>
                    <a:pt x="286" y="544"/>
                  </a:lnTo>
                  <a:lnTo>
                    <a:pt x="286" y="548"/>
                  </a:lnTo>
                  <a:lnTo>
                    <a:pt x="269" y="551"/>
                  </a:lnTo>
                  <a:lnTo>
                    <a:pt x="269" y="557"/>
                  </a:lnTo>
                  <a:lnTo>
                    <a:pt x="249" y="557"/>
                  </a:lnTo>
                  <a:lnTo>
                    <a:pt x="249" y="551"/>
                  </a:lnTo>
                  <a:lnTo>
                    <a:pt x="222" y="560"/>
                  </a:lnTo>
                  <a:lnTo>
                    <a:pt x="215" y="569"/>
                  </a:lnTo>
                  <a:lnTo>
                    <a:pt x="215" y="578"/>
                  </a:lnTo>
                  <a:lnTo>
                    <a:pt x="217" y="589"/>
                  </a:lnTo>
                  <a:lnTo>
                    <a:pt x="215" y="600"/>
                  </a:lnTo>
                  <a:lnTo>
                    <a:pt x="209" y="600"/>
                  </a:lnTo>
                  <a:lnTo>
                    <a:pt x="207" y="604"/>
                  </a:lnTo>
                  <a:lnTo>
                    <a:pt x="206" y="606"/>
                  </a:lnTo>
                  <a:lnTo>
                    <a:pt x="204" y="608"/>
                  </a:lnTo>
                  <a:lnTo>
                    <a:pt x="204" y="611"/>
                  </a:lnTo>
                  <a:lnTo>
                    <a:pt x="202" y="617"/>
                  </a:lnTo>
                  <a:lnTo>
                    <a:pt x="195" y="617"/>
                  </a:lnTo>
                  <a:lnTo>
                    <a:pt x="191" y="624"/>
                  </a:lnTo>
                  <a:lnTo>
                    <a:pt x="189" y="635"/>
                  </a:lnTo>
                  <a:lnTo>
                    <a:pt x="189" y="649"/>
                  </a:lnTo>
                  <a:lnTo>
                    <a:pt x="189" y="660"/>
                  </a:lnTo>
                  <a:lnTo>
                    <a:pt x="175" y="660"/>
                  </a:lnTo>
                  <a:lnTo>
                    <a:pt x="164" y="648"/>
                  </a:lnTo>
                  <a:lnTo>
                    <a:pt x="153" y="638"/>
                  </a:lnTo>
                  <a:lnTo>
                    <a:pt x="142" y="628"/>
                  </a:lnTo>
                  <a:lnTo>
                    <a:pt x="137" y="631"/>
                  </a:lnTo>
                  <a:lnTo>
                    <a:pt x="131" y="633"/>
                  </a:lnTo>
                  <a:lnTo>
                    <a:pt x="127" y="637"/>
                  </a:lnTo>
                  <a:lnTo>
                    <a:pt x="124" y="642"/>
                  </a:lnTo>
                  <a:lnTo>
                    <a:pt x="122" y="648"/>
                  </a:lnTo>
                  <a:lnTo>
                    <a:pt x="109" y="648"/>
                  </a:lnTo>
                  <a:lnTo>
                    <a:pt x="109" y="644"/>
                  </a:lnTo>
                  <a:lnTo>
                    <a:pt x="106" y="644"/>
                  </a:lnTo>
                  <a:lnTo>
                    <a:pt x="106" y="624"/>
                  </a:lnTo>
                  <a:lnTo>
                    <a:pt x="109" y="624"/>
                  </a:lnTo>
                  <a:lnTo>
                    <a:pt x="106" y="611"/>
                  </a:lnTo>
                  <a:lnTo>
                    <a:pt x="89" y="617"/>
                  </a:lnTo>
                  <a:lnTo>
                    <a:pt x="78" y="617"/>
                  </a:lnTo>
                  <a:lnTo>
                    <a:pt x="71" y="613"/>
                  </a:lnTo>
                  <a:lnTo>
                    <a:pt x="64" y="608"/>
                  </a:lnTo>
                  <a:lnTo>
                    <a:pt x="57" y="600"/>
                  </a:lnTo>
                  <a:lnTo>
                    <a:pt x="46" y="597"/>
                  </a:lnTo>
                  <a:lnTo>
                    <a:pt x="46" y="577"/>
                  </a:lnTo>
                  <a:lnTo>
                    <a:pt x="55" y="577"/>
                  </a:lnTo>
                  <a:lnTo>
                    <a:pt x="55" y="568"/>
                  </a:lnTo>
                  <a:lnTo>
                    <a:pt x="44" y="564"/>
                  </a:lnTo>
                  <a:lnTo>
                    <a:pt x="31" y="558"/>
                  </a:lnTo>
                  <a:lnTo>
                    <a:pt x="20" y="549"/>
                  </a:lnTo>
                  <a:lnTo>
                    <a:pt x="15" y="544"/>
                  </a:lnTo>
                  <a:lnTo>
                    <a:pt x="15" y="528"/>
                  </a:lnTo>
                  <a:lnTo>
                    <a:pt x="9" y="528"/>
                  </a:lnTo>
                  <a:lnTo>
                    <a:pt x="9" y="520"/>
                  </a:lnTo>
                  <a:lnTo>
                    <a:pt x="2" y="517"/>
                  </a:lnTo>
                  <a:lnTo>
                    <a:pt x="0" y="504"/>
                  </a:lnTo>
                  <a:lnTo>
                    <a:pt x="4" y="489"/>
                  </a:lnTo>
                  <a:lnTo>
                    <a:pt x="6" y="480"/>
                  </a:lnTo>
                  <a:lnTo>
                    <a:pt x="46" y="480"/>
                  </a:lnTo>
                  <a:lnTo>
                    <a:pt x="55" y="468"/>
                  </a:lnTo>
                  <a:lnTo>
                    <a:pt x="69" y="464"/>
                  </a:lnTo>
                  <a:lnTo>
                    <a:pt x="69" y="460"/>
                  </a:lnTo>
                  <a:lnTo>
                    <a:pt x="149" y="460"/>
                  </a:lnTo>
                  <a:lnTo>
                    <a:pt x="149" y="457"/>
                  </a:lnTo>
                  <a:lnTo>
                    <a:pt x="182" y="457"/>
                  </a:lnTo>
                  <a:lnTo>
                    <a:pt x="182" y="453"/>
                  </a:lnTo>
                  <a:lnTo>
                    <a:pt x="184" y="451"/>
                  </a:lnTo>
                  <a:lnTo>
                    <a:pt x="184" y="449"/>
                  </a:lnTo>
                  <a:lnTo>
                    <a:pt x="186" y="449"/>
                  </a:lnTo>
                  <a:lnTo>
                    <a:pt x="186" y="449"/>
                  </a:lnTo>
                  <a:lnTo>
                    <a:pt x="186" y="448"/>
                  </a:lnTo>
                  <a:lnTo>
                    <a:pt x="186" y="444"/>
                  </a:lnTo>
                  <a:lnTo>
                    <a:pt x="195" y="444"/>
                  </a:lnTo>
                  <a:lnTo>
                    <a:pt x="198" y="437"/>
                  </a:lnTo>
                  <a:lnTo>
                    <a:pt x="202" y="431"/>
                  </a:lnTo>
                  <a:lnTo>
                    <a:pt x="206" y="424"/>
                  </a:lnTo>
                  <a:lnTo>
                    <a:pt x="206" y="411"/>
                  </a:lnTo>
                  <a:lnTo>
                    <a:pt x="211" y="402"/>
                  </a:lnTo>
                  <a:lnTo>
                    <a:pt x="215" y="386"/>
                  </a:lnTo>
                  <a:lnTo>
                    <a:pt x="218" y="364"/>
                  </a:lnTo>
                  <a:lnTo>
                    <a:pt x="220" y="340"/>
                  </a:lnTo>
                  <a:lnTo>
                    <a:pt x="220" y="318"/>
                  </a:lnTo>
                  <a:lnTo>
                    <a:pt x="220" y="300"/>
                  </a:lnTo>
                  <a:lnTo>
                    <a:pt x="218" y="288"/>
                  </a:lnTo>
                  <a:lnTo>
                    <a:pt x="222" y="244"/>
                  </a:lnTo>
                  <a:lnTo>
                    <a:pt x="238" y="242"/>
                  </a:lnTo>
                  <a:lnTo>
                    <a:pt x="255" y="237"/>
                  </a:lnTo>
                  <a:lnTo>
                    <a:pt x="273" y="233"/>
                  </a:lnTo>
                  <a:lnTo>
                    <a:pt x="289" y="229"/>
                  </a:lnTo>
                  <a:lnTo>
                    <a:pt x="300" y="226"/>
                  </a:lnTo>
                  <a:lnTo>
                    <a:pt x="306" y="228"/>
                  </a:lnTo>
                  <a:lnTo>
                    <a:pt x="329" y="202"/>
                  </a:lnTo>
                  <a:lnTo>
                    <a:pt x="355" y="177"/>
                  </a:lnTo>
                  <a:lnTo>
                    <a:pt x="362" y="177"/>
                  </a:lnTo>
                  <a:lnTo>
                    <a:pt x="382" y="153"/>
                  </a:lnTo>
                  <a:lnTo>
                    <a:pt x="395" y="148"/>
                  </a:lnTo>
                  <a:lnTo>
                    <a:pt x="398" y="140"/>
                  </a:lnTo>
                  <a:lnTo>
                    <a:pt x="406" y="140"/>
                  </a:lnTo>
                  <a:lnTo>
                    <a:pt x="409" y="131"/>
                  </a:lnTo>
                  <a:lnTo>
                    <a:pt x="435" y="124"/>
                  </a:lnTo>
                  <a:lnTo>
                    <a:pt x="442" y="111"/>
                  </a:lnTo>
                  <a:lnTo>
                    <a:pt x="449" y="111"/>
                  </a:lnTo>
                  <a:lnTo>
                    <a:pt x="455" y="104"/>
                  </a:lnTo>
                  <a:lnTo>
                    <a:pt x="469" y="100"/>
                  </a:lnTo>
                  <a:lnTo>
                    <a:pt x="475" y="93"/>
                  </a:lnTo>
                  <a:lnTo>
                    <a:pt x="489" y="88"/>
                  </a:lnTo>
                  <a:lnTo>
                    <a:pt x="495" y="80"/>
                  </a:lnTo>
                  <a:lnTo>
                    <a:pt x="502" y="80"/>
                  </a:lnTo>
                  <a:lnTo>
                    <a:pt x="506" y="73"/>
                  </a:lnTo>
                  <a:lnTo>
                    <a:pt x="515" y="73"/>
                  </a:lnTo>
                  <a:lnTo>
                    <a:pt x="518" y="64"/>
                  </a:lnTo>
                  <a:lnTo>
                    <a:pt x="535" y="60"/>
                  </a:lnTo>
                  <a:lnTo>
                    <a:pt x="538" y="51"/>
                  </a:lnTo>
                  <a:lnTo>
                    <a:pt x="546" y="51"/>
                  </a:lnTo>
                  <a:lnTo>
                    <a:pt x="549" y="44"/>
                  </a:lnTo>
                  <a:lnTo>
                    <a:pt x="558" y="44"/>
                  </a:lnTo>
                  <a:lnTo>
                    <a:pt x="562" y="37"/>
                  </a:lnTo>
                  <a:lnTo>
                    <a:pt x="578" y="33"/>
                  </a:lnTo>
                  <a:lnTo>
                    <a:pt x="582" y="24"/>
                  </a:lnTo>
                  <a:lnTo>
                    <a:pt x="595" y="20"/>
                  </a:lnTo>
                  <a:lnTo>
                    <a:pt x="595" y="17"/>
                  </a:lnTo>
                  <a:lnTo>
                    <a:pt x="609" y="13"/>
                  </a:lnTo>
                  <a:lnTo>
                    <a:pt x="615" y="4"/>
                  </a:lnTo>
                  <a:lnTo>
                    <a:pt x="622" y="4"/>
                  </a:lnTo>
                  <a:lnTo>
                    <a:pt x="622" y="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5E1B05E6-2346-47C0-AF0E-1BB5CE61E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705" y="1232644"/>
              <a:ext cx="1411288" cy="1343025"/>
            </a:xfrm>
            <a:custGeom>
              <a:avLst/>
              <a:gdLst>
                <a:gd name="T0" fmla="*/ 414 w 889"/>
                <a:gd name="T1" fmla="*/ 7 h 846"/>
                <a:gd name="T2" fmla="*/ 440 w 889"/>
                <a:gd name="T3" fmla="*/ 20 h 846"/>
                <a:gd name="T4" fmla="*/ 471 w 889"/>
                <a:gd name="T5" fmla="*/ 49 h 846"/>
                <a:gd name="T6" fmla="*/ 527 w 889"/>
                <a:gd name="T7" fmla="*/ 80 h 846"/>
                <a:gd name="T8" fmla="*/ 567 w 889"/>
                <a:gd name="T9" fmla="*/ 113 h 846"/>
                <a:gd name="T10" fmla="*/ 620 w 889"/>
                <a:gd name="T11" fmla="*/ 146 h 846"/>
                <a:gd name="T12" fmla="*/ 647 w 889"/>
                <a:gd name="T13" fmla="*/ 169 h 846"/>
                <a:gd name="T14" fmla="*/ 703 w 889"/>
                <a:gd name="T15" fmla="*/ 200 h 846"/>
                <a:gd name="T16" fmla="*/ 720 w 889"/>
                <a:gd name="T17" fmla="*/ 213 h 846"/>
                <a:gd name="T18" fmla="*/ 747 w 889"/>
                <a:gd name="T19" fmla="*/ 257 h 846"/>
                <a:gd name="T20" fmla="*/ 787 w 889"/>
                <a:gd name="T21" fmla="*/ 273 h 846"/>
                <a:gd name="T22" fmla="*/ 823 w 889"/>
                <a:gd name="T23" fmla="*/ 289 h 846"/>
                <a:gd name="T24" fmla="*/ 831 w 889"/>
                <a:gd name="T25" fmla="*/ 337 h 846"/>
                <a:gd name="T26" fmla="*/ 887 w 889"/>
                <a:gd name="T27" fmla="*/ 337 h 846"/>
                <a:gd name="T28" fmla="*/ 880 w 889"/>
                <a:gd name="T29" fmla="*/ 498 h 846"/>
                <a:gd name="T30" fmla="*/ 812 w 889"/>
                <a:gd name="T31" fmla="*/ 553 h 846"/>
                <a:gd name="T32" fmla="*/ 740 w 889"/>
                <a:gd name="T33" fmla="*/ 553 h 846"/>
                <a:gd name="T34" fmla="*/ 711 w 889"/>
                <a:gd name="T35" fmla="*/ 573 h 846"/>
                <a:gd name="T36" fmla="*/ 611 w 889"/>
                <a:gd name="T37" fmla="*/ 569 h 846"/>
                <a:gd name="T38" fmla="*/ 580 w 889"/>
                <a:gd name="T39" fmla="*/ 593 h 846"/>
                <a:gd name="T40" fmla="*/ 563 w 889"/>
                <a:gd name="T41" fmla="*/ 598 h 846"/>
                <a:gd name="T42" fmla="*/ 554 w 889"/>
                <a:gd name="T43" fmla="*/ 606 h 846"/>
                <a:gd name="T44" fmla="*/ 552 w 889"/>
                <a:gd name="T45" fmla="*/ 609 h 846"/>
                <a:gd name="T46" fmla="*/ 529 w 889"/>
                <a:gd name="T47" fmla="*/ 613 h 846"/>
                <a:gd name="T48" fmla="*/ 518 w 889"/>
                <a:gd name="T49" fmla="*/ 615 h 846"/>
                <a:gd name="T50" fmla="*/ 503 w 889"/>
                <a:gd name="T51" fmla="*/ 620 h 846"/>
                <a:gd name="T52" fmla="*/ 474 w 889"/>
                <a:gd name="T53" fmla="*/ 673 h 846"/>
                <a:gd name="T54" fmla="*/ 451 w 889"/>
                <a:gd name="T55" fmla="*/ 666 h 846"/>
                <a:gd name="T56" fmla="*/ 429 w 889"/>
                <a:gd name="T57" fmla="*/ 667 h 846"/>
                <a:gd name="T58" fmla="*/ 420 w 889"/>
                <a:gd name="T59" fmla="*/ 722 h 846"/>
                <a:gd name="T60" fmla="*/ 371 w 889"/>
                <a:gd name="T61" fmla="*/ 749 h 846"/>
                <a:gd name="T62" fmla="*/ 352 w 889"/>
                <a:gd name="T63" fmla="*/ 829 h 846"/>
                <a:gd name="T64" fmla="*/ 334 w 889"/>
                <a:gd name="T65" fmla="*/ 840 h 846"/>
                <a:gd name="T66" fmla="*/ 309 w 889"/>
                <a:gd name="T67" fmla="*/ 822 h 846"/>
                <a:gd name="T68" fmla="*/ 294 w 889"/>
                <a:gd name="T69" fmla="*/ 837 h 846"/>
                <a:gd name="T70" fmla="*/ 254 w 889"/>
                <a:gd name="T71" fmla="*/ 840 h 846"/>
                <a:gd name="T72" fmla="*/ 232 w 889"/>
                <a:gd name="T73" fmla="*/ 840 h 846"/>
                <a:gd name="T74" fmla="*/ 212 w 889"/>
                <a:gd name="T75" fmla="*/ 833 h 846"/>
                <a:gd name="T76" fmla="*/ 203 w 889"/>
                <a:gd name="T77" fmla="*/ 802 h 846"/>
                <a:gd name="T78" fmla="*/ 198 w 889"/>
                <a:gd name="T79" fmla="*/ 798 h 846"/>
                <a:gd name="T80" fmla="*/ 183 w 889"/>
                <a:gd name="T81" fmla="*/ 766 h 846"/>
                <a:gd name="T82" fmla="*/ 147 w 889"/>
                <a:gd name="T83" fmla="*/ 729 h 846"/>
                <a:gd name="T84" fmla="*/ 82 w 889"/>
                <a:gd name="T85" fmla="*/ 742 h 846"/>
                <a:gd name="T86" fmla="*/ 67 w 889"/>
                <a:gd name="T87" fmla="*/ 733 h 846"/>
                <a:gd name="T88" fmla="*/ 56 w 889"/>
                <a:gd name="T89" fmla="*/ 735 h 846"/>
                <a:gd name="T90" fmla="*/ 36 w 889"/>
                <a:gd name="T91" fmla="*/ 729 h 846"/>
                <a:gd name="T92" fmla="*/ 23 w 889"/>
                <a:gd name="T93" fmla="*/ 666 h 846"/>
                <a:gd name="T94" fmla="*/ 7 w 889"/>
                <a:gd name="T95" fmla="*/ 646 h 846"/>
                <a:gd name="T96" fmla="*/ 7 w 889"/>
                <a:gd name="T97" fmla="*/ 629 h 846"/>
                <a:gd name="T98" fmla="*/ 20 w 889"/>
                <a:gd name="T99" fmla="*/ 569 h 846"/>
                <a:gd name="T100" fmla="*/ 27 w 889"/>
                <a:gd name="T101" fmla="*/ 538 h 846"/>
                <a:gd name="T102" fmla="*/ 56 w 889"/>
                <a:gd name="T103" fmla="*/ 540 h 846"/>
                <a:gd name="T104" fmla="*/ 96 w 889"/>
                <a:gd name="T105" fmla="*/ 540 h 846"/>
                <a:gd name="T106" fmla="*/ 142 w 889"/>
                <a:gd name="T107" fmla="*/ 542 h 846"/>
                <a:gd name="T108" fmla="*/ 363 w 889"/>
                <a:gd name="T109" fmla="*/ 529 h 846"/>
                <a:gd name="T110" fmla="*/ 360 w 889"/>
                <a:gd name="T111" fmla="*/ 489 h 846"/>
                <a:gd name="T112" fmla="*/ 343 w 889"/>
                <a:gd name="T113" fmla="*/ 346 h 846"/>
                <a:gd name="T114" fmla="*/ 334 w 889"/>
                <a:gd name="T115" fmla="*/ 200 h 846"/>
                <a:gd name="T116" fmla="*/ 323 w 889"/>
                <a:gd name="T117" fmla="*/ 93 h 846"/>
                <a:gd name="T118" fmla="*/ 314 w 889"/>
                <a:gd name="T119" fmla="*/ 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9" h="846">
                  <a:moveTo>
                    <a:pt x="358" y="0"/>
                  </a:moveTo>
                  <a:lnTo>
                    <a:pt x="383" y="0"/>
                  </a:lnTo>
                  <a:lnTo>
                    <a:pt x="407" y="0"/>
                  </a:lnTo>
                  <a:lnTo>
                    <a:pt x="411" y="4"/>
                  </a:lnTo>
                  <a:lnTo>
                    <a:pt x="414" y="7"/>
                  </a:lnTo>
                  <a:lnTo>
                    <a:pt x="418" y="11"/>
                  </a:lnTo>
                  <a:lnTo>
                    <a:pt x="423" y="15"/>
                  </a:lnTo>
                  <a:lnTo>
                    <a:pt x="427" y="18"/>
                  </a:lnTo>
                  <a:lnTo>
                    <a:pt x="431" y="20"/>
                  </a:lnTo>
                  <a:lnTo>
                    <a:pt x="440" y="20"/>
                  </a:lnTo>
                  <a:lnTo>
                    <a:pt x="447" y="33"/>
                  </a:lnTo>
                  <a:lnTo>
                    <a:pt x="460" y="37"/>
                  </a:lnTo>
                  <a:lnTo>
                    <a:pt x="460" y="42"/>
                  </a:lnTo>
                  <a:lnTo>
                    <a:pt x="467" y="42"/>
                  </a:lnTo>
                  <a:lnTo>
                    <a:pt x="471" y="49"/>
                  </a:lnTo>
                  <a:lnTo>
                    <a:pt x="480" y="49"/>
                  </a:lnTo>
                  <a:lnTo>
                    <a:pt x="487" y="60"/>
                  </a:lnTo>
                  <a:lnTo>
                    <a:pt x="503" y="66"/>
                  </a:lnTo>
                  <a:lnTo>
                    <a:pt x="511" y="77"/>
                  </a:lnTo>
                  <a:lnTo>
                    <a:pt x="527" y="80"/>
                  </a:lnTo>
                  <a:lnTo>
                    <a:pt x="531" y="89"/>
                  </a:lnTo>
                  <a:lnTo>
                    <a:pt x="540" y="89"/>
                  </a:lnTo>
                  <a:lnTo>
                    <a:pt x="547" y="102"/>
                  </a:lnTo>
                  <a:lnTo>
                    <a:pt x="563" y="106"/>
                  </a:lnTo>
                  <a:lnTo>
                    <a:pt x="567" y="113"/>
                  </a:lnTo>
                  <a:lnTo>
                    <a:pt x="580" y="117"/>
                  </a:lnTo>
                  <a:lnTo>
                    <a:pt x="587" y="129"/>
                  </a:lnTo>
                  <a:lnTo>
                    <a:pt x="603" y="133"/>
                  </a:lnTo>
                  <a:lnTo>
                    <a:pt x="611" y="146"/>
                  </a:lnTo>
                  <a:lnTo>
                    <a:pt x="620" y="146"/>
                  </a:lnTo>
                  <a:lnTo>
                    <a:pt x="623" y="153"/>
                  </a:lnTo>
                  <a:lnTo>
                    <a:pt x="631" y="153"/>
                  </a:lnTo>
                  <a:lnTo>
                    <a:pt x="634" y="162"/>
                  </a:lnTo>
                  <a:lnTo>
                    <a:pt x="647" y="166"/>
                  </a:lnTo>
                  <a:lnTo>
                    <a:pt x="647" y="169"/>
                  </a:lnTo>
                  <a:lnTo>
                    <a:pt x="663" y="173"/>
                  </a:lnTo>
                  <a:lnTo>
                    <a:pt x="671" y="186"/>
                  </a:lnTo>
                  <a:lnTo>
                    <a:pt x="680" y="186"/>
                  </a:lnTo>
                  <a:lnTo>
                    <a:pt x="687" y="197"/>
                  </a:lnTo>
                  <a:lnTo>
                    <a:pt x="703" y="200"/>
                  </a:lnTo>
                  <a:lnTo>
                    <a:pt x="703" y="206"/>
                  </a:lnTo>
                  <a:lnTo>
                    <a:pt x="707" y="207"/>
                  </a:lnTo>
                  <a:lnTo>
                    <a:pt x="711" y="209"/>
                  </a:lnTo>
                  <a:lnTo>
                    <a:pt x="714" y="211"/>
                  </a:lnTo>
                  <a:lnTo>
                    <a:pt x="720" y="213"/>
                  </a:lnTo>
                  <a:lnTo>
                    <a:pt x="722" y="229"/>
                  </a:lnTo>
                  <a:lnTo>
                    <a:pt x="725" y="238"/>
                  </a:lnTo>
                  <a:lnTo>
                    <a:pt x="732" y="246"/>
                  </a:lnTo>
                  <a:lnTo>
                    <a:pt x="747" y="249"/>
                  </a:lnTo>
                  <a:lnTo>
                    <a:pt x="747" y="257"/>
                  </a:lnTo>
                  <a:lnTo>
                    <a:pt x="760" y="266"/>
                  </a:lnTo>
                  <a:lnTo>
                    <a:pt x="760" y="269"/>
                  </a:lnTo>
                  <a:lnTo>
                    <a:pt x="767" y="269"/>
                  </a:lnTo>
                  <a:lnTo>
                    <a:pt x="767" y="273"/>
                  </a:lnTo>
                  <a:lnTo>
                    <a:pt x="787" y="273"/>
                  </a:lnTo>
                  <a:lnTo>
                    <a:pt x="791" y="280"/>
                  </a:lnTo>
                  <a:lnTo>
                    <a:pt x="800" y="280"/>
                  </a:lnTo>
                  <a:lnTo>
                    <a:pt x="800" y="286"/>
                  </a:lnTo>
                  <a:lnTo>
                    <a:pt x="823" y="286"/>
                  </a:lnTo>
                  <a:lnTo>
                    <a:pt x="823" y="289"/>
                  </a:lnTo>
                  <a:lnTo>
                    <a:pt x="827" y="289"/>
                  </a:lnTo>
                  <a:lnTo>
                    <a:pt x="831" y="300"/>
                  </a:lnTo>
                  <a:lnTo>
                    <a:pt x="832" y="315"/>
                  </a:lnTo>
                  <a:lnTo>
                    <a:pt x="832" y="327"/>
                  </a:lnTo>
                  <a:lnTo>
                    <a:pt x="831" y="337"/>
                  </a:lnTo>
                  <a:lnTo>
                    <a:pt x="834" y="337"/>
                  </a:lnTo>
                  <a:lnTo>
                    <a:pt x="843" y="340"/>
                  </a:lnTo>
                  <a:lnTo>
                    <a:pt x="858" y="340"/>
                  </a:lnTo>
                  <a:lnTo>
                    <a:pt x="872" y="338"/>
                  </a:lnTo>
                  <a:lnTo>
                    <a:pt x="887" y="337"/>
                  </a:lnTo>
                  <a:lnTo>
                    <a:pt x="887" y="371"/>
                  </a:lnTo>
                  <a:lnTo>
                    <a:pt x="889" y="404"/>
                  </a:lnTo>
                  <a:lnTo>
                    <a:pt x="887" y="438"/>
                  </a:lnTo>
                  <a:lnTo>
                    <a:pt x="885" y="469"/>
                  </a:lnTo>
                  <a:lnTo>
                    <a:pt x="880" y="498"/>
                  </a:lnTo>
                  <a:lnTo>
                    <a:pt x="869" y="522"/>
                  </a:lnTo>
                  <a:lnTo>
                    <a:pt x="854" y="542"/>
                  </a:lnTo>
                  <a:lnTo>
                    <a:pt x="851" y="549"/>
                  </a:lnTo>
                  <a:lnTo>
                    <a:pt x="823" y="549"/>
                  </a:lnTo>
                  <a:lnTo>
                    <a:pt x="812" y="553"/>
                  </a:lnTo>
                  <a:lnTo>
                    <a:pt x="800" y="555"/>
                  </a:lnTo>
                  <a:lnTo>
                    <a:pt x="783" y="553"/>
                  </a:lnTo>
                  <a:lnTo>
                    <a:pt x="767" y="551"/>
                  </a:lnTo>
                  <a:lnTo>
                    <a:pt x="752" y="551"/>
                  </a:lnTo>
                  <a:lnTo>
                    <a:pt x="740" y="553"/>
                  </a:lnTo>
                  <a:lnTo>
                    <a:pt x="740" y="557"/>
                  </a:lnTo>
                  <a:lnTo>
                    <a:pt x="731" y="557"/>
                  </a:lnTo>
                  <a:lnTo>
                    <a:pt x="723" y="569"/>
                  </a:lnTo>
                  <a:lnTo>
                    <a:pt x="711" y="569"/>
                  </a:lnTo>
                  <a:lnTo>
                    <a:pt x="711" y="573"/>
                  </a:lnTo>
                  <a:lnTo>
                    <a:pt x="623" y="569"/>
                  </a:lnTo>
                  <a:lnTo>
                    <a:pt x="623" y="566"/>
                  </a:lnTo>
                  <a:lnTo>
                    <a:pt x="620" y="566"/>
                  </a:lnTo>
                  <a:lnTo>
                    <a:pt x="620" y="569"/>
                  </a:lnTo>
                  <a:lnTo>
                    <a:pt x="611" y="569"/>
                  </a:lnTo>
                  <a:lnTo>
                    <a:pt x="603" y="582"/>
                  </a:lnTo>
                  <a:lnTo>
                    <a:pt x="591" y="582"/>
                  </a:lnTo>
                  <a:lnTo>
                    <a:pt x="591" y="586"/>
                  </a:lnTo>
                  <a:lnTo>
                    <a:pt x="583" y="586"/>
                  </a:lnTo>
                  <a:lnTo>
                    <a:pt x="580" y="593"/>
                  </a:lnTo>
                  <a:lnTo>
                    <a:pt x="571" y="593"/>
                  </a:lnTo>
                  <a:lnTo>
                    <a:pt x="571" y="597"/>
                  </a:lnTo>
                  <a:lnTo>
                    <a:pt x="567" y="598"/>
                  </a:lnTo>
                  <a:lnTo>
                    <a:pt x="565" y="598"/>
                  </a:lnTo>
                  <a:lnTo>
                    <a:pt x="563" y="598"/>
                  </a:lnTo>
                  <a:lnTo>
                    <a:pt x="562" y="598"/>
                  </a:lnTo>
                  <a:lnTo>
                    <a:pt x="562" y="598"/>
                  </a:lnTo>
                  <a:lnTo>
                    <a:pt x="560" y="600"/>
                  </a:lnTo>
                  <a:lnTo>
                    <a:pt x="558" y="602"/>
                  </a:lnTo>
                  <a:lnTo>
                    <a:pt x="554" y="606"/>
                  </a:lnTo>
                  <a:lnTo>
                    <a:pt x="552" y="607"/>
                  </a:lnTo>
                  <a:lnTo>
                    <a:pt x="552" y="607"/>
                  </a:lnTo>
                  <a:lnTo>
                    <a:pt x="552" y="607"/>
                  </a:lnTo>
                  <a:lnTo>
                    <a:pt x="552" y="609"/>
                  </a:lnTo>
                  <a:lnTo>
                    <a:pt x="552" y="609"/>
                  </a:lnTo>
                  <a:lnTo>
                    <a:pt x="551" y="613"/>
                  </a:lnTo>
                  <a:lnTo>
                    <a:pt x="531" y="617"/>
                  </a:lnTo>
                  <a:lnTo>
                    <a:pt x="531" y="617"/>
                  </a:lnTo>
                  <a:lnTo>
                    <a:pt x="529" y="615"/>
                  </a:lnTo>
                  <a:lnTo>
                    <a:pt x="529" y="613"/>
                  </a:lnTo>
                  <a:lnTo>
                    <a:pt x="527" y="611"/>
                  </a:lnTo>
                  <a:lnTo>
                    <a:pt x="525" y="609"/>
                  </a:lnTo>
                  <a:lnTo>
                    <a:pt x="523" y="609"/>
                  </a:lnTo>
                  <a:lnTo>
                    <a:pt x="523" y="613"/>
                  </a:lnTo>
                  <a:lnTo>
                    <a:pt x="518" y="615"/>
                  </a:lnTo>
                  <a:lnTo>
                    <a:pt x="516" y="617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7" y="620"/>
                  </a:lnTo>
                  <a:lnTo>
                    <a:pt x="503" y="620"/>
                  </a:lnTo>
                  <a:lnTo>
                    <a:pt x="500" y="646"/>
                  </a:lnTo>
                  <a:lnTo>
                    <a:pt x="483" y="646"/>
                  </a:lnTo>
                  <a:lnTo>
                    <a:pt x="483" y="666"/>
                  </a:lnTo>
                  <a:lnTo>
                    <a:pt x="474" y="666"/>
                  </a:lnTo>
                  <a:lnTo>
                    <a:pt x="474" y="673"/>
                  </a:lnTo>
                  <a:lnTo>
                    <a:pt x="467" y="673"/>
                  </a:lnTo>
                  <a:lnTo>
                    <a:pt x="463" y="671"/>
                  </a:lnTo>
                  <a:lnTo>
                    <a:pt x="460" y="669"/>
                  </a:lnTo>
                  <a:lnTo>
                    <a:pt x="456" y="667"/>
                  </a:lnTo>
                  <a:lnTo>
                    <a:pt x="451" y="666"/>
                  </a:lnTo>
                  <a:lnTo>
                    <a:pt x="451" y="662"/>
                  </a:lnTo>
                  <a:lnTo>
                    <a:pt x="434" y="662"/>
                  </a:lnTo>
                  <a:lnTo>
                    <a:pt x="434" y="664"/>
                  </a:lnTo>
                  <a:lnTo>
                    <a:pt x="431" y="666"/>
                  </a:lnTo>
                  <a:lnTo>
                    <a:pt x="429" y="667"/>
                  </a:lnTo>
                  <a:lnTo>
                    <a:pt x="427" y="669"/>
                  </a:lnTo>
                  <a:lnTo>
                    <a:pt x="427" y="669"/>
                  </a:lnTo>
                  <a:lnTo>
                    <a:pt x="427" y="697"/>
                  </a:lnTo>
                  <a:lnTo>
                    <a:pt x="420" y="700"/>
                  </a:lnTo>
                  <a:lnTo>
                    <a:pt x="420" y="722"/>
                  </a:lnTo>
                  <a:lnTo>
                    <a:pt x="418" y="722"/>
                  </a:lnTo>
                  <a:lnTo>
                    <a:pt x="418" y="722"/>
                  </a:lnTo>
                  <a:lnTo>
                    <a:pt x="416" y="724"/>
                  </a:lnTo>
                  <a:lnTo>
                    <a:pt x="414" y="729"/>
                  </a:lnTo>
                  <a:lnTo>
                    <a:pt x="371" y="749"/>
                  </a:lnTo>
                  <a:lnTo>
                    <a:pt x="371" y="775"/>
                  </a:lnTo>
                  <a:lnTo>
                    <a:pt x="367" y="797"/>
                  </a:lnTo>
                  <a:lnTo>
                    <a:pt x="360" y="797"/>
                  </a:lnTo>
                  <a:lnTo>
                    <a:pt x="360" y="829"/>
                  </a:lnTo>
                  <a:lnTo>
                    <a:pt x="352" y="829"/>
                  </a:lnTo>
                  <a:lnTo>
                    <a:pt x="347" y="831"/>
                  </a:lnTo>
                  <a:lnTo>
                    <a:pt x="343" y="833"/>
                  </a:lnTo>
                  <a:lnTo>
                    <a:pt x="340" y="835"/>
                  </a:lnTo>
                  <a:lnTo>
                    <a:pt x="334" y="837"/>
                  </a:lnTo>
                  <a:lnTo>
                    <a:pt x="334" y="840"/>
                  </a:lnTo>
                  <a:lnTo>
                    <a:pt x="320" y="840"/>
                  </a:lnTo>
                  <a:lnTo>
                    <a:pt x="314" y="813"/>
                  </a:lnTo>
                  <a:lnTo>
                    <a:pt x="311" y="813"/>
                  </a:lnTo>
                  <a:lnTo>
                    <a:pt x="309" y="818"/>
                  </a:lnTo>
                  <a:lnTo>
                    <a:pt x="309" y="822"/>
                  </a:lnTo>
                  <a:lnTo>
                    <a:pt x="307" y="824"/>
                  </a:lnTo>
                  <a:lnTo>
                    <a:pt x="305" y="824"/>
                  </a:lnTo>
                  <a:lnTo>
                    <a:pt x="302" y="824"/>
                  </a:lnTo>
                  <a:lnTo>
                    <a:pt x="294" y="826"/>
                  </a:lnTo>
                  <a:lnTo>
                    <a:pt x="294" y="837"/>
                  </a:lnTo>
                  <a:lnTo>
                    <a:pt x="285" y="842"/>
                  </a:lnTo>
                  <a:lnTo>
                    <a:pt x="274" y="846"/>
                  </a:lnTo>
                  <a:lnTo>
                    <a:pt x="263" y="846"/>
                  </a:lnTo>
                  <a:lnTo>
                    <a:pt x="263" y="840"/>
                  </a:lnTo>
                  <a:lnTo>
                    <a:pt x="254" y="840"/>
                  </a:lnTo>
                  <a:lnTo>
                    <a:pt x="254" y="837"/>
                  </a:lnTo>
                  <a:lnTo>
                    <a:pt x="243" y="833"/>
                  </a:lnTo>
                  <a:lnTo>
                    <a:pt x="243" y="837"/>
                  </a:lnTo>
                  <a:lnTo>
                    <a:pt x="238" y="838"/>
                  </a:lnTo>
                  <a:lnTo>
                    <a:pt x="232" y="840"/>
                  </a:lnTo>
                  <a:lnTo>
                    <a:pt x="227" y="840"/>
                  </a:lnTo>
                  <a:lnTo>
                    <a:pt x="220" y="840"/>
                  </a:lnTo>
                  <a:lnTo>
                    <a:pt x="218" y="838"/>
                  </a:lnTo>
                  <a:lnTo>
                    <a:pt x="214" y="837"/>
                  </a:lnTo>
                  <a:lnTo>
                    <a:pt x="212" y="833"/>
                  </a:lnTo>
                  <a:lnTo>
                    <a:pt x="209" y="831"/>
                  </a:lnTo>
                  <a:lnTo>
                    <a:pt x="207" y="829"/>
                  </a:lnTo>
                  <a:lnTo>
                    <a:pt x="207" y="829"/>
                  </a:lnTo>
                  <a:lnTo>
                    <a:pt x="207" y="802"/>
                  </a:lnTo>
                  <a:lnTo>
                    <a:pt x="203" y="802"/>
                  </a:lnTo>
                  <a:lnTo>
                    <a:pt x="202" y="800"/>
                  </a:lnTo>
                  <a:lnTo>
                    <a:pt x="202" y="798"/>
                  </a:lnTo>
                  <a:lnTo>
                    <a:pt x="200" y="798"/>
                  </a:lnTo>
                  <a:lnTo>
                    <a:pt x="200" y="798"/>
                  </a:lnTo>
                  <a:lnTo>
                    <a:pt x="198" y="798"/>
                  </a:lnTo>
                  <a:lnTo>
                    <a:pt x="194" y="797"/>
                  </a:lnTo>
                  <a:lnTo>
                    <a:pt x="194" y="780"/>
                  </a:lnTo>
                  <a:lnTo>
                    <a:pt x="200" y="780"/>
                  </a:lnTo>
                  <a:lnTo>
                    <a:pt x="200" y="777"/>
                  </a:lnTo>
                  <a:lnTo>
                    <a:pt x="183" y="766"/>
                  </a:lnTo>
                  <a:lnTo>
                    <a:pt x="167" y="717"/>
                  </a:lnTo>
                  <a:lnTo>
                    <a:pt x="151" y="713"/>
                  </a:lnTo>
                  <a:lnTo>
                    <a:pt x="151" y="726"/>
                  </a:lnTo>
                  <a:lnTo>
                    <a:pt x="147" y="726"/>
                  </a:lnTo>
                  <a:lnTo>
                    <a:pt x="147" y="729"/>
                  </a:lnTo>
                  <a:lnTo>
                    <a:pt x="134" y="729"/>
                  </a:lnTo>
                  <a:lnTo>
                    <a:pt x="134" y="733"/>
                  </a:lnTo>
                  <a:lnTo>
                    <a:pt x="94" y="729"/>
                  </a:lnTo>
                  <a:lnTo>
                    <a:pt x="87" y="742"/>
                  </a:lnTo>
                  <a:lnTo>
                    <a:pt x="82" y="742"/>
                  </a:lnTo>
                  <a:lnTo>
                    <a:pt x="78" y="742"/>
                  </a:lnTo>
                  <a:lnTo>
                    <a:pt x="74" y="742"/>
                  </a:lnTo>
                  <a:lnTo>
                    <a:pt x="71" y="738"/>
                  </a:lnTo>
                  <a:lnTo>
                    <a:pt x="69" y="737"/>
                  </a:lnTo>
                  <a:lnTo>
                    <a:pt x="67" y="733"/>
                  </a:lnTo>
                  <a:lnTo>
                    <a:pt x="65" y="731"/>
                  </a:lnTo>
                  <a:lnTo>
                    <a:pt x="63" y="729"/>
                  </a:lnTo>
                  <a:lnTo>
                    <a:pt x="60" y="731"/>
                  </a:lnTo>
                  <a:lnTo>
                    <a:pt x="58" y="733"/>
                  </a:lnTo>
                  <a:lnTo>
                    <a:pt x="56" y="735"/>
                  </a:lnTo>
                  <a:lnTo>
                    <a:pt x="56" y="737"/>
                  </a:lnTo>
                  <a:lnTo>
                    <a:pt x="54" y="737"/>
                  </a:lnTo>
                  <a:lnTo>
                    <a:pt x="40" y="737"/>
                  </a:lnTo>
                  <a:lnTo>
                    <a:pt x="38" y="733"/>
                  </a:lnTo>
                  <a:lnTo>
                    <a:pt x="36" y="729"/>
                  </a:lnTo>
                  <a:lnTo>
                    <a:pt x="36" y="724"/>
                  </a:lnTo>
                  <a:lnTo>
                    <a:pt x="34" y="717"/>
                  </a:lnTo>
                  <a:lnTo>
                    <a:pt x="40" y="717"/>
                  </a:lnTo>
                  <a:lnTo>
                    <a:pt x="34" y="673"/>
                  </a:lnTo>
                  <a:lnTo>
                    <a:pt x="23" y="666"/>
                  </a:lnTo>
                  <a:lnTo>
                    <a:pt x="23" y="662"/>
                  </a:lnTo>
                  <a:lnTo>
                    <a:pt x="11" y="662"/>
                  </a:lnTo>
                  <a:lnTo>
                    <a:pt x="11" y="657"/>
                  </a:lnTo>
                  <a:lnTo>
                    <a:pt x="9" y="651"/>
                  </a:lnTo>
                  <a:lnTo>
                    <a:pt x="7" y="646"/>
                  </a:lnTo>
                  <a:lnTo>
                    <a:pt x="7" y="640"/>
                  </a:lnTo>
                  <a:lnTo>
                    <a:pt x="7" y="633"/>
                  </a:lnTo>
                  <a:lnTo>
                    <a:pt x="11" y="633"/>
                  </a:lnTo>
                  <a:lnTo>
                    <a:pt x="11" y="629"/>
                  </a:lnTo>
                  <a:lnTo>
                    <a:pt x="7" y="629"/>
                  </a:lnTo>
                  <a:lnTo>
                    <a:pt x="3" y="609"/>
                  </a:lnTo>
                  <a:lnTo>
                    <a:pt x="0" y="609"/>
                  </a:lnTo>
                  <a:lnTo>
                    <a:pt x="0" y="586"/>
                  </a:lnTo>
                  <a:lnTo>
                    <a:pt x="7" y="586"/>
                  </a:lnTo>
                  <a:lnTo>
                    <a:pt x="20" y="569"/>
                  </a:lnTo>
                  <a:lnTo>
                    <a:pt x="23" y="569"/>
                  </a:lnTo>
                  <a:lnTo>
                    <a:pt x="23" y="557"/>
                  </a:lnTo>
                  <a:lnTo>
                    <a:pt x="23" y="549"/>
                  </a:lnTo>
                  <a:lnTo>
                    <a:pt x="25" y="542"/>
                  </a:lnTo>
                  <a:lnTo>
                    <a:pt x="27" y="538"/>
                  </a:lnTo>
                  <a:lnTo>
                    <a:pt x="31" y="537"/>
                  </a:lnTo>
                  <a:lnTo>
                    <a:pt x="36" y="535"/>
                  </a:lnTo>
                  <a:lnTo>
                    <a:pt x="42" y="533"/>
                  </a:lnTo>
                  <a:lnTo>
                    <a:pt x="51" y="533"/>
                  </a:lnTo>
                  <a:lnTo>
                    <a:pt x="56" y="540"/>
                  </a:lnTo>
                  <a:lnTo>
                    <a:pt x="60" y="546"/>
                  </a:lnTo>
                  <a:lnTo>
                    <a:pt x="67" y="549"/>
                  </a:lnTo>
                  <a:lnTo>
                    <a:pt x="74" y="553"/>
                  </a:lnTo>
                  <a:lnTo>
                    <a:pt x="85" y="544"/>
                  </a:lnTo>
                  <a:lnTo>
                    <a:pt x="96" y="540"/>
                  </a:lnTo>
                  <a:lnTo>
                    <a:pt x="107" y="540"/>
                  </a:lnTo>
                  <a:lnTo>
                    <a:pt x="118" y="544"/>
                  </a:lnTo>
                  <a:lnTo>
                    <a:pt x="129" y="546"/>
                  </a:lnTo>
                  <a:lnTo>
                    <a:pt x="140" y="546"/>
                  </a:lnTo>
                  <a:lnTo>
                    <a:pt x="142" y="542"/>
                  </a:lnTo>
                  <a:lnTo>
                    <a:pt x="145" y="540"/>
                  </a:lnTo>
                  <a:lnTo>
                    <a:pt x="147" y="537"/>
                  </a:lnTo>
                  <a:lnTo>
                    <a:pt x="203" y="542"/>
                  </a:lnTo>
                  <a:lnTo>
                    <a:pt x="360" y="542"/>
                  </a:lnTo>
                  <a:lnTo>
                    <a:pt x="363" y="529"/>
                  </a:lnTo>
                  <a:lnTo>
                    <a:pt x="365" y="524"/>
                  </a:lnTo>
                  <a:lnTo>
                    <a:pt x="367" y="513"/>
                  </a:lnTo>
                  <a:lnTo>
                    <a:pt x="371" y="502"/>
                  </a:lnTo>
                  <a:lnTo>
                    <a:pt x="371" y="497"/>
                  </a:lnTo>
                  <a:lnTo>
                    <a:pt x="360" y="489"/>
                  </a:lnTo>
                  <a:lnTo>
                    <a:pt x="360" y="480"/>
                  </a:lnTo>
                  <a:lnTo>
                    <a:pt x="354" y="480"/>
                  </a:lnTo>
                  <a:lnTo>
                    <a:pt x="351" y="393"/>
                  </a:lnTo>
                  <a:lnTo>
                    <a:pt x="349" y="367"/>
                  </a:lnTo>
                  <a:lnTo>
                    <a:pt x="343" y="346"/>
                  </a:lnTo>
                  <a:lnTo>
                    <a:pt x="343" y="289"/>
                  </a:lnTo>
                  <a:lnTo>
                    <a:pt x="340" y="289"/>
                  </a:lnTo>
                  <a:lnTo>
                    <a:pt x="340" y="233"/>
                  </a:lnTo>
                  <a:lnTo>
                    <a:pt x="334" y="233"/>
                  </a:lnTo>
                  <a:lnTo>
                    <a:pt x="334" y="200"/>
                  </a:lnTo>
                  <a:lnTo>
                    <a:pt x="331" y="200"/>
                  </a:lnTo>
                  <a:lnTo>
                    <a:pt x="331" y="153"/>
                  </a:lnTo>
                  <a:lnTo>
                    <a:pt x="327" y="153"/>
                  </a:lnTo>
                  <a:lnTo>
                    <a:pt x="327" y="93"/>
                  </a:lnTo>
                  <a:lnTo>
                    <a:pt x="323" y="93"/>
                  </a:lnTo>
                  <a:lnTo>
                    <a:pt x="322" y="71"/>
                  </a:lnTo>
                  <a:lnTo>
                    <a:pt x="320" y="49"/>
                  </a:lnTo>
                  <a:lnTo>
                    <a:pt x="316" y="37"/>
                  </a:lnTo>
                  <a:lnTo>
                    <a:pt x="316" y="20"/>
                  </a:lnTo>
                  <a:lnTo>
                    <a:pt x="314" y="6"/>
                  </a:lnTo>
                  <a:lnTo>
                    <a:pt x="334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EA6AC905-76EA-4C64-89A1-0011C0C8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130" y="2237532"/>
              <a:ext cx="273050" cy="69850"/>
            </a:xfrm>
            <a:custGeom>
              <a:avLst/>
              <a:gdLst>
                <a:gd name="T0" fmla="*/ 89 w 172"/>
                <a:gd name="T1" fmla="*/ 0 h 44"/>
                <a:gd name="T2" fmla="*/ 103 w 172"/>
                <a:gd name="T3" fmla="*/ 0 h 44"/>
                <a:gd name="T4" fmla="*/ 120 w 172"/>
                <a:gd name="T5" fmla="*/ 5 h 44"/>
                <a:gd name="T6" fmla="*/ 138 w 172"/>
                <a:gd name="T7" fmla="*/ 7 h 44"/>
                <a:gd name="T8" fmla="*/ 138 w 172"/>
                <a:gd name="T9" fmla="*/ 16 h 44"/>
                <a:gd name="T10" fmla="*/ 154 w 172"/>
                <a:gd name="T11" fmla="*/ 13 h 44"/>
                <a:gd name="T12" fmla="*/ 172 w 172"/>
                <a:gd name="T13" fmla="*/ 13 h 44"/>
                <a:gd name="T14" fmla="*/ 172 w 172"/>
                <a:gd name="T15" fmla="*/ 36 h 44"/>
                <a:gd name="T16" fmla="*/ 132 w 172"/>
                <a:gd name="T17" fmla="*/ 40 h 44"/>
                <a:gd name="T18" fmla="*/ 125 w 172"/>
                <a:gd name="T19" fmla="*/ 29 h 44"/>
                <a:gd name="T20" fmla="*/ 109 w 172"/>
                <a:gd name="T21" fmla="*/ 29 h 44"/>
                <a:gd name="T22" fmla="*/ 109 w 172"/>
                <a:gd name="T23" fmla="*/ 24 h 44"/>
                <a:gd name="T24" fmla="*/ 98 w 172"/>
                <a:gd name="T25" fmla="*/ 20 h 44"/>
                <a:gd name="T26" fmla="*/ 89 w 172"/>
                <a:gd name="T27" fmla="*/ 33 h 44"/>
                <a:gd name="T28" fmla="*/ 65 w 172"/>
                <a:gd name="T29" fmla="*/ 33 h 44"/>
                <a:gd name="T30" fmla="*/ 58 w 172"/>
                <a:gd name="T31" fmla="*/ 44 h 44"/>
                <a:gd name="T32" fmla="*/ 1 w 172"/>
                <a:gd name="T33" fmla="*/ 44 h 44"/>
                <a:gd name="T34" fmla="*/ 0 w 172"/>
                <a:gd name="T35" fmla="*/ 38 h 44"/>
                <a:gd name="T36" fmla="*/ 0 w 172"/>
                <a:gd name="T37" fmla="*/ 33 h 44"/>
                <a:gd name="T38" fmla="*/ 0 w 172"/>
                <a:gd name="T39" fmla="*/ 31 h 44"/>
                <a:gd name="T40" fmla="*/ 0 w 172"/>
                <a:gd name="T41" fmla="*/ 27 h 44"/>
                <a:gd name="T42" fmla="*/ 0 w 172"/>
                <a:gd name="T43" fmla="*/ 22 h 44"/>
                <a:gd name="T44" fmla="*/ 1 w 172"/>
                <a:gd name="T45" fmla="*/ 16 h 44"/>
                <a:gd name="T46" fmla="*/ 12 w 172"/>
                <a:gd name="T47" fmla="*/ 11 h 44"/>
                <a:gd name="T48" fmla="*/ 23 w 172"/>
                <a:gd name="T49" fmla="*/ 9 h 44"/>
                <a:gd name="T50" fmla="*/ 41 w 172"/>
                <a:gd name="T51" fmla="*/ 7 h 44"/>
                <a:gd name="T52" fmla="*/ 41 w 172"/>
                <a:gd name="T53" fmla="*/ 13 h 44"/>
                <a:gd name="T54" fmla="*/ 78 w 172"/>
                <a:gd name="T55" fmla="*/ 7 h 44"/>
                <a:gd name="T56" fmla="*/ 78 w 172"/>
                <a:gd name="T57" fmla="*/ 4 h 44"/>
                <a:gd name="T58" fmla="*/ 89 w 172"/>
                <a:gd name="T59" fmla="*/ 4 h 44"/>
                <a:gd name="T60" fmla="*/ 89 w 172"/>
                <a:gd name="T6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2" h="44">
                  <a:moveTo>
                    <a:pt x="89" y="0"/>
                  </a:moveTo>
                  <a:lnTo>
                    <a:pt x="103" y="0"/>
                  </a:lnTo>
                  <a:lnTo>
                    <a:pt x="120" y="5"/>
                  </a:lnTo>
                  <a:lnTo>
                    <a:pt x="138" y="7"/>
                  </a:lnTo>
                  <a:lnTo>
                    <a:pt x="138" y="16"/>
                  </a:lnTo>
                  <a:lnTo>
                    <a:pt x="154" y="13"/>
                  </a:lnTo>
                  <a:lnTo>
                    <a:pt x="172" y="13"/>
                  </a:lnTo>
                  <a:lnTo>
                    <a:pt x="172" y="36"/>
                  </a:lnTo>
                  <a:lnTo>
                    <a:pt x="132" y="40"/>
                  </a:lnTo>
                  <a:lnTo>
                    <a:pt x="125" y="29"/>
                  </a:lnTo>
                  <a:lnTo>
                    <a:pt x="109" y="29"/>
                  </a:lnTo>
                  <a:lnTo>
                    <a:pt x="109" y="24"/>
                  </a:lnTo>
                  <a:lnTo>
                    <a:pt x="98" y="20"/>
                  </a:lnTo>
                  <a:lnTo>
                    <a:pt x="89" y="33"/>
                  </a:lnTo>
                  <a:lnTo>
                    <a:pt x="65" y="33"/>
                  </a:lnTo>
                  <a:lnTo>
                    <a:pt x="58" y="44"/>
                  </a:lnTo>
                  <a:lnTo>
                    <a:pt x="1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12" y="11"/>
                  </a:lnTo>
                  <a:lnTo>
                    <a:pt x="23" y="9"/>
                  </a:lnTo>
                  <a:lnTo>
                    <a:pt x="41" y="7"/>
                  </a:lnTo>
                  <a:lnTo>
                    <a:pt x="41" y="13"/>
                  </a:lnTo>
                  <a:lnTo>
                    <a:pt x="78" y="7"/>
                  </a:lnTo>
                  <a:lnTo>
                    <a:pt x="78" y="4"/>
                  </a:lnTo>
                  <a:lnTo>
                    <a:pt x="89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2B070036-60EC-499F-B4D4-7E736D16D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680" y="1983532"/>
              <a:ext cx="517525" cy="395288"/>
            </a:xfrm>
            <a:custGeom>
              <a:avLst/>
              <a:gdLst>
                <a:gd name="T0" fmla="*/ 173 w 326"/>
                <a:gd name="T1" fmla="*/ 4 h 249"/>
                <a:gd name="T2" fmla="*/ 191 w 326"/>
                <a:gd name="T3" fmla="*/ 14 h 249"/>
                <a:gd name="T4" fmla="*/ 200 w 326"/>
                <a:gd name="T5" fmla="*/ 27 h 249"/>
                <a:gd name="T6" fmla="*/ 226 w 326"/>
                <a:gd name="T7" fmla="*/ 40 h 249"/>
                <a:gd name="T8" fmla="*/ 229 w 326"/>
                <a:gd name="T9" fmla="*/ 53 h 249"/>
                <a:gd name="T10" fmla="*/ 246 w 326"/>
                <a:gd name="T11" fmla="*/ 69 h 249"/>
                <a:gd name="T12" fmla="*/ 269 w 326"/>
                <a:gd name="T13" fmla="*/ 93 h 249"/>
                <a:gd name="T14" fmla="*/ 293 w 326"/>
                <a:gd name="T15" fmla="*/ 133 h 249"/>
                <a:gd name="T16" fmla="*/ 297 w 326"/>
                <a:gd name="T17" fmla="*/ 167 h 249"/>
                <a:gd name="T18" fmla="*/ 300 w 326"/>
                <a:gd name="T19" fmla="*/ 178 h 249"/>
                <a:gd name="T20" fmla="*/ 311 w 326"/>
                <a:gd name="T21" fmla="*/ 184 h 249"/>
                <a:gd name="T22" fmla="*/ 326 w 326"/>
                <a:gd name="T23" fmla="*/ 200 h 249"/>
                <a:gd name="T24" fmla="*/ 286 w 326"/>
                <a:gd name="T25" fmla="*/ 244 h 249"/>
                <a:gd name="T26" fmla="*/ 268 w 326"/>
                <a:gd name="T27" fmla="*/ 245 h 249"/>
                <a:gd name="T28" fmla="*/ 237 w 326"/>
                <a:gd name="T29" fmla="*/ 236 h 249"/>
                <a:gd name="T30" fmla="*/ 217 w 326"/>
                <a:gd name="T31" fmla="*/ 227 h 249"/>
                <a:gd name="T32" fmla="*/ 129 w 326"/>
                <a:gd name="T33" fmla="*/ 227 h 249"/>
                <a:gd name="T34" fmla="*/ 60 w 326"/>
                <a:gd name="T35" fmla="*/ 240 h 249"/>
                <a:gd name="T36" fmla="*/ 28 w 326"/>
                <a:gd name="T37" fmla="*/ 244 h 249"/>
                <a:gd name="T38" fmla="*/ 26 w 326"/>
                <a:gd name="T39" fmla="*/ 233 h 249"/>
                <a:gd name="T40" fmla="*/ 29 w 326"/>
                <a:gd name="T41" fmla="*/ 227 h 249"/>
                <a:gd name="T42" fmla="*/ 26 w 326"/>
                <a:gd name="T43" fmla="*/ 224 h 249"/>
                <a:gd name="T44" fmla="*/ 37 w 326"/>
                <a:gd name="T45" fmla="*/ 202 h 249"/>
                <a:gd name="T46" fmla="*/ 80 w 326"/>
                <a:gd name="T47" fmla="*/ 200 h 249"/>
                <a:gd name="T48" fmla="*/ 106 w 326"/>
                <a:gd name="T49" fmla="*/ 189 h 249"/>
                <a:gd name="T50" fmla="*/ 126 w 326"/>
                <a:gd name="T51" fmla="*/ 180 h 249"/>
                <a:gd name="T52" fmla="*/ 162 w 326"/>
                <a:gd name="T53" fmla="*/ 189 h 249"/>
                <a:gd name="T54" fmla="*/ 173 w 326"/>
                <a:gd name="T55" fmla="*/ 196 h 249"/>
                <a:gd name="T56" fmla="*/ 189 w 326"/>
                <a:gd name="T57" fmla="*/ 184 h 249"/>
                <a:gd name="T58" fmla="*/ 184 w 326"/>
                <a:gd name="T59" fmla="*/ 178 h 249"/>
                <a:gd name="T60" fmla="*/ 171 w 326"/>
                <a:gd name="T61" fmla="*/ 184 h 249"/>
                <a:gd name="T62" fmla="*/ 157 w 326"/>
                <a:gd name="T63" fmla="*/ 173 h 249"/>
                <a:gd name="T64" fmla="*/ 122 w 326"/>
                <a:gd name="T65" fmla="*/ 164 h 249"/>
                <a:gd name="T66" fmla="*/ 97 w 326"/>
                <a:gd name="T67" fmla="*/ 176 h 249"/>
                <a:gd name="T68" fmla="*/ 38 w 326"/>
                <a:gd name="T69" fmla="*/ 160 h 249"/>
                <a:gd name="T70" fmla="*/ 26 w 326"/>
                <a:gd name="T71" fmla="*/ 147 h 249"/>
                <a:gd name="T72" fmla="*/ 6 w 326"/>
                <a:gd name="T73" fmla="*/ 114 h 249"/>
                <a:gd name="T74" fmla="*/ 6 w 326"/>
                <a:gd name="T75" fmla="*/ 94 h 249"/>
                <a:gd name="T76" fmla="*/ 20 w 326"/>
                <a:gd name="T77" fmla="*/ 84 h 249"/>
                <a:gd name="T78" fmla="*/ 37 w 326"/>
                <a:gd name="T79" fmla="*/ 56 h 249"/>
                <a:gd name="T80" fmla="*/ 53 w 326"/>
                <a:gd name="T81" fmla="*/ 27 h 249"/>
                <a:gd name="T82" fmla="*/ 106 w 326"/>
                <a:gd name="T83" fmla="*/ 4 h 249"/>
                <a:gd name="T84" fmla="*/ 126 w 326"/>
                <a:gd name="T85" fmla="*/ 4 h 249"/>
                <a:gd name="T86" fmla="*/ 133 w 326"/>
                <a:gd name="T8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6" h="249">
                  <a:moveTo>
                    <a:pt x="148" y="0"/>
                  </a:moveTo>
                  <a:lnTo>
                    <a:pt x="162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6" y="11"/>
                  </a:lnTo>
                  <a:lnTo>
                    <a:pt x="191" y="14"/>
                  </a:lnTo>
                  <a:lnTo>
                    <a:pt x="197" y="20"/>
                  </a:lnTo>
                  <a:lnTo>
                    <a:pt x="200" y="24"/>
                  </a:lnTo>
                  <a:lnTo>
                    <a:pt x="200" y="27"/>
                  </a:lnTo>
                  <a:lnTo>
                    <a:pt x="220" y="33"/>
                  </a:lnTo>
                  <a:lnTo>
                    <a:pt x="224" y="34"/>
                  </a:lnTo>
                  <a:lnTo>
                    <a:pt x="226" y="40"/>
                  </a:lnTo>
                  <a:lnTo>
                    <a:pt x="226" y="44"/>
                  </a:lnTo>
                  <a:lnTo>
                    <a:pt x="228" y="49"/>
                  </a:lnTo>
                  <a:lnTo>
                    <a:pt x="229" y="53"/>
                  </a:lnTo>
                  <a:lnTo>
                    <a:pt x="240" y="60"/>
                  </a:lnTo>
                  <a:lnTo>
                    <a:pt x="240" y="69"/>
                  </a:lnTo>
                  <a:lnTo>
                    <a:pt x="246" y="69"/>
                  </a:lnTo>
                  <a:lnTo>
                    <a:pt x="257" y="84"/>
                  </a:lnTo>
                  <a:lnTo>
                    <a:pt x="269" y="87"/>
                  </a:lnTo>
                  <a:lnTo>
                    <a:pt x="269" y="93"/>
                  </a:lnTo>
                  <a:lnTo>
                    <a:pt x="289" y="109"/>
                  </a:lnTo>
                  <a:lnTo>
                    <a:pt x="289" y="133"/>
                  </a:lnTo>
                  <a:lnTo>
                    <a:pt x="293" y="133"/>
                  </a:lnTo>
                  <a:lnTo>
                    <a:pt x="293" y="140"/>
                  </a:lnTo>
                  <a:lnTo>
                    <a:pt x="297" y="140"/>
                  </a:lnTo>
                  <a:lnTo>
                    <a:pt x="297" y="167"/>
                  </a:lnTo>
                  <a:lnTo>
                    <a:pt x="293" y="167"/>
                  </a:lnTo>
                  <a:lnTo>
                    <a:pt x="297" y="176"/>
                  </a:lnTo>
                  <a:lnTo>
                    <a:pt x="300" y="178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1" y="184"/>
                  </a:lnTo>
                  <a:lnTo>
                    <a:pt x="317" y="184"/>
                  </a:lnTo>
                  <a:lnTo>
                    <a:pt x="320" y="200"/>
                  </a:lnTo>
                  <a:lnTo>
                    <a:pt x="326" y="200"/>
                  </a:lnTo>
                  <a:lnTo>
                    <a:pt x="326" y="240"/>
                  </a:lnTo>
                  <a:lnTo>
                    <a:pt x="308" y="244"/>
                  </a:lnTo>
                  <a:lnTo>
                    <a:pt x="286" y="244"/>
                  </a:lnTo>
                  <a:lnTo>
                    <a:pt x="286" y="249"/>
                  </a:lnTo>
                  <a:lnTo>
                    <a:pt x="278" y="249"/>
                  </a:lnTo>
                  <a:lnTo>
                    <a:pt x="268" y="245"/>
                  </a:lnTo>
                  <a:lnTo>
                    <a:pt x="255" y="242"/>
                  </a:lnTo>
                  <a:lnTo>
                    <a:pt x="244" y="238"/>
                  </a:lnTo>
                  <a:lnTo>
                    <a:pt x="237" y="236"/>
                  </a:lnTo>
                  <a:lnTo>
                    <a:pt x="237" y="233"/>
                  </a:lnTo>
                  <a:lnTo>
                    <a:pt x="217" y="233"/>
                  </a:lnTo>
                  <a:lnTo>
                    <a:pt x="217" y="227"/>
                  </a:lnTo>
                  <a:lnTo>
                    <a:pt x="149" y="233"/>
                  </a:lnTo>
                  <a:lnTo>
                    <a:pt x="140" y="229"/>
                  </a:lnTo>
                  <a:lnTo>
                    <a:pt x="129" y="227"/>
                  </a:lnTo>
                  <a:lnTo>
                    <a:pt x="117" y="227"/>
                  </a:lnTo>
                  <a:lnTo>
                    <a:pt x="109" y="240"/>
                  </a:lnTo>
                  <a:lnTo>
                    <a:pt x="60" y="240"/>
                  </a:lnTo>
                  <a:lnTo>
                    <a:pt x="60" y="244"/>
                  </a:lnTo>
                  <a:lnTo>
                    <a:pt x="29" y="249"/>
                  </a:lnTo>
                  <a:lnTo>
                    <a:pt x="28" y="244"/>
                  </a:lnTo>
                  <a:lnTo>
                    <a:pt x="26" y="242"/>
                  </a:lnTo>
                  <a:lnTo>
                    <a:pt x="26" y="238"/>
                  </a:lnTo>
                  <a:lnTo>
                    <a:pt x="26" y="233"/>
                  </a:lnTo>
                  <a:lnTo>
                    <a:pt x="29" y="233"/>
                  </a:lnTo>
                  <a:lnTo>
                    <a:pt x="29" y="229"/>
                  </a:lnTo>
                  <a:lnTo>
                    <a:pt x="29" y="227"/>
                  </a:lnTo>
                  <a:lnTo>
                    <a:pt x="28" y="225"/>
                  </a:lnTo>
                  <a:lnTo>
                    <a:pt x="26" y="224"/>
                  </a:lnTo>
                  <a:lnTo>
                    <a:pt x="26" y="224"/>
                  </a:lnTo>
                  <a:lnTo>
                    <a:pt x="29" y="204"/>
                  </a:lnTo>
                  <a:lnTo>
                    <a:pt x="33" y="204"/>
                  </a:lnTo>
                  <a:lnTo>
                    <a:pt x="37" y="202"/>
                  </a:lnTo>
                  <a:lnTo>
                    <a:pt x="37" y="200"/>
                  </a:lnTo>
                  <a:lnTo>
                    <a:pt x="37" y="200"/>
                  </a:lnTo>
                  <a:lnTo>
                    <a:pt x="80" y="200"/>
                  </a:lnTo>
                  <a:lnTo>
                    <a:pt x="86" y="193"/>
                  </a:lnTo>
                  <a:lnTo>
                    <a:pt x="106" y="193"/>
                  </a:lnTo>
                  <a:lnTo>
                    <a:pt x="106" y="189"/>
                  </a:lnTo>
                  <a:lnTo>
                    <a:pt x="113" y="189"/>
                  </a:lnTo>
                  <a:lnTo>
                    <a:pt x="117" y="180"/>
                  </a:lnTo>
                  <a:lnTo>
                    <a:pt x="126" y="180"/>
                  </a:lnTo>
                  <a:lnTo>
                    <a:pt x="138" y="182"/>
                  </a:lnTo>
                  <a:lnTo>
                    <a:pt x="151" y="185"/>
                  </a:lnTo>
                  <a:lnTo>
                    <a:pt x="162" y="189"/>
                  </a:lnTo>
                  <a:lnTo>
                    <a:pt x="169" y="193"/>
                  </a:lnTo>
                  <a:lnTo>
                    <a:pt x="169" y="196"/>
                  </a:lnTo>
                  <a:lnTo>
                    <a:pt x="173" y="196"/>
                  </a:lnTo>
                  <a:lnTo>
                    <a:pt x="173" y="193"/>
                  </a:lnTo>
                  <a:lnTo>
                    <a:pt x="189" y="193"/>
                  </a:lnTo>
                  <a:lnTo>
                    <a:pt x="189" y="184"/>
                  </a:lnTo>
                  <a:lnTo>
                    <a:pt x="193" y="184"/>
                  </a:lnTo>
                  <a:lnTo>
                    <a:pt x="189" y="176"/>
                  </a:lnTo>
                  <a:lnTo>
                    <a:pt x="184" y="178"/>
                  </a:lnTo>
                  <a:lnTo>
                    <a:pt x="180" y="180"/>
                  </a:lnTo>
                  <a:lnTo>
                    <a:pt x="175" y="182"/>
                  </a:lnTo>
                  <a:lnTo>
                    <a:pt x="171" y="184"/>
                  </a:lnTo>
                  <a:lnTo>
                    <a:pt x="166" y="184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37" y="173"/>
                  </a:lnTo>
                  <a:lnTo>
                    <a:pt x="133" y="164"/>
                  </a:lnTo>
                  <a:lnTo>
                    <a:pt x="122" y="164"/>
                  </a:lnTo>
                  <a:lnTo>
                    <a:pt x="113" y="167"/>
                  </a:lnTo>
                  <a:lnTo>
                    <a:pt x="104" y="173"/>
                  </a:lnTo>
                  <a:lnTo>
                    <a:pt x="97" y="176"/>
                  </a:lnTo>
                  <a:lnTo>
                    <a:pt x="37" y="173"/>
                  </a:lnTo>
                  <a:lnTo>
                    <a:pt x="37" y="165"/>
                  </a:lnTo>
                  <a:lnTo>
                    <a:pt x="38" y="160"/>
                  </a:lnTo>
                  <a:lnTo>
                    <a:pt x="40" y="156"/>
                  </a:lnTo>
                  <a:lnTo>
                    <a:pt x="40" y="153"/>
                  </a:lnTo>
                  <a:lnTo>
                    <a:pt x="26" y="147"/>
                  </a:lnTo>
                  <a:lnTo>
                    <a:pt x="20" y="134"/>
                  </a:lnTo>
                  <a:lnTo>
                    <a:pt x="13" y="125"/>
                  </a:lnTo>
                  <a:lnTo>
                    <a:pt x="6" y="114"/>
                  </a:lnTo>
                  <a:lnTo>
                    <a:pt x="0" y="100"/>
                  </a:lnTo>
                  <a:lnTo>
                    <a:pt x="4" y="96"/>
                  </a:lnTo>
                  <a:lnTo>
                    <a:pt x="6" y="94"/>
                  </a:lnTo>
                  <a:lnTo>
                    <a:pt x="8" y="91"/>
                  </a:lnTo>
                  <a:lnTo>
                    <a:pt x="9" y="87"/>
                  </a:lnTo>
                  <a:lnTo>
                    <a:pt x="20" y="84"/>
                  </a:lnTo>
                  <a:lnTo>
                    <a:pt x="20" y="76"/>
                  </a:lnTo>
                  <a:lnTo>
                    <a:pt x="37" y="64"/>
                  </a:lnTo>
                  <a:lnTo>
                    <a:pt x="37" y="56"/>
                  </a:lnTo>
                  <a:lnTo>
                    <a:pt x="40" y="56"/>
                  </a:lnTo>
                  <a:lnTo>
                    <a:pt x="46" y="33"/>
                  </a:lnTo>
                  <a:lnTo>
                    <a:pt x="53" y="27"/>
                  </a:lnTo>
                  <a:lnTo>
                    <a:pt x="57" y="7"/>
                  </a:lnTo>
                  <a:lnTo>
                    <a:pt x="106" y="7"/>
                  </a:lnTo>
                  <a:lnTo>
                    <a:pt x="106" y="4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2"/>
                  </a:lnTo>
                  <a:lnTo>
                    <a:pt x="129" y="0"/>
                  </a:lnTo>
                  <a:lnTo>
                    <a:pt x="133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1E55E644-1620-40FF-B180-B3D0DC38D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705" y="1031032"/>
              <a:ext cx="1001713" cy="1131888"/>
            </a:xfrm>
            <a:custGeom>
              <a:avLst/>
              <a:gdLst>
                <a:gd name="T0" fmla="*/ 471 w 631"/>
                <a:gd name="T1" fmla="*/ 11 h 713"/>
                <a:gd name="T2" fmla="*/ 487 w 631"/>
                <a:gd name="T3" fmla="*/ 24 h 713"/>
                <a:gd name="T4" fmla="*/ 523 w 631"/>
                <a:gd name="T5" fmla="*/ 47 h 713"/>
                <a:gd name="T6" fmla="*/ 551 w 631"/>
                <a:gd name="T7" fmla="*/ 67 h 713"/>
                <a:gd name="T8" fmla="*/ 587 w 631"/>
                <a:gd name="T9" fmla="*/ 93 h 713"/>
                <a:gd name="T10" fmla="*/ 611 w 631"/>
                <a:gd name="T11" fmla="*/ 109 h 713"/>
                <a:gd name="T12" fmla="*/ 625 w 631"/>
                <a:gd name="T13" fmla="*/ 118 h 713"/>
                <a:gd name="T14" fmla="*/ 560 w 631"/>
                <a:gd name="T15" fmla="*/ 133 h 713"/>
                <a:gd name="T16" fmla="*/ 574 w 631"/>
                <a:gd name="T17" fmla="*/ 280 h 713"/>
                <a:gd name="T18" fmla="*/ 583 w 631"/>
                <a:gd name="T19" fmla="*/ 393 h 713"/>
                <a:gd name="T20" fmla="*/ 591 w 631"/>
                <a:gd name="T21" fmla="*/ 476 h 713"/>
                <a:gd name="T22" fmla="*/ 614 w 631"/>
                <a:gd name="T23" fmla="*/ 616 h 713"/>
                <a:gd name="T24" fmla="*/ 607 w 631"/>
                <a:gd name="T25" fmla="*/ 664 h 713"/>
                <a:gd name="T26" fmla="*/ 562 w 631"/>
                <a:gd name="T27" fmla="*/ 669 h 713"/>
                <a:gd name="T28" fmla="*/ 394 w 631"/>
                <a:gd name="T29" fmla="*/ 664 h 713"/>
                <a:gd name="T30" fmla="*/ 343 w 631"/>
                <a:gd name="T31" fmla="*/ 671 h 713"/>
                <a:gd name="T32" fmla="*/ 323 w 631"/>
                <a:gd name="T33" fmla="*/ 676 h 713"/>
                <a:gd name="T34" fmla="*/ 309 w 631"/>
                <a:gd name="T35" fmla="*/ 684 h 713"/>
                <a:gd name="T36" fmla="*/ 289 w 631"/>
                <a:gd name="T37" fmla="*/ 669 h 713"/>
                <a:gd name="T38" fmla="*/ 278 w 631"/>
                <a:gd name="T39" fmla="*/ 665 h 713"/>
                <a:gd name="T40" fmla="*/ 269 w 631"/>
                <a:gd name="T41" fmla="*/ 676 h 713"/>
                <a:gd name="T42" fmla="*/ 258 w 631"/>
                <a:gd name="T43" fmla="*/ 707 h 713"/>
                <a:gd name="T44" fmla="*/ 211 w 631"/>
                <a:gd name="T45" fmla="*/ 693 h 713"/>
                <a:gd name="T46" fmla="*/ 194 w 631"/>
                <a:gd name="T47" fmla="*/ 673 h 713"/>
                <a:gd name="T48" fmla="*/ 182 w 631"/>
                <a:gd name="T49" fmla="*/ 653 h 713"/>
                <a:gd name="T50" fmla="*/ 174 w 631"/>
                <a:gd name="T51" fmla="*/ 636 h 713"/>
                <a:gd name="T52" fmla="*/ 143 w 631"/>
                <a:gd name="T53" fmla="*/ 620 h 713"/>
                <a:gd name="T54" fmla="*/ 54 w 631"/>
                <a:gd name="T55" fmla="*/ 607 h 713"/>
                <a:gd name="T56" fmla="*/ 45 w 631"/>
                <a:gd name="T57" fmla="*/ 611 h 713"/>
                <a:gd name="T58" fmla="*/ 23 w 631"/>
                <a:gd name="T59" fmla="*/ 620 h 713"/>
                <a:gd name="T60" fmla="*/ 14 w 631"/>
                <a:gd name="T61" fmla="*/ 576 h 713"/>
                <a:gd name="T62" fmla="*/ 23 w 631"/>
                <a:gd name="T63" fmla="*/ 556 h 713"/>
                <a:gd name="T64" fmla="*/ 32 w 631"/>
                <a:gd name="T65" fmla="*/ 529 h 713"/>
                <a:gd name="T66" fmla="*/ 23 w 631"/>
                <a:gd name="T67" fmla="*/ 460 h 713"/>
                <a:gd name="T68" fmla="*/ 20 w 631"/>
                <a:gd name="T69" fmla="*/ 376 h 713"/>
                <a:gd name="T70" fmla="*/ 0 w 631"/>
                <a:gd name="T71" fmla="*/ 336 h 713"/>
                <a:gd name="T72" fmla="*/ 207 w 631"/>
                <a:gd name="T73" fmla="*/ 273 h 713"/>
                <a:gd name="T74" fmla="*/ 220 w 631"/>
                <a:gd name="T75" fmla="*/ 233 h 713"/>
                <a:gd name="T76" fmla="*/ 240 w 631"/>
                <a:gd name="T77" fmla="*/ 224 h 713"/>
                <a:gd name="T78" fmla="*/ 249 w 631"/>
                <a:gd name="T79" fmla="*/ 218 h 713"/>
                <a:gd name="T80" fmla="*/ 256 w 631"/>
                <a:gd name="T81" fmla="*/ 218 h 713"/>
                <a:gd name="T82" fmla="*/ 267 w 631"/>
                <a:gd name="T83" fmla="*/ 207 h 713"/>
                <a:gd name="T84" fmla="*/ 271 w 631"/>
                <a:gd name="T85" fmla="*/ 85 h 713"/>
                <a:gd name="T86" fmla="*/ 343 w 631"/>
                <a:gd name="T87" fmla="*/ 71 h 713"/>
                <a:gd name="T88" fmla="*/ 414 w 631"/>
                <a:gd name="T89" fmla="*/ 67 h 713"/>
                <a:gd name="T90" fmla="*/ 451 w 631"/>
                <a:gd name="T91" fmla="*/ 20 h 713"/>
                <a:gd name="T92" fmla="*/ 449 w 631"/>
                <a:gd name="T93" fmla="*/ 4 h 713"/>
                <a:gd name="T94" fmla="*/ 451 w 631"/>
                <a:gd name="T95" fmla="*/ 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713">
                  <a:moveTo>
                    <a:pt x="451" y="0"/>
                  </a:moveTo>
                  <a:lnTo>
                    <a:pt x="463" y="0"/>
                  </a:lnTo>
                  <a:lnTo>
                    <a:pt x="463" y="7"/>
                  </a:lnTo>
                  <a:lnTo>
                    <a:pt x="471" y="11"/>
                  </a:lnTo>
                  <a:lnTo>
                    <a:pt x="476" y="13"/>
                  </a:lnTo>
                  <a:lnTo>
                    <a:pt x="482" y="16"/>
                  </a:lnTo>
                  <a:lnTo>
                    <a:pt x="487" y="20"/>
                  </a:lnTo>
                  <a:lnTo>
                    <a:pt x="487" y="24"/>
                  </a:lnTo>
                  <a:lnTo>
                    <a:pt x="494" y="24"/>
                  </a:lnTo>
                  <a:lnTo>
                    <a:pt x="503" y="36"/>
                  </a:lnTo>
                  <a:lnTo>
                    <a:pt x="520" y="40"/>
                  </a:lnTo>
                  <a:lnTo>
                    <a:pt x="523" y="47"/>
                  </a:lnTo>
                  <a:lnTo>
                    <a:pt x="531" y="47"/>
                  </a:lnTo>
                  <a:lnTo>
                    <a:pt x="534" y="56"/>
                  </a:lnTo>
                  <a:lnTo>
                    <a:pt x="543" y="56"/>
                  </a:lnTo>
                  <a:lnTo>
                    <a:pt x="551" y="67"/>
                  </a:lnTo>
                  <a:lnTo>
                    <a:pt x="560" y="67"/>
                  </a:lnTo>
                  <a:lnTo>
                    <a:pt x="563" y="76"/>
                  </a:lnTo>
                  <a:lnTo>
                    <a:pt x="580" y="80"/>
                  </a:lnTo>
                  <a:lnTo>
                    <a:pt x="587" y="93"/>
                  </a:lnTo>
                  <a:lnTo>
                    <a:pt x="594" y="93"/>
                  </a:lnTo>
                  <a:lnTo>
                    <a:pt x="594" y="96"/>
                  </a:lnTo>
                  <a:lnTo>
                    <a:pt x="603" y="96"/>
                  </a:lnTo>
                  <a:lnTo>
                    <a:pt x="611" y="109"/>
                  </a:lnTo>
                  <a:lnTo>
                    <a:pt x="616" y="111"/>
                  </a:lnTo>
                  <a:lnTo>
                    <a:pt x="620" y="113"/>
                  </a:lnTo>
                  <a:lnTo>
                    <a:pt x="623" y="114"/>
                  </a:lnTo>
                  <a:lnTo>
                    <a:pt x="625" y="118"/>
                  </a:lnTo>
                  <a:lnTo>
                    <a:pt x="629" y="120"/>
                  </a:lnTo>
                  <a:lnTo>
                    <a:pt x="631" y="125"/>
                  </a:lnTo>
                  <a:lnTo>
                    <a:pt x="631" y="133"/>
                  </a:lnTo>
                  <a:lnTo>
                    <a:pt x="560" y="133"/>
                  </a:lnTo>
                  <a:lnTo>
                    <a:pt x="567" y="236"/>
                  </a:lnTo>
                  <a:lnTo>
                    <a:pt x="571" y="236"/>
                  </a:lnTo>
                  <a:lnTo>
                    <a:pt x="571" y="280"/>
                  </a:lnTo>
                  <a:lnTo>
                    <a:pt x="574" y="280"/>
                  </a:lnTo>
                  <a:lnTo>
                    <a:pt x="574" y="340"/>
                  </a:lnTo>
                  <a:lnTo>
                    <a:pt x="580" y="340"/>
                  </a:lnTo>
                  <a:lnTo>
                    <a:pt x="580" y="393"/>
                  </a:lnTo>
                  <a:lnTo>
                    <a:pt x="583" y="393"/>
                  </a:lnTo>
                  <a:lnTo>
                    <a:pt x="583" y="420"/>
                  </a:lnTo>
                  <a:lnTo>
                    <a:pt x="587" y="420"/>
                  </a:lnTo>
                  <a:lnTo>
                    <a:pt x="587" y="476"/>
                  </a:lnTo>
                  <a:lnTo>
                    <a:pt x="591" y="476"/>
                  </a:lnTo>
                  <a:lnTo>
                    <a:pt x="591" y="533"/>
                  </a:lnTo>
                  <a:lnTo>
                    <a:pt x="594" y="533"/>
                  </a:lnTo>
                  <a:lnTo>
                    <a:pt x="600" y="604"/>
                  </a:lnTo>
                  <a:lnTo>
                    <a:pt x="614" y="616"/>
                  </a:lnTo>
                  <a:lnTo>
                    <a:pt x="616" y="629"/>
                  </a:lnTo>
                  <a:lnTo>
                    <a:pt x="611" y="640"/>
                  </a:lnTo>
                  <a:lnTo>
                    <a:pt x="607" y="649"/>
                  </a:lnTo>
                  <a:lnTo>
                    <a:pt x="607" y="664"/>
                  </a:lnTo>
                  <a:lnTo>
                    <a:pt x="603" y="664"/>
                  </a:lnTo>
                  <a:lnTo>
                    <a:pt x="592" y="669"/>
                  </a:lnTo>
                  <a:lnTo>
                    <a:pt x="578" y="669"/>
                  </a:lnTo>
                  <a:lnTo>
                    <a:pt x="562" y="669"/>
                  </a:lnTo>
                  <a:lnTo>
                    <a:pt x="547" y="669"/>
                  </a:lnTo>
                  <a:lnTo>
                    <a:pt x="400" y="669"/>
                  </a:lnTo>
                  <a:lnTo>
                    <a:pt x="400" y="664"/>
                  </a:lnTo>
                  <a:lnTo>
                    <a:pt x="394" y="664"/>
                  </a:lnTo>
                  <a:lnTo>
                    <a:pt x="391" y="673"/>
                  </a:lnTo>
                  <a:lnTo>
                    <a:pt x="376" y="674"/>
                  </a:lnTo>
                  <a:lnTo>
                    <a:pt x="360" y="673"/>
                  </a:lnTo>
                  <a:lnTo>
                    <a:pt x="343" y="671"/>
                  </a:lnTo>
                  <a:lnTo>
                    <a:pt x="331" y="669"/>
                  </a:lnTo>
                  <a:lnTo>
                    <a:pt x="331" y="673"/>
                  </a:lnTo>
                  <a:lnTo>
                    <a:pt x="327" y="674"/>
                  </a:lnTo>
                  <a:lnTo>
                    <a:pt x="323" y="676"/>
                  </a:lnTo>
                  <a:lnTo>
                    <a:pt x="322" y="680"/>
                  </a:lnTo>
                  <a:lnTo>
                    <a:pt x="318" y="682"/>
                  </a:lnTo>
                  <a:lnTo>
                    <a:pt x="314" y="682"/>
                  </a:lnTo>
                  <a:lnTo>
                    <a:pt x="309" y="684"/>
                  </a:lnTo>
                  <a:lnTo>
                    <a:pt x="303" y="684"/>
                  </a:lnTo>
                  <a:lnTo>
                    <a:pt x="298" y="678"/>
                  </a:lnTo>
                  <a:lnTo>
                    <a:pt x="294" y="673"/>
                  </a:lnTo>
                  <a:lnTo>
                    <a:pt x="289" y="669"/>
                  </a:lnTo>
                  <a:lnTo>
                    <a:pt x="283" y="664"/>
                  </a:lnTo>
                  <a:lnTo>
                    <a:pt x="280" y="665"/>
                  </a:lnTo>
                  <a:lnTo>
                    <a:pt x="278" y="665"/>
                  </a:lnTo>
                  <a:lnTo>
                    <a:pt x="278" y="665"/>
                  </a:lnTo>
                  <a:lnTo>
                    <a:pt x="278" y="665"/>
                  </a:lnTo>
                  <a:lnTo>
                    <a:pt x="276" y="667"/>
                  </a:lnTo>
                  <a:lnTo>
                    <a:pt x="274" y="669"/>
                  </a:lnTo>
                  <a:lnTo>
                    <a:pt x="269" y="676"/>
                  </a:lnTo>
                  <a:lnTo>
                    <a:pt x="265" y="685"/>
                  </a:lnTo>
                  <a:lnTo>
                    <a:pt x="263" y="693"/>
                  </a:lnTo>
                  <a:lnTo>
                    <a:pt x="262" y="700"/>
                  </a:lnTo>
                  <a:lnTo>
                    <a:pt x="258" y="707"/>
                  </a:lnTo>
                  <a:lnTo>
                    <a:pt x="249" y="711"/>
                  </a:lnTo>
                  <a:lnTo>
                    <a:pt x="234" y="713"/>
                  </a:lnTo>
                  <a:lnTo>
                    <a:pt x="220" y="693"/>
                  </a:lnTo>
                  <a:lnTo>
                    <a:pt x="211" y="693"/>
                  </a:lnTo>
                  <a:lnTo>
                    <a:pt x="207" y="684"/>
                  </a:lnTo>
                  <a:lnTo>
                    <a:pt x="203" y="684"/>
                  </a:lnTo>
                  <a:lnTo>
                    <a:pt x="203" y="676"/>
                  </a:lnTo>
                  <a:lnTo>
                    <a:pt x="194" y="673"/>
                  </a:lnTo>
                  <a:lnTo>
                    <a:pt x="194" y="669"/>
                  </a:lnTo>
                  <a:lnTo>
                    <a:pt x="183" y="660"/>
                  </a:lnTo>
                  <a:lnTo>
                    <a:pt x="182" y="656"/>
                  </a:lnTo>
                  <a:lnTo>
                    <a:pt x="182" y="653"/>
                  </a:lnTo>
                  <a:lnTo>
                    <a:pt x="180" y="647"/>
                  </a:lnTo>
                  <a:lnTo>
                    <a:pt x="180" y="644"/>
                  </a:lnTo>
                  <a:lnTo>
                    <a:pt x="178" y="640"/>
                  </a:lnTo>
                  <a:lnTo>
                    <a:pt x="174" y="636"/>
                  </a:lnTo>
                  <a:lnTo>
                    <a:pt x="154" y="633"/>
                  </a:lnTo>
                  <a:lnTo>
                    <a:pt x="154" y="627"/>
                  </a:lnTo>
                  <a:lnTo>
                    <a:pt x="147" y="627"/>
                  </a:lnTo>
                  <a:lnTo>
                    <a:pt x="143" y="620"/>
                  </a:lnTo>
                  <a:lnTo>
                    <a:pt x="120" y="600"/>
                  </a:lnTo>
                  <a:lnTo>
                    <a:pt x="83" y="604"/>
                  </a:lnTo>
                  <a:lnTo>
                    <a:pt x="83" y="607"/>
                  </a:lnTo>
                  <a:lnTo>
                    <a:pt x="54" y="607"/>
                  </a:lnTo>
                  <a:lnTo>
                    <a:pt x="54" y="613"/>
                  </a:lnTo>
                  <a:lnTo>
                    <a:pt x="51" y="613"/>
                  </a:lnTo>
                  <a:lnTo>
                    <a:pt x="47" y="611"/>
                  </a:lnTo>
                  <a:lnTo>
                    <a:pt x="45" y="611"/>
                  </a:lnTo>
                  <a:lnTo>
                    <a:pt x="43" y="609"/>
                  </a:lnTo>
                  <a:lnTo>
                    <a:pt x="43" y="607"/>
                  </a:lnTo>
                  <a:lnTo>
                    <a:pt x="23" y="613"/>
                  </a:lnTo>
                  <a:lnTo>
                    <a:pt x="23" y="620"/>
                  </a:lnTo>
                  <a:lnTo>
                    <a:pt x="3" y="620"/>
                  </a:lnTo>
                  <a:lnTo>
                    <a:pt x="7" y="589"/>
                  </a:lnTo>
                  <a:lnTo>
                    <a:pt x="14" y="584"/>
                  </a:lnTo>
                  <a:lnTo>
                    <a:pt x="14" y="576"/>
                  </a:lnTo>
                  <a:lnTo>
                    <a:pt x="20" y="576"/>
                  </a:lnTo>
                  <a:lnTo>
                    <a:pt x="20" y="564"/>
                  </a:lnTo>
                  <a:lnTo>
                    <a:pt x="23" y="564"/>
                  </a:lnTo>
                  <a:lnTo>
                    <a:pt x="23" y="556"/>
                  </a:lnTo>
                  <a:lnTo>
                    <a:pt x="27" y="556"/>
                  </a:lnTo>
                  <a:lnTo>
                    <a:pt x="27" y="544"/>
                  </a:lnTo>
                  <a:lnTo>
                    <a:pt x="31" y="544"/>
                  </a:lnTo>
                  <a:lnTo>
                    <a:pt x="32" y="529"/>
                  </a:lnTo>
                  <a:lnTo>
                    <a:pt x="32" y="509"/>
                  </a:lnTo>
                  <a:lnTo>
                    <a:pt x="31" y="489"/>
                  </a:lnTo>
                  <a:lnTo>
                    <a:pt x="27" y="471"/>
                  </a:lnTo>
                  <a:lnTo>
                    <a:pt x="23" y="460"/>
                  </a:lnTo>
                  <a:lnTo>
                    <a:pt x="11" y="453"/>
                  </a:lnTo>
                  <a:lnTo>
                    <a:pt x="20" y="416"/>
                  </a:lnTo>
                  <a:lnTo>
                    <a:pt x="27" y="413"/>
                  </a:lnTo>
                  <a:lnTo>
                    <a:pt x="20" y="376"/>
                  </a:lnTo>
                  <a:lnTo>
                    <a:pt x="7" y="376"/>
                  </a:lnTo>
                  <a:lnTo>
                    <a:pt x="3" y="364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03" y="336"/>
                  </a:lnTo>
                  <a:lnTo>
                    <a:pt x="207" y="318"/>
                  </a:lnTo>
                  <a:lnTo>
                    <a:pt x="207" y="294"/>
                  </a:lnTo>
                  <a:lnTo>
                    <a:pt x="207" y="273"/>
                  </a:lnTo>
                  <a:lnTo>
                    <a:pt x="203" y="262"/>
                  </a:lnTo>
                  <a:lnTo>
                    <a:pt x="203" y="251"/>
                  </a:lnTo>
                  <a:lnTo>
                    <a:pt x="207" y="240"/>
                  </a:lnTo>
                  <a:lnTo>
                    <a:pt x="220" y="233"/>
                  </a:lnTo>
                  <a:lnTo>
                    <a:pt x="220" y="229"/>
                  </a:lnTo>
                  <a:lnTo>
                    <a:pt x="231" y="229"/>
                  </a:lnTo>
                  <a:lnTo>
                    <a:pt x="231" y="224"/>
                  </a:lnTo>
                  <a:lnTo>
                    <a:pt x="240" y="224"/>
                  </a:lnTo>
                  <a:lnTo>
                    <a:pt x="240" y="220"/>
                  </a:lnTo>
                  <a:lnTo>
                    <a:pt x="243" y="218"/>
                  </a:lnTo>
                  <a:lnTo>
                    <a:pt x="247" y="218"/>
                  </a:lnTo>
                  <a:lnTo>
                    <a:pt x="249" y="218"/>
                  </a:lnTo>
                  <a:lnTo>
                    <a:pt x="251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8"/>
                  </a:lnTo>
                  <a:lnTo>
                    <a:pt x="258" y="216"/>
                  </a:lnTo>
                  <a:lnTo>
                    <a:pt x="260" y="213"/>
                  </a:lnTo>
                  <a:lnTo>
                    <a:pt x="263" y="207"/>
                  </a:lnTo>
                  <a:lnTo>
                    <a:pt x="267" y="207"/>
                  </a:lnTo>
                  <a:lnTo>
                    <a:pt x="267" y="120"/>
                  </a:lnTo>
                  <a:lnTo>
                    <a:pt x="267" y="105"/>
                  </a:lnTo>
                  <a:lnTo>
                    <a:pt x="269" y="94"/>
                  </a:lnTo>
                  <a:lnTo>
                    <a:pt x="271" y="85"/>
                  </a:lnTo>
                  <a:lnTo>
                    <a:pt x="271" y="76"/>
                  </a:lnTo>
                  <a:lnTo>
                    <a:pt x="291" y="73"/>
                  </a:lnTo>
                  <a:lnTo>
                    <a:pt x="316" y="71"/>
                  </a:lnTo>
                  <a:lnTo>
                    <a:pt x="343" y="71"/>
                  </a:lnTo>
                  <a:lnTo>
                    <a:pt x="367" y="73"/>
                  </a:lnTo>
                  <a:lnTo>
                    <a:pt x="376" y="69"/>
                  </a:lnTo>
                  <a:lnTo>
                    <a:pt x="394" y="67"/>
                  </a:lnTo>
                  <a:lnTo>
                    <a:pt x="414" y="67"/>
                  </a:lnTo>
                  <a:lnTo>
                    <a:pt x="432" y="67"/>
                  </a:lnTo>
                  <a:lnTo>
                    <a:pt x="447" y="67"/>
                  </a:lnTo>
                  <a:lnTo>
                    <a:pt x="447" y="20"/>
                  </a:lnTo>
                  <a:lnTo>
                    <a:pt x="451" y="20"/>
                  </a:lnTo>
                  <a:lnTo>
                    <a:pt x="451" y="16"/>
                  </a:lnTo>
                  <a:lnTo>
                    <a:pt x="447" y="16"/>
                  </a:lnTo>
                  <a:lnTo>
                    <a:pt x="447" y="4"/>
                  </a:lnTo>
                  <a:lnTo>
                    <a:pt x="449" y="4"/>
                  </a:lnTo>
                  <a:lnTo>
                    <a:pt x="449" y="2"/>
                  </a:lnTo>
                  <a:lnTo>
                    <a:pt x="449" y="2"/>
                  </a:lnTo>
                  <a:lnTo>
                    <a:pt x="449" y="2"/>
                  </a:lnTo>
                  <a:lnTo>
                    <a:pt x="451" y="2"/>
                  </a:lnTo>
                  <a:lnTo>
                    <a:pt x="4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00797C86-6194-4290-82FA-173996AED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680" y="491282"/>
              <a:ext cx="1333500" cy="1238250"/>
            </a:xfrm>
            <a:custGeom>
              <a:avLst/>
              <a:gdLst>
                <a:gd name="T0" fmla="*/ 146 w 840"/>
                <a:gd name="T1" fmla="*/ 11 h 780"/>
                <a:gd name="T2" fmla="*/ 213 w 840"/>
                <a:gd name="T3" fmla="*/ 16 h 780"/>
                <a:gd name="T4" fmla="*/ 266 w 840"/>
                <a:gd name="T5" fmla="*/ 36 h 780"/>
                <a:gd name="T6" fmla="*/ 317 w 840"/>
                <a:gd name="T7" fmla="*/ 47 h 780"/>
                <a:gd name="T8" fmla="*/ 397 w 840"/>
                <a:gd name="T9" fmla="*/ 113 h 780"/>
                <a:gd name="T10" fmla="*/ 437 w 840"/>
                <a:gd name="T11" fmla="*/ 127 h 780"/>
                <a:gd name="T12" fmla="*/ 480 w 840"/>
                <a:gd name="T13" fmla="*/ 144 h 780"/>
                <a:gd name="T14" fmla="*/ 517 w 840"/>
                <a:gd name="T15" fmla="*/ 160 h 780"/>
                <a:gd name="T16" fmla="*/ 557 w 840"/>
                <a:gd name="T17" fmla="*/ 120 h 780"/>
                <a:gd name="T18" fmla="*/ 553 w 840"/>
                <a:gd name="T19" fmla="*/ 53 h 780"/>
                <a:gd name="T20" fmla="*/ 586 w 840"/>
                <a:gd name="T21" fmla="*/ 33 h 780"/>
                <a:gd name="T22" fmla="*/ 649 w 840"/>
                <a:gd name="T23" fmla="*/ 11 h 780"/>
                <a:gd name="T24" fmla="*/ 686 w 840"/>
                <a:gd name="T25" fmla="*/ 20 h 780"/>
                <a:gd name="T26" fmla="*/ 713 w 840"/>
                <a:gd name="T27" fmla="*/ 27 h 780"/>
                <a:gd name="T28" fmla="*/ 757 w 840"/>
                <a:gd name="T29" fmla="*/ 56 h 780"/>
                <a:gd name="T30" fmla="*/ 800 w 840"/>
                <a:gd name="T31" fmla="*/ 65 h 780"/>
                <a:gd name="T32" fmla="*/ 815 w 840"/>
                <a:gd name="T33" fmla="*/ 111 h 780"/>
                <a:gd name="T34" fmla="*/ 813 w 840"/>
                <a:gd name="T35" fmla="*/ 164 h 780"/>
                <a:gd name="T36" fmla="*/ 817 w 840"/>
                <a:gd name="T37" fmla="*/ 216 h 780"/>
                <a:gd name="T38" fmla="*/ 840 w 840"/>
                <a:gd name="T39" fmla="*/ 756 h 780"/>
                <a:gd name="T40" fmla="*/ 788 w 840"/>
                <a:gd name="T41" fmla="*/ 765 h 780"/>
                <a:gd name="T42" fmla="*/ 786 w 840"/>
                <a:gd name="T43" fmla="*/ 780 h 780"/>
                <a:gd name="T44" fmla="*/ 733 w 840"/>
                <a:gd name="T45" fmla="*/ 756 h 780"/>
                <a:gd name="T46" fmla="*/ 689 w 840"/>
                <a:gd name="T47" fmla="*/ 736 h 780"/>
                <a:gd name="T48" fmla="*/ 640 w 840"/>
                <a:gd name="T49" fmla="*/ 709 h 780"/>
                <a:gd name="T50" fmla="*/ 617 w 840"/>
                <a:gd name="T51" fmla="*/ 700 h 780"/>
                <a:gd name="T52" fmla="*/ 600 w 840"/>
                <a:gd name="T53" fmla="*/ 687 h 780"/>
                <a:gd name="T54" fmla="*/ 560 w 840"/>
                <a:gd name="T55" fmla="*/ 673 h 780"/>
                <a:gd name="T56" fmla="*/ 509 w 840"/>
                <a:gd name="T57" fmla="*/ 640 h 780"/>
                <a:gd name="T58" fmla="*/ 486 w 840"/>
                <a:gd name="T59" fmla="*/ 633 h 780"/>
                <a:gd name="T60" fmla="*/ 469 w 840"/>
                <a:gd name="T61" fmla="*/ 620 h 780"/>
                <a:gd name="T62" fmla="*/ 429 w 840"/>
                <a:gd name="T63" fmla="*/ 604 h 780"/>
                <a:gd name="T64" fmla="*/ 393 w 840"/>
                <a:gd name="T65" fmla="*/ 580 h 780"/>
                <a:gd name="T66" fmla="*/ 349 w 840"/>
                <a:gd name="T67" fmla="*/ 564 h 780"/>
                <a:gd name="T68" fmla="*/ 337 w 840"/>
                <a:gd name="T69" fmla="*/ 571 h 780"/>
                <a:gd name="T70" fmla="*/ 297 w 840"/>
                <a:gd name="T71" fmla="*/ 593 h 780"/>
                <a:gd name="T72" fmla="*/ 251 w 840"/>
                <a:gd name="T73" fmla="*/ 602 h 780"/>
                <a:gd name="T74" fmla="*/ 137 w 840"/>
                <a:gd name="T75" fmla="*/ 556 h 780"/>
                <a:gd name="T76" fmla="*/ 93 w 840"/>
                <a:gd name="T77" fmla="*/ 504 h 780"/>
                <a:gd name="T78" fmla="*/ 40 w 840"/>
                <a:gd name="T79" fmla="*/ 487 h 780"/>
                <a:gd name="T80" fmla="*/ 33 w 840"/>
                <a:gd name="T81" fmla="*/ 444 h 780"/>
                <a:gd name="T82" fmla="*/ 8 w 840"/>
                <a:gd name="T83" fmla="*/ 413 h 780"/>
                <a:gd name="T84" fmla="*/ 18 w 840"/>
                <a:gd name="T85" fmla="*/ 389 h 780"/>
                <a:gd name="T86" fmla="*/ 20 w 840"/>
                <a:gd name="T87" fmla="*/ 327 h 780"/>
                <a:gd name="T88" fmla="*/ 26 w 840"/>
                <a:gd name="T89" fmla="*/ 300 h 780"/>
                <a:gd name="T90" fmla="*/ 20 w 840"/>
                <a:gd name="T91" fmla="*/ 213 h 780"/>
                <a:gd name="T92" fmla="*/ 13 w 840"/>
                <a:gd name="T93" fmla="*/ 171 h 780"/>
                <a:gd name="T94" fmla="*/ 44 w 840"/>
                <a:gd name="T95" fmla="*/ 138 h 780"/>
                <a:gd name="T96" fmla="*/ 48 w 840"/>
                <a:gd name="T97" fmla="*/ 91 h 780"/>
                <a:gd name="T98" fmla="*/ 66 w 840"/>
                <a:gd name="T99" fmla="*/ 73 h 780"/>
                <a:gd name="T100" fmla="*/ 80 w 840"/>
                <a:gd name="T101" fmla="*/ 60 h 780"/>
                <a:gd name="T102" fmla="*/ 102 w 840"/>
                <a:gd name="T103" fmla="*/ 49 h 780"/>
                <a:gd name="T104" fmla="*/ 109 w 840"/>
                <a:gd name="T105" fmla="*/ 13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0" h="780">
                  <a:moveTo>
                    <a:pt x="113" y="0"/>
                  </a:moveTo>
                  <a:lnTo>
                    <a:pt x="126" y="0"/>
                  </a:lnTo>
                  <a:lnTo>
                    <a:pt x="126" y="4"/>
                  </a:lnTo>
                  <a:lnTo>
                    <a:pt x="137" y="4"/>
                  </a:lnTo>
                  <a:lnTo>
                    <a:pt x="146" y="11"/>
                  </a:lnTo>
                  <a:lnTo>
                    <a:pt x="157" y="16"/>
                  </a:lnTo>
                  <a:lnTo>
                    <a:pt x="169" y="22"/>
                  </a:lnTo>
                  <a:lnTo>
                    <a:pt x="186" y="20"/>
                  </a:lnTo>
                  <a:lnTo>
                    <a:pt x="186" y="16"/>
                  </a:lnTo>
                  <a:lnTo>
                    <a:pt x="213" y="16"/>
                  </a:lnTo>
                  <a:lnTo>
                    <a:pt x="213" y="20"/>
                  </a:lnTo>
                  <a:lnTo>
                    <a:pt x="253" y="24"/>
                  </a:lnTo>
                  <a:lnTo>
                    <a:pt x="253" y="29"/>
                  </a:lnTo>
                  <a:lnTo>
                    <a:pt x="260" y="29"/>
                  </a:lnTo>
                  <a:lnTo>
                    <a:pt x="266" y="36"/>
                  </a:lnTo>
                  <a:lnTo>
                    <a:pt x="273" y="36"/>
                  </a:lnTo>
                  <a:lnTo>
                    <a:pt x="273" y="40"/>
                  </a:lnTo>
                  <a:lnTo>
                    <a:pt x="306" y="40"/>
                  </a:lnTo>
                  <a:lnTo>
                    <a:pt x="309" y="47"/>
                  </a:lnTo>
                  <a:lnTo>
                    <a:pt x="317" y="47"/>
                  </a:lnTo>
                  <a:lnTo>
                    <a:pt x="320" y="84"/>
                  </a:lnTo>
                  <a:lnTo>
                    <a:pt x="349" y="107"/>
                  </a:lnTo>
                  <a:lnTo>
                    <a:pt x="377" y="107"/>
                  </a:lnTo>
                  <a:lnTo>
                    <a:pt x="377" y="113"/>
                  </a:lnTo>
                  <a:lnTo>
                    <a:pt x="397" y="113"/>
                  </a:lnTo>
                  <a:lnTo>
                    <a:pt x="397" y="116"/>
                  </a:lnTo>
                  <a:lnTo>
                    <a:pt x="417" y="116"/>
                  </a:lnTo>
                  <a:lnTo>
                    <a:pt x="417" y="120"/>
                  </a:lnTo>
                  <a:lnTo>
                    <a:pt x="433" y="120"/>
                  </a:lnTo>
                  <a:lnTo>
                    <a:pt x="437" y="127"/>
                  </a:lnTo>
                  <a:lnTo>
                    <a:pt x="449" y="127"/>
                  </a:lnTo>
                  <a:lnTo>
                    <a:pt x="449" y="133"/>
                  </a:lnTo>
                  <a:lnTo>
                    <a:pt x="469" y="136"/>
                  </a:lnTo>
                  <a:lnTo>
                    <a:pt x="473" y="144"/>
                  </a:lnTo>
                  <a:lnTo>
                    <a:pt x="480" y="144"/>
                  </a:lnTo>
                  <a:lnTo>
                    <a:pt x="486" y="153"/>
                  </a:lnTo>
                  <a:lnTo>
                    <a:pt x="493" y="158"/>
                  </a:lnTo>
                  <a:lnTo>
                    <a:pt x="504" y="162"/>
                  </a:lnTo>
                  <a:lnTo>
                    <a:pt x="517" y="164"/>
                  </a:lnTo>
                  <a:lnTo>
                    <a:pt x="517" y="160"/>
                  </a:lnTo>
                  <a:lnTo>
                    <a:pt x="529" y="160"/>
                  </a:lnTo>
                  <a:lnTo>
                    <a:pt x="529" y="156"/>
                  </a:lnTo>
                  <a:lnTo>
                    <a:pt x="540" y="147"/>
                  </a:lnTo>
                  <a:lnTo>
                    <a:pt x="551" y="134"/>
                  </a:lnTo>
                  <a:lnTo>
                    <a:pt x="557" y="120"/>
                  </a:lnTo>
                  <a:lnTo>
                    <a:pt x="549" y="111"/>
                  </a:lnTo>
                  <a:lnTo>
                    <a:pt x="546" y="96"/>
                  </a:lnTo>
                  <a:lnTo>
                    <a:pt x="544" y="80"/>
                  </a:lnTo>
                  <a:lnTo>
                    <a:pt x="548" y="65"/>
                  </a:lnTo>
                  <a:lnTo>
                    <a:pt x="553" y="53"/>
                  </a:lnTo>
                  <a:lnTo>
                    <a:pt x="560" y="47"/>
                  </a:lnTo>
                  <a:lnTo>
                    <a:pt x="569" y="36"/>
                  </a:lnTo>
                  <a:lnTo>
                    <a:pt x="577" y="36"/>
                  </a:lnTo>
                  <a:lnTo>
                    <a:pt x="577" y="33"/>
                  </a:lnTo>
                  <a:lnTo>
                    <a:pt x="586" y="33"/>
                  </a:lnTo>
                  <a:lnTo>
                    <a:pt x="589" y="24"/>
                  </a:lnTo>
                  <a:lnTo>
                    <a:pt x="617" y="24"/>
                  </a:lnTo>
                  <a:lnTo>
                    <a:pt x="620" y="16"/>
                  </a:lnTo>
                  <a:lnTo>
                    <a:pt x="633" y="13"/>
                  </a:lnTo>
                  <a:lnTo>
                    <a:pt x="649" y="11"/>
                  </a:lnTo>
                  <a:lnTo>
                    <a:pt x="666" y="13"/>
                  </a:lnTo>
                  <a:lnTo>
                    <a:pt x="666" y="16"/>
                  </a:lnTo>
                  <a:lnTo>
                    <a:pt x="677" y="16"/>
                  </a:lnTo>
                  <a:lnTo>
                    <a:pt x="677" y="20"/>
                  </a:lnTo>
                  <a:lnTo>
                    <a:pt x="686" y="20"/>
                  </a:lnTo>
                  <a:lnTo>
                    <a:pt x="686" y="24"/>
                  </a:lnTo>
                  <a:lnTo>
                    <a:pt x="709" y="24"/>
                  </a:lnTo>
                  <a:lnTo>
                    <a:pt x="709" y="25"/>
                  </a:lnTo>
                  <a:lnTo>
                    <a:pt x="709" y="25"/>
                  </a:lnTo>
                  <a:lnTo>
                    <a:pt x="713" y="27"/>
                  </a:lnTo>
                  <a:lnTo>
                    <a:pt x="717" y="29"/>
                  </a:lnTo>
                  <a:lnTo>
                    <a:pt x="717" y="47"/>
                  </a:lnTo>
                  <a:lnTo>
                    <a:pt x="729" y="53"/>
                  </a:lnTo>
                  <a:lnTo>
                    <a:pt x="729" y="56"/>
                  </a:lnTo>
                  <a:lnTo>
                    <a:pt x="757" y="56"/>
                  </a:lnTo>
                  <a:lnTo>
                    <a:pt x="757" y="60"/>
                  </a:lnTo>
                  <a:lnTo>
                    <a:pt x="773" y="64"/>
                  </a:lnTo>
                  <a:lnTo>
                    <a:pt x="773" y="67"/>
                  </a:lnTo>
                  <a:lnTo>
                    <a:pt x="788" y="65"/>
                  </a:lnTo>
                  <a:lnTo>
                    <a:pt x="800" y="65"/>
                  </a:lnTo>
                  <a:lnTo>
                    <a:pt x="809" y="67"/>
                  </a:lnTo>
                  <a:lnTo>
                    <a:pt x="818" y="73"/>
                  </a:lnTo>
                  <a:lnTo>
                    <a:pt x="824" y="84"/>
                  </a:lnTo>
                  <a:lnTo>
                    <a:pt x="826" y="100"/>
                  </a:lnTo>
                  <a:lnTo>
                    <a:pt x="815" y="111"/>
                  </a:lnTo>
                  <a:lnTo>
                    <a:pt x="813" y="122"/>
                  </a:lnTo>
                  <a:lnTo>
                    <a:pt x="817" y="134"/>
                  </a:lnTo>
                  <a:lnTo>
                    <a:pt x="818" y="147"/>
                  </a:lnTo>
                  <a:lnTo>
                    <a:pt x="817" y="164"/>
                  </a:lnTo>
                  <a:lnTo>
                    <a:pt x="813" y="164"/>
                  </a:lnTo>
                  <a:lnTo>
                    <a:pt x="809" y="176"/>
                  </a:lnTo>
                  <a:lnTo>
                    <a:pt x="806" y="176"/>
                  </a:lnTo>
                  <a:lnTo>
                    <a:pt x="809" y="187"/>
                  </a:lnTo>
                  <a:lnTo>
                    <a:pt x="813" y="187"/>
                  </a:lnTo>
                  <a:lnTo>
                    <a:pt x="817" y="216"/>
                  </a:lnTo>
                  <a:lnTo>
                    <a:pt x="820" y="216"/>
                  </a:lnTo>
                  <a:lnTo>
                    <a:pt x="820" y="224"/>
                  </a:lnTo>
                  <a:lnTo>
                    <a:pt x="826" y="224"/>
                  </a:lnTo>
                  <a:lnTo>
                    <a:pt x="826" y="273"/>
                  </a:lnTo>
                  <a:lnTo>
                    <a:pt x="840" y="756"/>
                  </a:lnTo>
                  <a:lnTo>
                    <a:pt x="820" y="756"/>
                  </a:lnTo>
                  <a:lnTo>
                    <a:pt x="800" y="756"/>
                  </a:lnTo>
                  <a:lnTo>
                    <a:pt x="786" y="760"/>
                  </a:lnTo>
                  <a:lnTo>
                    <a:pt x="786" y="762"/>
                  </a:lnTo>
                  <a:lnTo>
                    <a:pt x="788" y="765"/>
                  </a:lnTo>
                  <a:lnTo>
                    <a:pt x="789" y="769"/>
                  </a:lnTo>
                  <a:lnTo>
                    <a:pt x="789" y="773"/>
                  </a:lnTo>
                  <a:lnTo>
                    <a:pt x="789" y="776"/>
                  </a:lnTo>
                  <a:lnTo>
                    <a:pt x="786" y="776"/>
                  </a:lnTo>
                  <a:lnTo>
                    <a:pt x="786" y="780"/>
                  </a:lnTo>
                  <a:lnTo>
                    <a:pt x="773" y="780"/>
                  </a:lnTo>
                  <a:lnTo>
                    <a:pt x="762" y="771"/>
                  </a:lnTo>
                  <a:lnTo>
                    <a:pt x="748" y="765"/>
                  </a:lnTo>
                  <a:lnTo>
                    <a:pt x="733" y="760"/>
                  </a:lnTo>
                  <a:lnTo>
                    <a:pt x="733" y="756"/>
                  </a:lnTo>
                  <a:lnTo>
                    <a:pt x="726" y="756"/>
                  </a:lnTo>
                  <a:lnTo>
                    <a:pt x="720" y="747"/>
                  </a:lnTo>
                  <a:lnTo>
                    <a:pt x="700" y="744"/>
                  </a:lnTo>
                  <a:lnTo>
                    <a:pt x="697" y="736"/>
                  </a:lnTo>
                  <a:lnTo>
                    <a:pt x="689" y="736"/>
                  </a:lnTo>
                  <a:lnTo>
                    <a:pt x="689" y="733"/>
                  </a:lnTo>
                  <a:lnTo>
                    <a:pt x="669" y="729"/>
                  </a:lnTo>
                  <a:lnTo>
                    <a:pt x="666" y="720"/>
                  </a:lnTo>
                  <a:lnTo>
                    <a:pt x="646" y="716"/>
                  </a:lnTo>
                  <a:lnTo>
                    <a:pt x="640" y="709"/>
                  </a:lnTo>
                  <a:lnTo>
                    <a:pt x="633" y="709"/>
                  </a:lnTo>
                  <a:lnTo>
                    <a:pt x="633" y="704"/>
                  </a:lnTo>
                  <a:lnTo>
                    <a:pt x="626" y="704"/>
                  </a:lnTo>
                  <a:lnTo>
                    <a:pt x="626" y="700"/>
                  </a:lnTo>
                  <a:lnTo>
                    <a:pt x="617" y="700"/>
                  </a:lnTo>
                  <a:lnTo>
                    <a:pt x="617" y="696"/>
                  </a:lnTo>
                  <a:lnTo>
                    <a:pt x="609" y="696"/>
                  </a:lnTo>
                  <a:lnTo>
                    <a:pt x="609" y="693"/>
                  </a:lnTo>
                  <a:lnTo>
                    <a:pt x="600" y="693"/>
                  </a:lnTo>
                  <a:lnTo>
                    <a:pt x="600" y="687"/>
                  </a:lnTo>
                  <a:lnTo>
                    <a:pt x="593" y="687"/>
                  </a:lnTo>
                  <a:lnTo>
                    <a:pt x="593" y="684"/>
                  </a:lnTo>
                  <a:lnTo>
                    <a:pt x="586" y="684"/>
                  </a:lnTo>
                  <a:lnTo>
                    <a:pt x="580" y="676"/>
                  </a:lnTo>
                  <a:lnTo>
                    <a:pt x="560" y="673"/>
                  </a:lnTo>
                  <a:lnTo>
                    <a:pt x="557" y="664"/>
                  </a:lnTo>
                  <a:lnTo>
                    <a:pt x="537" y="660"/>
                  </a:lnTo>
                  <a:lnTo>
                    <a:pt x="533" y="653"/>
                  </a:lnTo>
                  <a:lnTo>
                    <a:pt x="513" y="649"/>
                  </a:lnTo>
                  <a:lnTo>
                    <a:pt x="509" y="640"/>
                  </a:lnTo>
                  <a:lnTo>
                    <a:pt x="500" y="640"/>
                  </a:lnTo>
                  <a:lnTo>
                    <a:pt x="500" y="636"/>
                  </a:lnTo>
                  <a:lnTo>
                    <a:pt x="493" y="636"/>
                  </a:lnTo>
                  <a:lnTo>
                    <a:pt x="493" y="633"/>
                  </a:lnTo>
                  <a:lnTo>
                    <a:pt x="486" y="633"/>
                  </a:lnTo>
                  <a:lnTo>
                    <a:pt x="486" y="629"/>
                  </a:lnTo>
                  <a:lnTo>
                    <a:pt x="477" y="629"/>
                  </a:lnTo>
                  <a:lnTo>
                    <a:pt x="477" y="624"/>
                  </a:lnTo>
                  <a:lnTo>
                    <a:pt x="469" y="624"/>
                  </a:lnTo>
                  <a:lnTo>
                    <a:pt x="469" y="620"/>
                  </a:lnTo>
                  <a:lnTo>
                    <a:pt x="453" y="616"/>
                  </a:lnTo>
                  <a:lnTo>
                    <a:pt x="449" y="607"/>
                  </a:lnTo>
                  <a:lnTo>
                    <a:pt x="437" y="607"/>
                  </a:lnTo>
                  <a:lnTo>
                    <a:pt x="437" y="604"/>
                  </a:lnTo>
                  <a:lnTo>
                    <a:pt x="429" y="604"/>
                  </a:lnTo>
                  <a:lnTo>
                    <a:pt x="426" y="596"/>
                  </a:lnTo>
                  <a:lnTo>
                    <a:pt x="406" y="593"/>
                  </a:lnTo>
                  <a:lnTo>
                    <a:pt x="400" y="584"/>
                  </a:lnTo>
                  <a:lnTo>
                    <a:pt x="393" y="584"/>
                  </a:lnTo>
                  <a:lnTo>
                    <a:pt x="393" y="580"/>
                  </a:lnTo>
                  <a:lnTo>
                    <a:pt x="386" y="580"/>
                  </a:lnTo>
                  <a:lnTo>
                    <a:pt x="386" y="576"/>
                  </a:lnTo>
                  <a:lnTo>
                    <a:pt x="373" y="576"/>
                  </a:lnTo>
                  <a:lnTo>
                    <a:pt x="369" y="569"/>
                  </a:lnTo>
                  <a:lnTo>
                    <a:pt x="349" y="564"/>
                  </a:lnTo>
                  <a:lnTo>
                    <a:pt x="346" y="567"/>
                  </a:lnTo>
                  <a:lnTo>
                    <a:pt x="344" y="569"/>
                  </a:lnTo>
                  <a:lnTo>
                    <a:pt x="342" y="569"/>
                  </a:lnTo>
                  <a:lnTo>
                    <a:pt x="338" y="569"/>
                  </a:lnTo>
                  <a:lnTo>
                    <a:pt x="337" y="571"/>
                  </a:lnTo>
                  <a:lnTo>
                    <a:pt x="333" y="573"/>
                  </a:lnTo>
                  <a:lnTo>
                    <a:pt x="329" y="580"/>
                  </a:lnTo>
                  <a:lnTo>
                    <a:pt x="309" y="584"/>
                  </a:lnTo>
                  <a:lnTo>
                    <a:pt x="306" y="593"/>
                  </a:lnTo>
                  <a:lnTo>
                    <a:pt x="297" y="593"/>
                  </a:lnTo>
                  <a:lnTo>
                    <a:pt x="286" y="600"/>
                  </a:lnTo>
                  <a:lnTo>
                    <a:pt x="273" y="605"/>
                  </a:lnTo>
                  <a:lnTo>
                    <a:pt x="257" y="607"/>
                  </a:lnTo>
                  <a:lnTo>
                    <a:pt x="253" y="604"/>
                  </a:lnTo>
                  <a:lnTo>
                    <a:pt x="251" y="602"/>
                  </a:lnTo>
                  <a:lnTo>
                    <a:pt x="248" y="600"/>
                  </a:lnTo>
                  <a:lnTo>
                    <a:pt x="244" y="598"/>
                  </a:lnTo>
                  <a:lnTo>
                    <a:pt x="240" y="596"/>
                  </a:lnTo>
                  <a:lnTo>
                    <a:pt x="226" y="576"/>
                  </a:lnTo>
                  <a:lnTo>
                    <a:pt x="137" y="556"/>
                  </a:lnTo>
                  <a:lnTo>
                    <a:pt x="117" y="513"/>
                  </a:lnTo>
                  <a:lnTo>
                    <a:pt x="109" y="513"/>
                  </a:lnTo>
                  <a:lnTo>
                    <a:pt x="109" y="509"/>
                  </a:lnTo>
                  <a:lnTo>
                    <a:pt x="93" y="509"/>
                  </a:lnTo>
                  <a:lnTo>
                    <a:pt x="93" y="504"/>
                  </a:lnTo>
                  <a:lnTo>
                    <a:pt x="86" y="504"/>
                  </a:lnTo>
                  <a:lnTo>
                    <a:pt x="86" y="500"/>
                  </a:lnTo>
                  <a:lnTo>
                    <a:pt x="49" y="500"/>
                  </a:lnTo>
                  <a:lnTo>
                    <a:pt x="46" y="487"/>
                  </a:lnTo>
                  <a:lnTo>
                    <a:pt x="40" y="487"/>
                  </a:lnTo>
                  <a:lnTo>
                    <a:pt x="40" y="480"/>
                  </a:lnTo>
                  <a:lnTo>
                    <a:pt x="37" y="480"/>
                  </a:lnTo>
                  <a:lnTo>
                    <a:pt x="35" y="467"/>
                  </a:lnTo>
                  <a:lnTo>
                    <a:pt x="35" y="454"/>
                  </a:lnTo>
                  <a:lnTo>
                    <a:pt x="33" y="444"/>
                  </a:lnTo>
                  <a:lnTo>
                    <a:pt x="20" y="436"/>
                  </a:lnTo>
                  <a:lnTo>
                    <a:pt x="20" y="429"/>
                  </a:lnTo>
                  <a:lnTo>
                    <a:pt x="13" y="424"/>
                  </a:lnTo>
                  <a:lnTo>
                    <a:pt x="9" y="418"/>
                  </a:lnTo>
                  <a:lnTo>
                    <a:pt x="8" y="413"/>
                  </a:lnTo>
                  <a:lnTo>
                    <a:pt x="6" y="405"/>
                  </a:lnTo>
                  <a:lnTo>
                    <a:pt x="6" y="396"/>
                  </a:lnTo>
                  <a:lnTo>
                    <a:pt x="9" y="393"/>
                  </a:lnTo>
                  <a:lnTo>
                    <a:pt x="13" y="391"/>
                  </a:lnTo>
                  <a:lnTo>
                    <a:pt x="18" y="389"/>
                  </a:lnTo>
                  <a:lnTo>
                    <a:pt x="22" y="385"/>
                  </a:lnTo>
                  <a:lnTo>
                    <a:pt x="29" y="384"/>
                  </a:lnTo>
                  <a:lnTo>
                    <a:pt x="26" y="365"/>
                  </a:lnTo>
                  <a:lnTo>
                    <a:pt x="20" y="345"/>
                  </a:lnTo>
                  <a:lnTo>
                    <a:pt x="20" y="327"/>
                  </a:lnTo>
                  <a:lnTo>
                    <a:pt x="26" y="327"/>
                  </a:lnTo>
                  <a:lnTo>
                    <a:pt x="26" y="316"/>
                  </a:lnTo>
                  <a:lnTo>
                    <a:pt x="29" y="316"/>
                  </a:lnTo>
                  <a:lnTo>
                    <a:pt x="33" y="304"/>
                  </a:lnTo>
                  <a:lnTo>
                    <a:pt x="26" y="300"/>
                  </a:lnTo>
                  <a:lnTo>
                    <a:pt x="26" y="293"/>
                  </a:lnTo>
                  <a:lnTo>
                    <a:pt x="20" y="293"/>
                  </a:lnTo>
                  <a:lnTo>
                    <a:pt x="26" y="233"/>
                  </a:lnTo>
                  <a:lnTo>
                    <a:pt x="20" y="233"/>
                  </a:lnTo>
                  <a:lnTo>
                    <a:pt x="20" y="213"/>
                  </a:lnTo>
                  <a:lnTo>
                    <a:pt x="13" y="209"/>
                  </a:lnTo>
                  <a:lnTo>
                    <a:pt x="8" y="200"/>
                  </a:lnTo>
                  <a:lnTo>
                    <a:pt x="2" y="189"/>
                  </a:lnTo>
                  <a:lnTo>
                    <a:pt x="0" y="176"/>
                  </a:lnTo>
                  <a:lnTo>
                    <a:pt x="13" y="171"/>
                  </a:lnTo>
                  <a:lnTo>
                    <a:pt x="24" y="164"/>
                  </a:lnTo>
                  <a:lnTo>
                    <a:pt x="33" y="156"/>
                  </a:lnTo>
                  <a:lnTo>
                    <a:pt x="37" y="149"/>
                  </a:lnTo>
                  <a:lnTo>
                    <a:pt x="40" y="144"/>
                  </a:lnTo>
                  <a:lnTo>
                    <a:pt x="44" y="138"/>
                  </a:lnTo>
                  <a:lnTo>
                    <a:pt x="49" y="133"/>
                  </a:lnTo>
                  <a:lnTo>
                    <a:pt x="46" y="120"/>
                  </a:lnTo>
                  <a:lnTo>
                    <a:pt x="42" y="109"/>
                  </a:lnTo>
                  <a:lnTo>
                    <a:pt x="40" y="93"/>
                  </a:lnTo>
                  <a:lnTo>
                    <a:pt x="48" y="91"/>
                  </a:lnTo>
                  <a:lnTo>
                    <a:pt x="51" y="87"/>
                  </a:lnTo>
                  <a:lnTo>
                    <a:pt x="57" y="85"/>
                  </a:lnTo>
                  <a:lnTo>
                    <a:pt x="60" y="84"/>
                  </a:lnTo>
                  <a:lnTo>
                    <a:pt x="62" y="78"/>
                  </a:lnTo>
                  <a:lnTo>
                    <a:pt x="66" y="73"/>
                  </a:lnTo>
                  <a:lnTo>
                    <a:pt x="71" y="71"/>
                  </a:lnTo>
                  <a:lnTo>
                    <a:pt x="75" y="69"/>
                  </a:lnTo>
                  <a:lnTo>
                    <a:pt x="77" y="67"/>
                  </a:lnTo>
                  <a:lnTo>
                    <a:pt x="80" y="64"/>
                  </a:lnTo>
                  <a:lnTo>
                    <a:pt x="80" y="60"/>
                  </a:lnTo>
                  <a:lnTo>
                    <a:pt x="89" y="60"/>
                  </a:lnTo>
                  <a:lnTo>
                    <a:pt x="93" y="53"/>
                  </a:lnTo>
                  <a:lnTo>
                    <a:pt x="95" y="51"/>
                  </a:lnTo>
                  <a:lnTo>
                    <a:pt x="98" y="51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9" y="47"/>
                  </a:lnTo>
                  <a:lnTo>
                    <a:pt x="109" y="36"/>
                  </a:lnTo>
                  <a:lnTo>
                    <a:pt x="108" y="24"/>
                  </a:lnTo>
                  <a:lnTo>
                    <a:pt x="109" y="13"/>
                  </a:lnTo>
                  <a:lnTo>
                    <a:pt x="113" y="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30B07570-F566-43AB-9806-C1594BEAB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8930" y="116632"/>
              <a:ext cx="341313" cy="649288"/>
            </a:xfrm>
            <a:custGeom>
              <a:avLst/>
              <a:gdLst>
                <a:gd name="T0" fmla="*/ 133 w 215"/>
                <a:gd name="T1" fmla="*/ 3 h 409"/>
                <a:gd name="T2" fmla="*/ 146 w 215"/>
                <a:gd name="T3" fmla="*/ 7 h 409"/>
                <a:gd name="T4" fmla="*/ 164 w 215"/>
                <a:gd name="T5" fmla="*/ 29 h 409"/>
                <a:gd name="T6" fmla="*/ 193 w 215"/>
                <a:gd name="T7" fmla="*/ 16 h 409"/>
                <a:gd name="T8" fmla="*/ 197 w 215"/>
                <a:gd name="T9" fmla="*/ 45 h 409"/>
                <a:gd name="T10" fmla="*/ 188 w 215"/>
                <a:gd name="T11" fmla="*/ 50 h 409"/>
                <a:gd name="T12" fmla="*/ 177 w 215"/>
                <a:gd name="T13" fmla="*/ 60 h 409"/>
                <a:gd name="T14" fmla="*/ 171 w 215"/>
                <a:gd name="T15" fmla="*/ 70 h 409"/>
                <a:gd name="T16" fmla="*/ 175 w 215"/>
                <a:gd name="T17" fmla="*/ 83 h 409"/>
                <a:gd name="T18" fmla="*/ 186 w 215"/>
                <a:gd name="T19" fmla="*/ 94 h 409"/>
                <a:gd name="T20" fmla="*/ 197 w 215"/>
                <a:gd name="T21" fmla="*/ 143 h 409"/>
                <a:gd name="T22" fmla="*/ 160 w 215"/>
                <a:gd name="T23" fmla="*/ 176 h 409"/>
                <a:gd name="T24" fmla="*/ 149 w 215"/>
                <a:gd name="T25" fmla="*/ 200 h 409"/>
                <a:gd name="T26" fmla="*/ 157 w 215"/>
                <a:gd name="T27" fmla="*/ 205 h 409"/>
                <a:gd name="T28" fmla="*/ 169 w 215"/>
                <a:gd name="T29" fmla="*/ 209 h 409"/>
                <a:gd name="T30" fmla="*/ 173 w 215"/>
                <a:gd name="T31" fmla="*/ 198 h 409"/>
                <a:gd name="T32" fmla="*/ 186 w 215"/>
                <a:gd name="T33" fmla="*/ 196 h 409"/>
                <a:gd name="T34" fmla="*/ 200 w 215"/>
                <a:gd name="T35" fmla="*/ 229 h 409"/>
                <a:gd name="T36" fmla="*/ 208 w 215"/>
                <a:gd name="T37" fmla="*/ 230 h 409"/>
                <a:gd name="T38" fmla="*/ 209 w 215"/>
                <a:gd name="T39" fmla="*/ 230 h 409"/>
                <a:gd name="T40" fmla="*/ 215 w 215"/>
                <a:gd name="T41" fmla="*/ 274 h 409"/>
                <a:gd name="T42" fmla="*/ 182 w 215"/>
                <a:gd name="T43" fmla="*/ 305 h 409"/>
                <a:gd name="T44" fmla="*/ 146 w 215"/>
                <a:gd name="T45" fmla="*/ 332 h 409"/>
                <a:gd name="T46" fmla="*/ 146 w 215"/>
                <a:gd name="T47" fmla="*/ 389 h 409"/>
                <a:gd name="T48" fmla="*/ 137 w 215"/>
                <a:gd name="T49" fmla="*/ 394 h 409"/>
                <a:gd name="T50" fmla="*/ 133 w 215"/>
                <a:gd name="T51" fmla="*/ 405 h 409"/>
                <a:gd name="T52" fmla="*/ 80 w 215"/>
                <a:gd name="T53" fmla="*/ 309 h 409"/>
                <a:gd name="T54" fmla="*/ 60 w 215"/>
                <a:gd name="T55" fmla="*/ 292 h 409"/>
                <a:gd name="T56" fmla="*/ 46 w 215"/>
                <a:gd name="T57" fmla="*/ 283 h 409"/>
                <a:gd name="T58" fmla="*/ 29 w 215"/>
                <a:gd name="T59" fmla="*/ 249 h 409"/>
                <a:gd name="T60" fmla="*/ 17 w 215"/>
                <a:gd name="T61" fmla="*/ 241 h 409"/>
                <a:gd name="T62" fmla="*/ 15 w 215"/>
                <a:gd name="T63" fmla="*/ 238 h 409"/>
                <a:gd name="T64" fmla="*/ 15 w 215"/>
                <a:gd name="T65" fmla="*/ 234 h 409"/>
                <a:gd name="T66" fmla="*/ 9 w 215"/>
                <a:gd name="T67" fmla="*/ 229 h 409"/>
                <a:gd name="T68" fmla="*/ 0 w 215"/>
                <a:gd name="T69" fmla="*/ 192 h 409"/>
                <a:gd name="T70" fmla="*/ 15 w 215"/>
                <a:gd name="T71" fmla="*/ 183 h 409"/>
                <a:gd name="T72" fmla="*/ 29 w 215"/>
                <a:gd name="T73" fmla="*/ 172 h 409"/>
                <a:gd name="T74" fmla="*/ 37 w 215"/>
                <a:gd name="T75" fmla="*/ 163 h 409"/>
                <a:gd name="T76" fmla="*/ 40 w 215"/>
                <a:gd name="T77" fmla="*/ 143 h 409"/>
                <a:gd name="T78" fmla="*/ 53 w 215"/>
                <a:gd name="T79" fmla="*/ 132 h 409"/>
                <a:gd name="T80" fmla="*/ 48 w 215"/>
                <a:gd name="T81" fmla="*/ 125 h 409"/>
                <a:gd name="T82" fmla="*/ 46 w 215"/>
                <a:gd name="T83" fmla="*/ 69 h 409"/>
                <a:gd name="T84" fmla="*/ 48 w 215"/>
                <a:gd name="T85" fmla="*/ 61 h 409"/>
                <a:gd name="T86" fmla="*/ 46 w 215"/>
                <a:gd name="T87" fmla="*/ 49 h 409"/>
                <a:gd name="T88" fmla="*/ 60 w 215"/>
                <a:gd name="T89" fmla="*/ 36 h 409"/>
                <a:gd name="T90" fmla="*/ 88 w 215"/>
                <a:gd name="T91" fmla="*/ 12 h 409"/>
                <a:gd name="T92" fmla="*/ 120 w 215"/>
                <a:gd name="T9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5" h="409">
                  <a:moveTo>
                    <a:pt x="120" y="0"/>
                  </a:moveTo>
                  <a:lnTo>
                    <a:pt x="133" y="0"/>
                  </a:lnTo>
                  <a:lnTo>
                    <a:pt x="133" y="3"/>
                  </a:lnTo>
                  <a:lnTo>
                    <a:pt x="137" y="7"/>
                  </a:lnTo>
                  <a:lnTo>
                    <a:pt x="142" y="7"/>
                  </a:lnTo>
                  <a:lnTo>
                    <a:pt x="146" y="7"/>
                  </a:lnTo>
                  <a:lnTo>
                    <a:pt x="153" y="9"/>
                  </a:lnTo>
                  <a:lnTo>
                    <a:pt x="153" y="32"/>
                  </a:lnTo>
                  <a:lnTo>
                    <a:pt x="164" y="29"/>
                  </a:lnTo>
                  <a:lnTo>
                    <a:pt x="173" y="23"/>
                  </a:lnTo>
                  <a:lnTo>
                    <a:pt x="182" y="20"/>
                  </a:lnTo>
                  <a:lnTo>
                    <a:pt x="193" y="16"/>
                  </a:lnTo>
                  <a:lnTo>
                    <a:pt x="195" y="23"/>
                  </a:lnTo>
                  <a:lnTo>
                    <a:pt x="197" y="32"/>
                  </a:lnTo>
                  <a:lnTo>
                    <a:pt x="197" y="45"/>
                  </a:lnTo>
                  <a:lnTo>
                    <a:pt x="193" y="47"/>
                  </a:lnTo>
                  <a:lnTo>
                    <a:pt x="189" y="49"/>
                  </a:lnTo>
                  <a:lnTo>
                    <a:pt x="188" y="50"/>
                  </a:lnTo>
                  <a:lnTo>
                    <a:pt x="186" y="54"/>
                  </a:lnTo>
                  <a:lnTo>
                    <a:pt x="186" y="60"/>
                  </a:lnTo>
                  <a:lnTo>
                    <a:pt x="177" y="60"/>
                  </a:lnTo>
                  <a:lnTo>
                    <a:pt x="175" y="65"/>
                  </a:lnTo>
                  <a:lnTo>
                    <a:pt x="173" y="67"/>
                  </a:lnTo>
                  <a:lnTo>
                    <a:pt x="171" y="70"/>
                  </a:lnTo>
                  <a:lnTo>
                    <a:pt x="169" y="74"/>
                  </a:lnTo>
                  <a:lnTo>
                    <a:pt x="169" y="80"/>
                  </a:lnTo>
                  <a:lnTo>
                    <a:pt x="175" y="83"/>
                  </a:lnTo>
                  <a:lnTo>
                    <a:pt x="178" y="87"/>
                  </a:lnTo>
                  <a:lnTo>
                    <a:pt x="182" y="90"/>
                  </a:lnTo>
                  <a:lnTo>
                    <a:pt x="186" y="94"/>
                  </a:lnTo>
                  <a:lnTo>
                    <a:pt x="193" y="96"/>
                  </a:lnTo>
                  <a:lnTo>
                    <a:pt x="197" y="118"/>
                  </a:lnTo>
                  <a:lnTo>
                    <a:pt x="197" y="143"/>
                  </a:lnTo>
                  <a:lnTo>
                    <a:pt x="184" y="154"/>
                  </a:lnTo>
                  <a:lnTo>
                    <a:pt x="173" y="167"/>
                  </a:lnTo>
                  <a:lnTo>
                    <a:pt x="160" y="176"/>
                  </a:lnTo>
                  <a:lnTo>
                    <a:pt x="146" y="185"/>
                  </a:lnTo>
                  <a:lnTo>
                    <a:pt x="146" y="196"/>
                  </a:lnTo>
                  <a:lnTo>
                    <a:pt x="149" y="200"/>
                  </a:lnTo>
                  <a:lnTo>
                    <a:pt x="151" y="201"/>
                  </a:lnTo>
                  <a:lnTo>
                    <a:pt x="153" y="203"/>
                  </a:lnTo>
                  <a:lnTo>
                    <a:pt x="157" y="205"/>
                  </a:lnTo>
                  <a:lnTo>
                    <a:pt x="158" y="205"/>
                  </a:lnTo>
                  <a:lnTo>
                    <a:pt x="162" y="207"/>
                  </a:lnTo>
                  <a:lnTo>
                    <a:pt x="169" y="209"/>
                  </a:lnTo>
                  <a:lnTo>
                    <a:pt x="171" y="203"/>
                  </a:lnTo>
                  <a:lnTo>
                    <a:pt x="171" y="200"/>
                  </a:lnTo>
                  <a:lnTo>
                    <a:pt x="173" y="198"/>
                  </a:lnTo>
                  <a:lnTo>
                    <a:pt x="175" y="198"/>
                  </a:lnTo>
                  <a:lnTo>
                    <a:pt x="178" y="196"/>
                  </a:lnTo>
                  <a:lnTo>
                    <a:pt x="186" y="196"/>
                  </a:lnTo>
                  <a:lnTo>
                    <a:pt x="186" y="200"/>
                  </a:lnTo>
                  <a:lnTo>
                    <a:pt x="197" y="200"/>
                  </a:lnTo>
                  <a:lnTo>
                    <a:pt x="200" y="229"/>
                  </a:lnTo>
                  <a:lnTo>
                    <a:pt x="206" y="229"/>
                  </a:lnTo>
                  <a:lnTo>
                    <a:pt x="206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9" y="230"/>
                  </a:lnTo>
                  <a:lnTo>
                    <a:pt x="213" y="232"/>
                  </a:lnTo>
                  <a:lnTo>
                    <a:pt x="213" y="256"/>
                  </a:lnTo>
                  <a:lnTo>
                    <a:pt x="215" y="274"/>
                  </a:lnTo>
                  <a:lnTo>
                    <a:pt x="213" y="292"/>
                  </a:lnTo>
                  <a:lnTo>
                    <a:pt x="195" y="296"/>
                  </a:lnTo>
                  <a:lnTo>
                    <a:pt x="182" y="305"/>
                  </a:lnTo>
                  <a:lnTo>
                    <a:pt x="171" y="316"/>
                  </a:lnTo>
                  <a:lnTo>
                    <a:pt x="160" y="325"/>
                  </a:lnTo>
                  <a:lnTo>
                    <a:pt x="146" y="332"/>
                  </a:lnTo>
                  <a:lnTo>
                    <a:pt x="149" y="380"/>
                  </a:lnTo>
                  <a:lnTo>
                    <a:pt x="146" y="380"/>
                  </a:lnTo>
                  <a:lnTo>
                    <a:pt x="146" y="389"/>
                  </a:lnTo>
                  <a:lnTo>
                    <a:pt x="140" y="389"/>
                  </a:lnTo>
                  <a:lnTo>
                    <a:pt x="138" y="390"/>
                  </a:lnTo>
                  <a:lnTo>
                    <a:pt x="137" y="394"/>
                  </a:lnTo>
                  <a:lnTo>
                    <a:pt x="135" y="396"/>
                  </a:lnTo>
                  <a:lnTo>
                    <a:pt x="135" y="400"/>
                  </a:lnTo>
                  <a:lnTo>
                    <a:pt x="133" y="405"/>
                  </a:lnTo>
                  <a:lnTo>
                    <a:pt x="109" y="409"/>
                  </a:lnTo>
                  <a:lnTo>
                    <a:pt x="86" y="309"/>
                  </a:lnTo>
                  <a:lnTo>
                    <a:pt x="80" y="309"/>
                  </a:lnTo>
                  <a:lnTo>
                    <a:pt x="73" y="296"/>
                  </a:lnTo>
                  <a:lnTo>
                    <a:pt x="60" y="296"/>
                  </a:lnTo>
                  <a:lnTo>
                    <a:pt x="60" y="292"/>
                  </a:lnTo>
                  <a:lnTo>
                    <a:pt x="53" y="292"/>
                  </a:lnTo>
                  <a:lnTo>
                    <a:pt x="53" y="289"/>
                  </a:lnTo>
                  <a:lnTo>
                    <a:pt x="46" y="283"/>
                  </a:lnTo>
                  <a:lnTo>
                    <a:pt x="46" y="265"/>
                  </a:lnTo>
                  <a:lnTo>
                    <a:pt x="29" y="252"/>
                  </a:lnTo>
                  <a:lnTo>
                    <a:pt x="29" y="249"/>
                  </a:lnTo>
                  <a:lnTo>
                    <a:pt x="20" y="249"/>
                  </a:lnTo>
                  <a:lnTo>
                    <a:pt x="20" y="245"/>
                  </a:lnTo>
                  <a:lnTo>
                    <a:pt x="17" y="241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3" y="229"/>
                  </a:lnTo>
                  <a:lnTo>
                    <a:pt x="9" y="229"/>
                  </a:lnTo>
                  <a:lnTo>
                    <a:pt x="4" y="218"/>
                  </a:lnTo>
                  <a:lnTo>
                    <a:pt x="2" y="207"/>
                  </a:lnTo>
                  <a:lnTo>
                    <a:pt x="0" y="192"/>
                  </a:lnTo>
                  <a:lnTo>
                    <a:pt x="8" y="189"/>
                  </a:lnTo>
                  <a:lnTo>
                    <a:pt x="11" y="187"/>
                  </a:lnTo>
                  <a:lnTo>
                    <a:pt x="15" y="183"/>
                  </a:lnTo>
                  <a:lnTo>
                    <a:pt x="18" y="180"/>
                  </a:lnTo>
                  <a:lnTo>
                    <a:pt x="20" y="172"/>
                  </a:lnTo>
                  <a:lnTo>
                    <a:pt x="29" y="172"/>
                  </a:lnTo>
                  <a:lnTo>
                    <a:pt x="31" y="169"/>
                  </a:lnTo>
                  <a:lnTo>
                    <a:pt x="35" y="167"/>
                  </a:lnTo>
                  <a:lnTo>
                    <a:pt x="37" y="163"/>
                  </a:lnTo>
                  <a:lnTo>
                    <a:pt x="40" y="161"/>
                  </a:lnTo>
                  <a:lnTo>
                    <a:pt x="40" y="160"/>
                  </a:lnTo>
                  <a:lnTo>
                    <a:pt x="40" y="143"/>
                  </a:lnTo>
                  <a:lnTo>
                    <a:pt x="46" y="143"/>
                  </a:lnTo>
                  <a:lnTo>
                    <a:pt x="46" y="136"/>
                  </a:lnTo>
                  <a:lnTo>
                    <a:pt x="53" y="132"/>
                  </a:lnTo>
                  <a:lnTo>
                    <a:pt x="51" y="129"/>
                  </a:lnTo>
                  <a:lnTo>
                    <a:pt x="49" y="127"/>
                  </a:lnTo>
                  <a:lnTo>
                    <a:pt x="48" y="125"/>
                  </a:lnTo>
                  <a:lnTo>
                    <a:pt x="46" y="125"/>
                  </a:lnTo>
                  <a:lnTo>
                    <a:pt x="46" y="125"/>
                  </a:lnTo>
                  <a:lnTo>
                    <a:pt x="46" y="69"/>
                  </a:lnTo>
                  <a:lnTo>
                    <a:pt x="49" y="69"/>
                  </a:lnTo>
                  <a:lnTo>
                    <a:pt x="48" y="65"/>
                  </a:lnTo>
                  <a:lnTo>
                    <a:pt x="48" y="61"/>
                  </a:lnTo>
                  <a:lnTo>
                    <a:pt x="46" y="58"/>
                  </a:lnTo>
                  <a:lnTo>
                    <a:pt x="44" y="54"/>
                  </a:lnTo>
                  <a:lnTo>
                    <a:pt x="46" y="49"/>
                  </a:lnTo>
                  <a:lnTo>
                    <a:pt x="53" y="45"/>
                  </a:lnTo>
                  <a:lnTo>
                    <a:pt x="53" y="36"/>
                  </a:lnTo>
                  <a:lnTo>
                    <a:pt x="60" y="36"/>
                  </a:lnTo>
                  <a:lnTo>
                    <a:pt x="68" y="23"/>
                  </a:lnTo>
                  <a:lnTo>
                    <a:pt x="77" y="16"/>
                  </a:lnTo>
                  <a:lnTo>
                    <a:pt x="88" y="12"/>
                  </a:lnTo>
                  <a:lnTo>
                    <a:pt x="100" y="9"/>
                  </a:lnTo>
                  <a:lnTo>
                    <a:pt x="108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B8B0AD9B-381C-4332-BCD6-E4FB4E8F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317" y="135682"/>
              <a:ext cx="1720850" cy="1646238"/>
            </a:xfrm>
            <a:custGeom>
              <a:avLst/>
              <a:gdLst>
                <a:gd name="T0" fmla="*/ 813 w 1084"/>
                <a:gd name="T1" fmla="*/ 4 h 1037"/>
                <a:gd name="T2" fmla="*/ 862 w 1084"/>
                <a:gd name="T3" fmla="*/ 4 h 1037"/>
                <a:gd name="T4" fmla="*/ 907 w 1084"/>
                <a:gd name="T5" fmla="*/ 26 h 1037"/>
                <a:gd name="T6" fmla="*/ 900 w 1084"/>
                <a:gd name="T7" fmla="*/ 128 h 1037"/>
                <a:gd name="T8" fmla="*/ 884 w 1084"/>
                <a:gd name="T9" fmla="*/ 160 h 1037"/>
                <a:gd name="T10" fmla="*/ 856 w 1084"/>
                <a:gd name="T11" fmla="*/ 200 h 1037"/>
                <a:gd name="T12" fmla="*/ 864 w 1084"/>
                <a:gd name="T13" fmla="*/ 224 h 1037"/>
                <a:gd name="T14" fmla="*/ 896 w 1084"/>
                <a:gd name="T15" fmla="*/ 264 h 1037"/>
                <a:gd name="T16" fmla="*/ 944 w 1084"/>
                <a:gd name="T17" fmla="*/ 328 h 1037"/>
                <a:gd name="T18" fmla="*/ 960 w 1084"/>
                <a:gd name="T19" fmla="*/ 388 h 1037"/>
                <a:gd name="T20" fmla="*/ 953 w 1084"/>
                <a:gd name="T21" fmla="*/ 406 h 1037"/>
                <a:gd name="T22" fmla="*/ 964 w 1084"/>
                <a:gd name="T23" fmla="*/ 420 h 1037"/>
                <a:gd name="T24" fmla="*/ 976 w 1084"/>
                <a:gd name="T25" fmla="*/ 477 h 1037"/>
                <a:gd name="T26" fmla="*/ 980 w 1084"/>
                <a:gd name="T27" fmla="*/ 533 h 1037"/>
                <a:gd name="T28" fmla="*/ 980 w 1084"/>
                <a:gd name="T29" fmla="*/ 608 h 1037"/>
                <a:gd name="T30" fmla="*/ 956 w 1084"/>
                <a:gd name="T31" fmla="*/ 628 h 1037"/>
                <a:gd name="T32" fmla="*/ 973 w 1084"/>
                <a:gd name="T33" fmla="*/ 651 h 1037"/>
                <a:gd name="T34" fmla="*/ 987 w 1084"/>
                <a:gd name="T35" fmla="*/ 677 h 1037"/>
                <a:gd name="T36" fmla="*/ 995 w 1084"/>
                <a:gd name="T37" fmla="*/ 711 h 1037"/>
                <a:gd name="T38" fmla="*/ 1007 w 1084"/>
                <a:gd name="T39" fmla="*/ 724 h 1037"/>
                <a:gd name="T40" fmla="*/ 1075 w 1084"/>
                <a:gd name="T41" fmla="*/ 746 h 1037"/>
                <a:gd name="T42" fmla="*/ 1076 w 1084"/>
                <a:gd name="T43" fmla="*/ 793 h 1037"/>
                <a:gd name="T44" fmla="*/ 1020 w 1084"/>
                <a:gd name="T45" fmla="*/ 828 h 1037"/>
                <a:gd name="T46" fmla="*/ 967 w 1084"/>
                <a:gd name="T47" fmla="*/ 860 h 1037"/>
                <a:gd name="T48" fmla="*/ 924 w 1084"/>
                <a:gd name="T49" fmla="*/ 888 h 1037"/>
                <a:gd name="T50" fmla="*/ 876 w 1084"/>
                <a:gd name="T51" fmla="*/ 917 h 1037"/>
                <a:gd name="T52" fmla="*/ 813 w 1084"/>
                <a:gd name="T53" fmla="*/ 968 h 1037"/>
                <a:gd name="T54" fmla="*/ 740 w 1084"/>
                <a:gd name="T55" fmla="*/ 1017 h 1037"/>
                <a:gd name="T56" fmla="*/ 695 w 1084"/>
                <a:gd name="T57" fmla="*/ 1026 h 1037"/>
                <a:gd name="T58" fmla="*/ 622 w 1084"/>
                <a:gd name="T59" fmla="*/ 1031 h 1037"/>
                <a:gd name="T60" fmla="*/ 620 w 1084"/>
                <a:gd name="T61" fmla="*/ 997 h 1037"/>
                <a:gd name="T62" fmla="*/ 547 w 1084"/>
                <a:gd name="T63" fmla="*/ 964 h 1037"/>
                <a:gd name="T64" fmla="*/ 538 w 1084"/>
                <a:gd name="T65" fmla="*/ 949 h 1037"/>
                <a:gd name="T66" fmla="*/ 496 w 1084"/>
                <a:gd name="T67" fmla="*/ 908 h 1037"/>
                <a:gd name="T68" fmla="*/ 447 w 1084"/>
                <a:gd name="T69" fmla="*/ 873 h 1037"/>
                <a:gd name="T70" fmla="*/ 413 w 1084"/>
                <a:gd name="T71" fmla="*/ 848 h 1037"/>
                <a:gd name="T72" fmla="*/ 364 w 1084"/>
                <a:gd name="T73" fmla="*/ 817 h 1037"/>
                <a:gd name="T74" fmla="*/ 307 w 1084"/>
                <a:gd name="T75" fmla="*/ 777 h 1037"/>
                <a:gd name="T76" fmla="*/ 276 w 1084"/>
                <a:gd name="T77" fmla="*/ 757 h 1037"/>
                <a:gd name="T78" fmla="*/ 224 w 1084"/>
                <a:gd name="T79" fmla="*/ 720 h 1037"/>
                <a:gd name="T80" fmla="*/ 195 w 1084"/>
                <a:gd name="T81" fmla="*/ 700 h 1037"/>
                <a:gd name="T82" fmla="*/ 176 w 1084"/>
                <a:gd name="T83" fmla="*/ 688 h 1037"/>
                <a:gd name="T84" fmla="*/ 116 w 1084"/>
                <a:gd name="T85" fmla="*/ 648 h 1037"/>
                <a:gd name="T86" fmla="*/ 64 w 1084"/>
                <a:gd name="T87" fmla="*/ 611 h 1037"/>
                <a:gd name="T88" fmla="*/ 7 w 1084"/>
                <a:gd name="T89" fmla="*/ 571 h 1037"/>
                <a:gd name="T90" fmla="*/ 0 w 1084"/>
                <a:gd name="T91" fmla="*/ 557 h 1037"/>
                <a:gd name="T92" fmla="*/ 7 w 1084"/>
                <a:gd name="T93" fmla="*/ 480 h 1037"/>
                <a:gd name="T94" fmla="*/ 40 w 1084"/>
                <a:gd name="T95" fmla="*/ 453 h 1037"/>
                <a:gd name="T96" fmla="*/ 120 w 1084"/>
                <a:gd name="T97" fmla="*/ 428 h 1037"/>
                <a:gd name="T98" fmla="*/ 240 w 1084"/>
                <a:gd name="T99" fmla="*/ 368 h 1037"/>
                <a:gd name="T100" fmla="*/ 265 w 1084"/>
                <a:gd name="T101" fmla="*/ 353 h 1037"/>
                <a:gd name="T102" fmla="*/ 284 w 1084"/>
                <a:gd name="T103" fmla="*/ 311 h 1037"/>
                <a:gd name="T104" fmla="*/ 393 w 1084"/>
                <a:gd name="T105" fmla="*/ 257 h 1037"/>
                <a:gd name="T106" fmla="*/ 380 w 1084"/>
                <a:gd name="T107" fmla="*/ 228 h 1037"/>
                <a:gd name="T108" fmla="*/ 373 w 1084"/>
                <a:gd name="T109" fmla="*/ 140 h 1037"/>
                <a:gd name="T110" fmla="*/ 360 w 1084"/>
                <a:gd name="T111" fmla="*/ 113 h 1037"/>
                <a:gd name="T112" fmla="*/ 433 w 1084"/>
                <a:gd name="T113" fmla="*/ 71 h 1037"/>
                <a:gd name="T114" fmla="*/ 460 w 1084"/>
                <a:gd name="T115" fmla="*/ 71 h 1037"/>
                <a:gd name="T116" fmla="*/ 527 w 1084"/>
                <a:gd name="T117" fmla="*/ 35 h 1037"/>
                <a:gd name="T118" fmla="*/ 656 w 1084"/>
                <a:gd name="T119" fmla="*/ 11 h 1037"/>
                <a:gd name="T120" fmla="*/ 756 w 1084"/>
                <a:gd name="T121" fmla="*/ 17 h 1037"/>
                <a:gd name="T122" fmla="*/ 807 w 1084"/>
                <a:gd name="T123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4" h="1037">
                  <a:moveTo>
                    <a:pt x="807" y="0"/>
                  </a:moveTo>
                  <a:lnTo>
                    <a:pt x="809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3" y="4"/>
                  </a:lnTo>
                  <a:lnTo>
                    <a:pt x="816" y="4"/>
                  </a:lnTo>
                  <a:lnTo>
                    <a:pt x="816" y="11"/>
                  </a:lnTo>
                  <a:lnTo>
                    <a:pt x="833" y="11"/>
                  </a:lnTo>
                  <a:lnTo>
                    <a:pt x="836" y="0"/>
                  </a:lnTo>
                  <a:lnTo>
                    <a:pt x="851" y="0"/>
                  </a:lnTo>
                  <a:lnTo>
                    <a:pt x="862" y="4"/>
                  </a:lnTo>
                  <a:lnTo>
                    <a:pt x="873" y="8"/>
                  </a:lnTo>
                  <a:lnTo>
                    <a:pt x="873" y="11"/>
                  </a:lnTo>
                  <a:lnTo>
                    <a:pt x="913" y="11"/>
                  </a:lnTo>
                  <a:lnTo>
                    <a:pt x="911" y="18"/>
                  </a:lnTo>
                  <a:lnTo>
                    <a:pt x="909" y="24"/>
                  </a:lnTo>
                  <a:lnTo>
                    <a:pt x="907" y="26"/>
                  </a:lnTo>
                  <a:lnTo>
                    <a:pt x="905" y="29"/>
                  </a:lnTo>
                  <a:lnTo>
                    <a:pt x="904" y="31"/>
                  </a:lnTo>
                  <a:lnTo>
                    <a:pt x="900" y="37"/>
                  </a:lnTo>
                  <a:lnTo>
                    <a:pt x="896" y="37"/>
                  </a:lnTo>
                  <a:lnTo>
                    <a:pt x="896" y="68"/>
                  </a:lnTo>
                  <a:lnTo>
                    <a:pt x="900" y="128"/>
                  </a:lnTo>
                  <a:lnTo>
                    <a:pt x="896" y="128"/>
                  </a:lnTo>
                  <a:lnTo>
                    <a:pt x="896" y="137"/>
                  </a:lnTo>
                  <a:lnTo>
                    <a:pt x="893" y="137"/>
                  </a:lnTo>
                  <a:lnTo>
                    <a:pt x="893" y="151"/>
                  </a:lnTo>
                  <a:lnTo>
                    <a:pt x="887" y="151"/>
                  </a:lnTo>
                  <a:lnTo>
                    <a:pt x="884" y="160"/>
                  </a:lnTo>
                  <a:lnTo>
                    <a:pt x="876" y="160"/>
                  </a:lnTo>
                  <a:lnTo>
                    <a:pt x="856" y="184"/>
                  </a:lnTo>
                  <a:lnTo>
                    <a:pt x="853" y="184"/>
                  </a:lnTo>
                  <a:lnTo>
                    <a:pt x="853" y="197"/>
                  </a:lnTo>
                  <a:lnTo>
                    <a:pt x="855" y="198"/>
                  </a:lnTo>
                  <a:lnTo>
                    <a:pt x="856" y="200"/>
                  </a:lnTo>
                  <a:lnTo>
                    <a:pt x="856" y="204"/>
                  </a:lnTo>
                  <a:lnTo>
                    <a:pt x="858" y="206"/>
                  </a:lnTo>
                  <a:lnTo>
                    <a:pt x="858" y="208"/>
                  </a:lnTo>
                  <a:lnTo>
                    <a:pt x="860" y="211"/>
                  </a:lnTo>
                  <a:lnTo>
                    <a:pt x="864" y="211"/>
                  </a:lnTo>
                  <a:lnTo>
                    <a:pt x="864" y="224"/>
                  </a:lnTo>
                  <a:lnTo>
                    <a:pt x="867" y="224"/>
                  </a:lnTo>
                  <a:lnTo>
                    <a:pt x="873" y="233"/>
                  </a:lnTo>
                  <a:lnTo>
                    <a:pt x="884" y="233"/>
                  </a:lnTo>
                  <a:lnTo>
                    <a:pt x="887" y="240"/>
                  </a:lnTo>
                  <a:lnTo>
                    <a:pt x="893" y="240"/>
                  </a:lnTo>
                  <a:lnTo>
                    <a:pt x="896" y="264"/>
                  </a:lnTo>
                  <a:lnTo>
                    <a:pt x="902" y="269"/>
                  </a:lnTo>
                  <a:lnTo>
                    <a:pt x="913" y="278"/>
                  </a:lnTo>
                  <a:lnTo>
                    <a:pt x="925" y="284"/>
                  </a:lnTo>
                  <a:lnTo>
                    <a:pt x="936" y="288"/>
                  </a:lnTo>
                  <a:lnTo>
                    <a:pt x="940" y="328"/>
                  </a:lnTo>
                  <a:lnTo>
                    <a:pt x="944" y="328"/>
                  </a:lnTo>
                  <a:lnTo>
                    <a:pt x="944" y="337"/>
                  </a:lnTo>
                  <a:lnTo>
                    <a:pt x="947" y="337"/>
                  </a:lnTo>
                  <a:lnTo>
                    <a:pt x="953" y="377"/>
                  </a:lnTo>
                  <a:lnTo>
                    <a:pt x="956" y="377"/>
                  </a:lnTo>
                  <a:lnTo>
                    <a:pt x="956" y="388"/>
                  </a:lnTo>
                  <a:lnTo>
                    <a:pt x="960" y="388"/>
                  </a:lnTo>
                  <a:lnTo>
                    <a:pt x="960" y="393"/>
                  </a:lnTo>
                  <a:lnTo>
                    <a:pt x="960" y="397"/>
                  </a:lnTo>
                  <a:lnTo>
                    <a:pt x="958" y="398"/>
                  </a:lnTo>
                  <a:lnTo>
                    <a:pt x="956" y="402"/>
                  </a:lnTo>
                  <a:lnTo>
                    <a:pt x="955" y="404"/>
                  </a:lnTo>
                  <a:lnTo>
                    <a:pt x="953" y="406"/>
                  </a:lnTo>
                  <a:lnTo>
                    <a:pt x="951" y="408"/>
                  </a:lnTo>
                  <a:lnTo>
                    <a:pt x="953" y="411"/>
                  </a:lnTo>
                  <a:lnTo>
                    <a:pt x="956" y="411"/>
                  </a:lnTo>
                  <a:lnTo>
                    <a:pt x="958" y="415"/>
                  </a:lnTo>
                  <a:lnTo>
                    <a:pt x="962" y="418"/>
                  </a:lnTo>
                  <a:lnTo>
                    <a:pt x="964" y="420"/>
                  </a:lnTo>
                  <a:lnTo>
                    <a:pt x="964" y="428"/>
                  </a:lnTo>
                  <a:lnTo>
                    <a:pt x="967" y="428"/>
                  </a:lnTo>
                  <a:lnTo>
                    <a:pt x="967" y="448"/>
                  </a:lnTo>
                  <a:lnTo>
                    <a:pt x="976" y="453"/>
                  </a:lnTo>
                  <a:lnTo>
                    <a:pt x="978" y="464"/>
                  </a:lnTo>
                  <a:lnTo>
                    <a:pt x="976" y="477"/>
                  </a:lnTo>
                  <a:lnTo>
                    <a:pt x="975" y="491"/>
                  </a:lnTo>
                  <a:lnTo>
                    <a:pt x="973" y="504"/>
                  </a:lnTo>
                  <a:lnTo>
                    <a:pt x="973" y="513"/>
                  </a:lnTo>
                  <a:lnTo>
                    <a:pt x="976" y="513"/>
                  </a:lnTo>
                  <a:lnTo>
                    <a:pt x="978" y="520"/>
                  </a:lnTo>
                  <a:lnTo>
                    <a:pt x="980" y="533"/>
                  </a:lnTo>
                  <a:lnTo>
                    <a:pt x="980" y="544"/>
                  </a:lnTo>
                  <a:lnTo>
                    <a:pt x="976" y="544"/>
                  </a:lnTo>
                  <a:lnTo>
                    <a:pt x="973" y="571"/>
                  </a:lnTo>
                  <a:lnTo>
                    <a:pt x="975" y="582"/>
                  </a:lnTo>
                  <a:lnTo>
                    <a:pt x="978" y="593"/>
                  </a:lnTo>
                  <a:lnTo>
                    <a:pt x="980" y="608"/>
                  </a:lnTo>
                  <a:lnTo>
                    <a:pt x="976" y="609"/>
                  </a:lnTo>
                  <a:lnTo>
                    <a:pt x="973" y="613"/>
                  </a:lnTo>
                  <a:lnTo>
                    <a:pt x="967" y="615"/>
                  </a:lnTo>
                  <a:lnTo>
                    <a:pt x="962" y="618"/>
                  </a:lnTo>
                  <a:lnTo>
                    <a:pt x="958" y="624"/>
                  </a:lnTo>
                  <a:lnTo>
                    <a:pt x="956" y="628"/>
                  </a:lnTo>
                  <a:lnTo>
                    <a:pt x="956" y="631"/>
                  </a:lnTo>
                  <a:lnTo>
                    <a:pt x="960" y="631"/>
                  </a:lnTo>
                  <a:lnTo>
                    <a:pt x="962" y="638"/>
                  </a:lnTo>
                  <a:lnTo>
                    <a:pt x="965" y="644"/>
                  </a:lnTo>
                  <a:lnTo>
                    <a:pt x="969" y="648"/>
                  </a:lnTo>
                  <a:lnTo>
                    <a:pt x="973" y="651"/>
                  </a:lnTo>
                  <a:lnTo>
                    <a:pt x="976" y="657"/>
                  </a:lnTo>
                  <a:lnTo>
                    <a:pt x="980" y="657"/>
                  </a:lnTo>
                  <a:lnTo>
                    <a:pt x="980" y="668"/>
                  </a:lnTo>
                  <a:lnTo>
                    <a:pt x="984" y="668"/>
                  </a:lnTo>
                  <a:lnTo>
                    <a:pt x="984" y="677"/>
                  </a:lnTo>
                  <a:lnTo>
                    <a:pt x="987" y="677"/>
                  </a:lnTo>
                  <a:lnTo>
                    <a:pt x="987" y="700"/>
                  </a:lnTo>
                  <a:lnTo>
                    <a:pt x="993" y="700"/>
                  </a:lnTo>
                  <a:lnTo>
                    <a:pt x="993" y="704"/>
                  </a:lnTo>
                  <a:lnTo>
                    <a:pt x="995" y="706"/>
                  </a:lnTo>
                  <a:lnTo>
                    <a:pt x="995" y="708"/>
                  </a:lnTo>
                  <a:lnTo>
                    <a:pt x="995" y="711"/>
                  </a:lnTo>
                  <a:lnTo>
                    <a:pt x="996" y="717"/>
                  </a:lnTo>
                  <a:lnTo>
                    <a:pt x="1000" y="717"/>
                  </a:lnTo>
                  <a:lnTo>
                    <a:pt x="1004" y="718"/>
                  </a:lnTo>
                  <a:lnTo>
                    <a:pt x="1005" y="720"/>
                  </a:lnTo>
                  <a:lnTo>
                    <a:pt x="1007" y="722"/>
                  </a:lnTo>
                  <a:lnTo>
                    <a:pt x="1007" y="724"/>
                  </a:lnTo>
                  <a:lnTo>
                    <a:pt x="1007" y="724"/>
                  </a:lnTo>
                  <a:lnTo>
                    <a:pt x="1044" y="724"/>
                  </a:lnTo>
                  <a:lnTo>
                    <a:pt x="1044" y="728"/>
                  </a:lnTo>
                  <a:lnTo>
                    <a:pt x="1064" y="728"/>
                  </a:lnTo>
                  <a:lnTo>
                    <a:pt x="1064" y="733"/>
                  </a:lnTo>
                  <a:lnTo>
                    <a:pt x="1075" y="746"/>
                  </a:lnTo>
                  <a:lnTo>
                    <a:pt x="1082" y="762"/>
                  </a:lnTo>
                  <a:lnTo>
                    <a:pt x="1084" y="784"/>
                  </a:lnTo>
                  <a:lnTo>
                    <a:pt x="1082" y="786"/>
                  </a:lnTo>
                  <a:lnTo>
                    <a:pt x="1078" y="789"/>
                  </a:lnTo>
                  <a:lnTo>
                    <a:pt x="1078" y="791"/>
                  </a:lnTo>
                  <a:lnTo>
                    <a:pt x="1076" y="793"/>
                  </a:lnTo>
                  <a:lnTo>
                    <a:pt x="1067" y="793"/>
                  </a:lnTo>
                  <a:lnTo>
                    <a:pt x="1064" y="800"/>
                  </a:lnTo>
                  <a:lnTo>
                    <a:pt x="1047" y="804"/>
                  </a:lnTo>
                  <a:lnTo>
                    <a:pt x="1044" y="813"/>
                  </a:lnTo>
                  <a:lnTo>
                    <a:pt x="1027" y="817"/>
                  </a:lnTo>
                  <a:lnTo>
                    <a:pt x="1020" y="828"/>
                  </a:lnTo>
                  <a:lnTo>
                    <a:pt x="1004" y="831"/>
                  </a:lnTo>
                  <a:lnTo>
                    <a:pt x="1000" y="840"/>
                  </a:lnTo>
                  <a:lnTo>
                    <a:pt x="984" y="844"/>
                  </a:lnTo>
                  <a:lnTo>
                    <a:pt x="984" y="848"/>
                  </a:lnTo>
                  <a:lnTo>
                    <a:pt x="973" y="853"/>
                  </a:lnTo>
                  <a:lnTo>
                    <a:pt x="967" y="860"/>
                  </a:lnTo>
                  <a:lnTo>
                    <a:pt x="960" y="860"/>
                  </a:lnTo>
                  <a:lnTo>
                    <a:pt x="956" y="868"/>
                  </a:lnTo>
                  <a:lnTo>
                    <a:pt x="940" y="873"/>
                  </a:lnTo>
                  <a:lnTo>
                    <a:pt x="936" y="880"/>
                  </a:lnTo>
                  <a:lnTo>
                    <a:pt x="927" y="880"/>
                  </a:lnTo>
                  <a:lnTo>
                    <a:pt x="924" y="888"/>
                  </a:lnTo>
                  <a:lnTo>
                    <a:pt x="916" y="888"/>
                  </a:lnTo>
                  <a:lnTo>
                    <a:pt x="913" y="897"/>
                  </a:lnTo>
                  <a:lnTo>
                    <a:pt x="896" y="900"/>
                  </a:lnTo>
                  <a:lnTo>
                    <a:pt x="893" y="908"/>
                  </a:lnTo>
                  <a:lnTo>
                    <a:pt x="876" y="911"/>
                  </a:lnTo>
                  <a:lnTo>
                    <a:pt x="876" y="917"/>
                  </a:lnTo>
                  <a:lnTo>
                    <a:pt x="864" y="920"/>
                  </a:lnTo>
                  <a:lnTo>
                    <a:pt x="860" y="928"/>
                  </a:lnTo>
                  <a:lnTo>
                    <a:pt x="853" y="928"/>
                  </a:lnTo>
                  <a:lnTo>
                    <a:pt x="824" y="960"/>
                  </a:lnTo>
                  <a:lnTo>
                    <a:pt x="816" y="960"/>
                  </a:lnTo>
                  <a:lnTo>
                    <a:pt x="813" y="968"/>
                  </a:lnTo>
                  <a:lnTo>
                    <a:pt x="787" y="988"/>
                  </a:lnTo>
                  <a:lnTo>
                    <a:pt x="773" y="1008"/>
                  </a:lnTo>
                  <a:lnTo>
                    <a:pt x="762" y="1011"/>
                  </a:lnTo>
                  <a:lnTo>
                    <a:pt x="751" y="1011"/>
                  </a:lnTo>
                  <a:lnTo>
                    <a:pt x="740" y="1013"/>
                  </a:lnTo>
                  <a:lnTo>
                    <a:pt x="740" y="1017"/>
                  </a:lnTo>
                  <a:lnTo>
                    <a:pt x="724" y="1017"/>
                  </a:lnTo>
                  <a:lnTo>
                    <a:pt x="724" y="1020"/>
                  </a:lnTo>
                  <a:lnTo>
                    <a:pt x="704" y="1020"/>
                  </a:lnTo>
                  <a:lnTo>
                    <a:pt x="704" y="1024"/>
                  </a:lnTo>
                  <a:lnTo>
                    <a:pt x="698" y="1024"/>
                  </a:lnTo>
                  <a:lnTo>
                    <a:pt x="695" y="1026"/>
                  </a:lnTo>
                  <a:lnTo>
                    <a:pt x="689" y="1028"/>
                  </a:lnTo>
                  <a:lnTo>
                    <a:pt x="684" y="1028"/>
                  </a:lnTo>
                  <a:lnTo>
                    <a:pt x="665" y="1033"/>
                  </a:lnTo>
                  <a:lnTo>
                    <a:pt x="647" y="1035"/>
                  </a:lnTo>
                  <a:lnTo>
                    <a:pt x="624" y="1037"/>
                  </a:lnTo>
                  <a:lnTo>
                    <a:pt x="622" y="1031"/>
                  </a:lnTo>
                  <a:lnTo>
                    <a:pt x="620" y="1029"/>
                  </a:lnTo>
                  <a:lnTo>
                    <a:pt x="618" y="1026"/>
                  </a:lnTo>
                  <a:lnTo>
                    <a:pt x="616" y="1022"/>
                  </a:lnTo>
                  <a:lnTo>
                    <a:pt x="616" y="1017"/>
                  </a:lnTo>
                  <a:lnTo>
                    <a:pt x="622" y="1008"/>
                  </a:lnTo>
                  <a:lnTo>
                    <a:pt x="620" y="997"/>
                  </a:lnTo>
                  <a:lnTo>
                    <a:pt x="616" y="984"/>
                  </a:lnTo>
                  <a:lnTo>
                    <a:pt x="600" y="980"/>
                  </a:lnTo>
                  <a:lnTo>
                    <a:pt x="600" y="977"/>
                  </a:lnTo>
                  <a:lnTo>
                    <a:pt x="580" y="977"/>
                  </a:lnTo>
                  <a:lnTo>
                    <a:pt x="573" y="964"/>
                  </a:lnTo>
                  <a:lnTo>
                    <a:pt x="547" y="964"/>
                  </a:lnTo>
                  <a:lnTo>
                    <a:pt x="547" y="960"/>
                  </a:lnTo>
                  <a:lnTo>
                    <a:pt x="544" y="960"/>
                  </a:lnTo>
                  <a:lnTo>
                    <a:pt x="542" y="957"/>
                  </a:lnTo>
                  <a:lnTo>
                    <a:pt x="540" y="955"/>
                  </a:lnTo>
                  <a:lnTo>
                    <a:pt x="538" y="951"/>
                  </a:lnTo>
                  <a:lnTo>
                    <a:pt x="538" y="949"/>
                  </a:lnTo>
                  <a:lnTo>
                    <a:pt x="536" y="944"/>
                  </a:lnTo>
                  <a:lnTo>
                    <a:pt x="516" y="940"/>
                  </a:lnTo>
                  <a:lnTo>
                    <a:pt x="513" y="917"/>
                  </a:lnTo>
                  <a:lnTo>
                    <a:pt x="507" y="913"/>
                  </a:lnTo>
                  <a:lnTo>
                    <a:pt x="502" y="911"/>
                  </a:lnTo>
                  <a:lnTo>
                    <a:pt x="496" y="908"/>
                  </a:lnTo>
                  <a:lnTo>
                    <a:pt x="493" y="904"/>
                  </a:lnTo>
                  <a:lnTo>
                    <a:pt x="487" y="900"/>
                  </a:lnTo>
                  <a:lnTo>
                    <a:pt x="480" y="888"/>
                  </a:lnTo>
                  <a:lnTo>
                    <a:pt x="464" y="884"/>
                  </a:lnTo>
                  <a:lnTo>
                    <a:pt x="456" y="873"/>
                  </a:lnTo>
                  <a:lnTo>
                    <a:pt x="447" y="873"/>
                  </a:lnTo>
                  <a:lnTo>
                    <a:pt x="444" y="864"/>
                  </a:lnTo>
                  <a:lnTo>
                    <a:pt x="433" y="860"/>
                  </a:lnTo>
                  <a:lnTo>
                    <a:pt x="433" y="857"/>
                  </a:lnTo>
                  <a:lnTo>
                    <a:pt x="424" y="857"/>
                  </a:lnTo>
                  <a:lnTo>
                    <a:pt x="420" y="848"/>
                  </a:lnTo>
                  <a:lnTo>
                    <a:pt x="413" y="848"/>
                  </a:lnTo>
                  <a:lnTo>
                    <a:pt x="407" y="840"/>
                  </a:lnTo>
                  <a:lnTo>
                    <a:pt x="400" y="840"/>
                  </a:lnTo>
                  <a:lnTo>
                    <a:pt x="396" y="831"/>
                  </a:lnTo>
                  <a:lnTo>
                    <a:pt x="387" y="831"/>
                  </a:lnTo>
                  <a:lnTo>
                    <a:pt x="380" y="820"/>
                  </a:lnTo>
                  <a:lnTo>
                    <a:pt x="364" y="817"/>
                  </a:lnTo>
                  <a:lnTo>
                    <a:pt x="356" y="804"/>
                  </a:lnTo>
                  <a:lnTo>
                    <a:pt x="340" y="800"/>
                  </a:lnTo>
                  <a:lnTo>
                    <a:pt x="333" y="788"/>
                  </a:lnTo>
                  <a:lnTo>
                    <a:pt x="324" y="788"/>
                  </a:lnTo>
                  <a:lnTo>
                    <a:pt x="320" y="780"/>
                  </a:lnTo>
                  <a:lnTo>
                    <a:pt x="307" y="777"/>
                  </a:lnTo>
                  <a:lnTo>
                    <a:pt x="307" y="771"/>
                  </a:lnTo>
                  <a:lnTo>
                    <a:pt x="300" y="771"/>
                  </a:lnTo>
                  <a:lnTo>
                    <a:pt x="296" y="764"/>
                  </a:lnTo>
                  <a:lnTo>
                    <a:pt x="287" y="764"/>
                  </a:lnTo>
                  <a:lnTo>
                    <a:pt x="284" y="757"/>
                  </a:lnTo>
                  <a:lnTo>
                    <a:pt x="276" y="757"/>
                  </a:lnTo>
                  <a:lnTo>
                    <a:pt x="273" y="748"/>
                  </a:lnTo>
                  <a:lnTo>
                    <a:pt x="264" y="748"/>
                  </a:lnTo>
                  <a:lnTo>
                    <a:pt x="256" y="737"/>
                  </a:lnTo>
                  <a:lnTo>
                    <a:pt x="240" y="733"/>
                  </a:lnTo>
                  <a:lnTo>
                    <a:pt x="236" y="724"/>
                  </a:lnTo>
                  <a:lnTo>
                    <a:pt x="224" y="720"/>
                  </a:lnTo>
                  <a:lnTo>
                    <a:pt x="216" y="708"/>
                  </a:lnTo>
                  <a:lnTo>
                    <a:pt x="207" y="708"/>
                  </a:lnTo>
                  <a:lnTo>
                    <a:pt x="207" y="704"/>
                  </a:lnTo>
                  <a:lnTo>
                    <a:pt x="200" y="704"/>
                  </a:lnTo>
                  <a:lnTo>
                    <a:pt x="198" y="702"/>
                  </a:lnTo>
                  <a:lnTo>
                    <a:pt x="195" y="700"/>
                  </a:lnTo>
                  <a:lnTo>
                    <a:pt x="191" y="698"/>
                  </a:lnTo>
                  <a:lnTo>
                    <a:pt x="187" y="697"/>
                  </a:lnTo>
                  <a:lnTo>
                    <a:pt x="185" y="695"/>
                  </a:lnTo>
                  <a:lnTo>
                    <a:pt x="182" y="693"/>
                  </a:lnTo>
                  <a:lnTo>
                    <a:pt x="180" y="689"/>
                  </a:lnTo>
                  <a:lnTo>
                    <a:pt x="176" y="688"/>
                  </a:lnTo>
                  <a:lnTo>
                    <a:pt x="167" y="677"/>
                  </a:lnTo>
                  <a:lnTo>
                    <a:pt x="160" y="677"/>
                  </a:lnTo>
                  <a:lnTo>
                    <a:pt x="156" y="668"/>
                  </a:lnTo>
                  <a:lnTo>
                    <a:pt x="140" y="664"/>
                  </a:lnTo>
                  <a:lnTo>
                    <a:pt x="133" y="653"/>
                  </a:lnTo>
                  <a:lnTo>
                    <a:pt x="116" y="648"/>
                  </a:lnTo>
                  <a:lnTo>
                    <a:pt x="113" y="640"/>
                  </a:lnTo>
                  <a:lnTo>
                    <a:pt x="104" y="640"/>
                  </a:lnTo>
                  <a:lnTo>
                    <a:pt x="96" y="628"/>
                  </a:lnTo>
                  <a:lnTo>
                    <a:pt x="80" y="624"/>
                  </a:lnTo>
                  <a:lnTo>
                    <a:pt x="73" y="611"/>
                  </a:lnTo>
                  <a:lnTo>
                    <a:pt x="64" y="611"/>
                  </a:lnTo>
                  <a:lnTo>
                    <a:pt x="56" y="600"/>
                  </a:lnTo>
                  <a:lnTo>
                    <a:pt x="40" y="597"/>
                  </a:lnTo>
                  <a:lnTo>
                    <a:pt x="33" y="584"/>
                  </a:lnTo>
                  <a:lnTo>
                    <a:pt x="24" y="584"/>
                  </a:lnTo>
                  <a:lnTo>
                    <a:pt x="16" y="571"/>
                  </a:lnTo>
                  <a:lnTo>
                    <a:pt x="7" y="571"/>
                  </a:lnTo>
                  <a:lnTo>
                    <a:pt x="7" y="568"/>
                  </a:lnTo>
                  <a:lnTo>
                    <a:pt x="5" y="566"/>
                  </a:lnTo>
                  <a:lnTo>
                    <a:pt x="4" y="564"/>
                  </a:lnTo>
                  <a:lnTo>
                    <a:pt x="2" y="562"/>
                  </a:lnTo>
                  <a:lnTo>
                    <a:pt x="2" y="560"/>
                  </a:lnTo>
                  <a:lnTo>
                    <a:pt x="0" y="557"/>
                  </a:lnTo>
                  <a:lnTo>
                    <a:pt x="0" y="551"/>
                  </a:lnTo>
                  <a:lnTo>
                    <a:pt x="4" y="551"/>
                  </a:lnTo>
                  <a:lnTo>
                    <a:pt x="4" y="484"/>
                  </a:lnTo>
                  <a:lnTo>
                    <a:pt x="4" y="484"/>
                  </a:lnTo>
                  <a:lnTo>
                    <a:pt x="5" y="482"/>
                  </a:lnTo>
                  <a:lnTo>
                    <a:pt x="7" y="480"/>
                  </a:lnTo>
                  <a:lnTo>
                    <a:pt x="7" y="477"/>
                  </a:lnTo>
                  <a:lnTo>
                    <a:pt x="16" y="473"/>
                  </a:lnTo>
                  <a:lnTo>
                    <a:pt x="24" y="469"/>
                  </a:lnTo>
                  <a:lnTo>
                    <a:pt x="31" y="466"/>
                  </a:lnTo>
                  <a:lnTo>
                    <a:pt x="36" y="460"/>
                  </a:lnTo>
                  <a:lnTo>
                    <a:pt x="40" y="453"/>
                  </a:lnTo>
                  <a:lnTo>
                    <a:pt x="76" y="440"/>
                  </a:lnTo>
                  <a:lnTo>
                    <a:pt x="76" y="433"/>
                  </a:lnTo>
                  <a:lnTo>
                    <a:pt x="84" y="428"/>
                  </a:lnTo>
                  <a:lnTo>
                    <a:pt x="95" y="428"/>
                  </a:lnTo>
                  <a:lnTo>
                    <a:pt x="109" y="428"/>
                  </a:lnTo>
                  <a:lnTo>
                    <a:pt x="120" y="428"/>
                  </a:lnTo>
                  <a:lnTo>
                    <a:pt x="120" y="420"/>
                  </a:lnTo>
                  <a:lnTo>
                    <a:pt x="176" y="411"/>
                  </a:lnTo>
                  <a:lnTo>
                    <a:pt x="185" y="402"/>
                  </a:lnTo>
                  <a:lnTo>
                    <a:pt x="193" y="393"/>
                  </a:lnTo>
                  <a:lnTo>
                    <a:pt x="200" y="380"/>
                  </a:lnTo>
                  <a:lnTo>
                    <a:pt x="240" y="368"/>
                  </a:lnTo>
                  <a:lnTo>
                    <a:pt x="247" y="357"/>
                  </a:lnTo>
                  <a:lnTo>
                    <a:pt x="253" y="355"/>
                  </a:lnTo>
                  <a:lnTo>
                    <a:pt x="256" y="353"/>
                  </a:lnTo>
                  <a:lnTo>
                    <a:pt x="260" y="353"/>
                  </a:lnTo>
                  <a:lnTo>
                    <a:pt x="262" y="353"/>
                  </a:lnTo>
                  <a:lnTo>
                    <a:pt x="265" y="353"/>
                  </a:lnTo>
                  <a:lnTo>
                    <a:pt x="269" y="351"/>
                  </a:lnTo>
                  <a:lnTo>
                    <a:pt x="273" y="348"/>
                  </a:lnTo>
                  <a:lnTo>
                    <a:pt x="265" y="338"/>
                  </a:lnTo>
                  <a:lnTo>
                    <a:pt x="264" y="328"/>
                  </a:lnTo>
                  <a:lnTo>
                    <a:pt x="264" y="313"/>
                  </a:lnTo>
                  <a:lnTo>
                    <a:pt x="284" y="311"/>
                  </a:lnTo>
                  <a:lnTo>
                    <a:pt x="300" y="308"/>
                  </a:lnTo>
                  <a:lnTo>
                    <a:pt x="313" y="300"/>
                  </a:lnTo>
                  <a:lnTo>
                    <a:pt x="320" y="288"/>
                  </a:lnTo>
                  <a:lnTo>
                    <a:pt x="400" y="288"/>
                  </a:lnTo>
                  <a:lnTo>
                    <a:pt x="404" y="264"/>
                  </a:lnTo>
                  <a:lnTo>
                    <a:pt x="393" y="257"/>
                  </a:lnTo>
                  <a:lnTo>
                    <a:pt x="393" y="244"/>
                  </a:lnTo>
                  <a:lnTo>
                    <a:pt x="387" y="244"/>
                  </a:lnTo>
                  <a:lnTo>
                    <a:pt x="387" y="237"/>
                  </a:lnTo>
                  <a:lnTo>
                    <a:pt x="384" y="237"/>
                  </a:lnTo>
                  <a:lnTo>
                    <a:pt x="384" y="228"/>
                  </a:lnTo>
                  <a:lnTo>
                    <a:pt x="380" y="228"/>
                  </a:lnTo>
                  <a:lnTo>
                    <a:pt x="380" y="208"/>
                  </a:lnTo>
                  <a:lnTo>
                    <a:pt x="384" y="208"/>
                  </a:lnTo>
                  <a:lnTo>
                    <a:pt x="384" y="204"/>
                  </a:lnTo>
                  <a:lnTo>
                    <a:pt x="380" y="204"/>
                  </a:lnTo>
                  <a:lnTo>
                    <a:pt x="376" y="140"/>
                  </a:lnTo>
                  <a:lnTo>
                    <a:pt x="373" y="140"/>
                  </a:lnTo>
                  <a:lnTo>
                    <a:pt x="369" y="135"/>
                  </a:lnTo>
                  <a:lnTo>
                    <a:pt x="365" y="133"/>
                  </a:lnTo>
                  <a:lnTo>
                    <a:pt x="364" y="129"/>
                  </a:lnTo>
                  <a:lnTo>
                    <a:pt x="362" y="126"/>
                  </a:lnTo>
                  <a:lnTo>
                    <a:pt x="360" y="120"/>
                  </a:lnTo>
                  <a:lnTo>
                    <a:pt x="360" y="113"/>
                  </a:lnTo>
                  <a:lnTo>
                    <a:pt x="376" y="108"/>
                  </a:lnTo>
                  <a:lnTo>
                    <a:pt x="393" y="100"/>
                  </a:lnTo>
                  <a:lnTo>
                    <a:pt x="404" y="93"/>
                  </a:lnTo>
                  <a:lnTo>
                    <a:pt x="407" y="80"/>
                  </a:lnTo>
                  <a:lnTo>
                    <a:pt x="433" y="77"/>
                  </a:lnTo>
                  <a:lnTo>
                    <a:pt x="433" y="71"/>
                  </a:lnTo>
                  <a:lnTo>
                    <a:pt x="440" y="71"/>
                  </a:lnTo>
                  <a:lnTo>
                    <a:pt x="440" y="68"/>
                  </a:lnTo>
                  <a:lnTo>
                    <a:pt x="445" y="68"/>
                  </a:lnTo>
                  <a:lnTo>
                    <a:pt x="451" y="68"/>
                  </a:lnTo>
                  <a:lnTo>
                    <a:pt x="456" y="69"/>
                  </a:lnTo>
                  <a:lnTo>
                    <a:pt x="460" y="71"/>
                  </a:lnTo>
                  <a:lnTo>
                    <a:pt x="464" y="71"/>
                  </a:lnTo>
                  <a:lnTo>
                    <a:pt x="480" y="51"/>
                  </a:lnTo>
                  <a:lnTo>
                    <a:pt x="493" y="51"/>
                  </a:lnTo>
                  <a:lnTo>
                    <a:pt x="500" y="40"/>
                  </a:lnTo>
                  <a:lnTo>
                    <a:pt x="516" y="40"/>
                  </a:lnTo>
                  <a:lnTo>
                    <a:pt x="527" y="35"/>
                  </a:lnTo>
                  <a:lnTo>
                    <a:pt x="540" y="31"/>
                  </a:lnTo>
                  <a:lnTo>
                    <a:pt x="556" y="28"/>
                  </a:lnTo>
                  <a:lnTo>
                    <a:pt x="604" y="28"/>
                  </a:lnTo>
                  <a:lnTo>
                    <a:pt x="613" y="17"/>
                  </a:lnTo>
                  <a:lnTo>
                    <a:pt x="656" y="17"/>
                  </a:lnTo>
                  <a:lnTo>
                    <a:pt x="656" y="11"/>
                  </a:lnTo>
                  <a:lnTo>
                    <a:pt x="724" y="11"/>
                  </a:lnTo>
                  <a:lnTo>
                    <a:pt x="724" y="17"/>
                  </a:lnTo>
                  <a:lnTo>
                    <a:pt x="736" y="17"/>
                  </a:lnTo>
                  <a:lnTo>
                    <a:pt x="740" y="24"/>
                  </a:lnTo>
                  <a:lnTo>
                    <a:pt x="756" y="20"/>
                  </a:lnTo>
                  <a:lnTo>
                    <a:pt x="756" y="17"/>
                  </a:lnTo>
                  <a:lnTo>
                    <a:pt x="776" y="17"/>
                  </a:lnTo>
                  <a:lnTo>
                    <a:pt x="776" y="11"/>
                  </a:lnTo>
                  <a:lnTo>
                    <a:pt x="784" y="8"/>
                  </a:lnTo>
                  <a:lnTo>
                    <a:pt x="789" y="4"/>
                  </a:lnTo>
                  <a:lnTo>
                    <a:pt x="796" y="2"/>
                  </a:lnTo>
                  <a:lnTo>
                    <a:pt x="80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id="{E3A5D776-37BA-4E8A-8FEF-8905FC45A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955" y="988169"/>
              <a:ext cx="747713" cy="639763"/>
            </a:xfrm>
            <a:custGeom>
              <a:avLst/>
              <a:gdLst>
                <a:gd name="T0" fmla="*/ 471 w 471"/>
                <a:gd name="T1" fmla="*/ 0 h 403"/>
                <a:gd name="T2" fmla="*/ 454 w 471"/>
                <a:gd name="T3" fmla="*/ 98 h 403"/>
                <a:gd name="T4" fmla="*/ 414 w 471"/>
                <a:gd name="T5" fmla="*/ 100 h 403"/>
                <a:gd name="T6" fmla="*/ 385 w 471"/>
                <a:gd name="T7" fmla="*/ 103 h 403"/>
                <a:gd name="T8" fmla="*/ 347 w 471"/>
                <a:gd name="T9" fmla="*/ 105 h 403"/>
                <a:gd name="T10" fmla="*/ 305 w 471"/>
                <a:gd name="T11" fmla="*/ 103 h 403"/>
                <a:gd name="T12" fmla="*/ 287 w 471"/>
                <a:gd name="T13" fmla="*/ 243 h 403"/>
                <a:gd name="T14" fmla="*/ 283 w 471"/>
                <a:gd name="T15" fmla="*/ 247 h 403"/>
                <a:gd name="T16" fmla="*/ 280 w 471"/>
                <a:gd name="T17" fmla="*/ 251 h 403"/>
                <a:gd name="T18" fmla="*/ 251 w 471"/>
                <a:gd name="T19" fmla="*/ 256 h 403"/>
                <a:gd name="T20" fmla="*/ 240 w 471"/>
                <a:gd name="T21" fmla="*/ 263 h 403"/>
                <a:gd name="T22" fmla="*/ 227 w 471"/>
                <a:gd name="T23" fmla="*/ 276 h 403"/>
                <a:gd name="T24" fmla="*/ 223 w 471"/>
                <a:gd name="T25" fmla="*/ 283 h 403"/>
                <a:gd name="T26" fmla="*/ 229 w 471"/>
                <a:gd name="T27" fmla="*/ 320 h 403"/>
                <a:gd name="T28" fmla="*/ 227 w 471"/>
                <a:gd name="T29" fmla="*/ 363 h 403"/>
                <a:gd name="T30" fmla="*/ 22 w 471"/>
                <a:gd name="T31" fmla="*/ 371 h 403"/>
                <a:gd name="T32" fmla="*/ 20 w 471"/>
                <a:gd name="T33" fmla="*/ 391 h 403"/>
                <a:gd name="T34" fmla="*/ 14 w 471"/>
                <a:gd name="T35" fmla="*/ 403 h 403"/>
                <a:gd name="T36" fmla="*/ 3 w 471"/>
                <a:gd name="T37" fmla="*/ 351 h 403"/>
                <a:gd name="T38" fmla="*/ 11 w 471"/>
                <a:gd name="T39" fmla="*/ 338 h 403"/>
                <a:gd name="T40" fmla="*/ 14 w 471"/>
                <a:gd name="T41" fmla="*/ 316 h 403"/>
                <a:gd name="T42" fmla="*/ 27 w 471"/>
                <a:gd name="T43" fmla="*/ 303 h 403"/>
                <a:gd name="T44" fmla="*/ 43 w 471"/>
                <a:gd name="T45" fmla="*/ 280 h 403"/>
                <a:gd name="T46" fmla="*/ 51 w 471"/>
                <a:gd name="T47" fmla="*/ 263 h 403"/>
                <a:gd name="T48" fmla="*/ 54 w 471"/>
                <a:gd name="T49" fmla="*/ 251 h 403"/>
                <a:gd name="T50" fmla="*/ 67 w 471"/>
                <a:gd name="T51" fmla="*/ 220 h 403"/>
                <a:gd name="T52" fmla="*/ 74 w 471"/>
                <a:gd name="T53" fmla="*/ 207 h 403"/>
                <a:gd name="T54" fmla="*/ 96 w 471"/>
                <a:gd name="T55" fmla="*/ 192 h 403"/>
                <a:gd name="T56" fmla="*/ 123 w 471"/>
                <a:gd name="T57" fmla="*/ 163 h 403"/>
                <a:gd name="T58" fmla="*/ 131 w 471"/>
                <a:gd name="T59" fmla="*/ 123 h 403"/>
                <a:gd name="T60" fmla="*/ 140 w 471"/>
                <a:gd name="T61" fmla="*/ 107 h 403"/>
                <a:gd name="T62" fmla="*/ 147 w 471"/>
                <a:gd name="T63" fmla="*/ 94 h 403"/>
                <a:gd name="T64" fmla="*/ 151 w 471"/>
                <a:gd name="T65" fmla="*/ 80 h 403"/>
                <a:gd name="T66" fmla="*/ 160 w 471"/>
                <a:gd name="T67" fmla="*/ 74 h 403"/>
                <a:gd name="T68" fmla="*/ 165 w 471"/>
                <a:gd name="T69" fmla="*/ 71 h 403"/>
                <a:gd name="T70" fmla="*/ 171 w 471"/>
                <a:gd name="T71" fmla="*/ 71 h 403"/>
                <a:gd name="T72" fmla="*/ 178 w 471"/>
                <a:gd name="T73" fmla="*/ 69 h 403"/>
                <a:gd name="T74" fmla="*/ 187 w 471"/>
                <a:gd name="T75" fmla="*/ 60 h 403"/>
                <a:gd name="T76" fmla="*/ 194 w 471"/>
                <a:gd name="T77" fmla="*/ 56 h 403"/>
                <a:gd name="T78" fmla="*/ 203 w 471"/>
                <a:gd name="T79" fmla="*/ 43 h 403"/>
                <a:gd name="T80" fmla="*/ 211 w 471"/>
                <a:gd name="T81" fmla="*/ 31 h 403"/>
                <a:gd name="T82" fmla="*/ 216 w 471"/>
                <a:gd name="T83" fmla="*/ 27 h 403"/>
                <a:gd name="T84" fmla="*/ 218 w 471"/>
                <a:gd name="T85" fmla="*/ 18 h 403"/>
                <a:gd name="T86" fmla="*/ 218 w 471"/>
                <a:gd name="T87" fmla="*/ 12 h 403"/>
                <a:gd name="T88" fmla="*/ 223 w 471"/>
                <a:gd name="T89" fmla="*/ 7 h 403"/>
                <a:gd name="T90" fmla="*/ 227 w 471"/>
                <a:gd name="T9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1" h="403">
                  <a:moveTo>
                    <a:pt x="227" y="0"/>
                  </a:moveTo>
                  <a:lnTo>
                    <a:pt x="471" y="0"/>
                  </a:lnTo>
                  <a:lnTo>
                    <a:pt x="471" y="94"/>
                  </a:lnTo>
                  <a:lnTo>
                    <a:pt x="454" y="98"/>
                  </a:lnTo>
                  <a:lnTo>
                    <a:pt x="436" y="100"/>
                  </a:lnTo>
                  <a:lnTo>
                    <a:pt x="414" y="100"/>
                  </a:lnTo>
                  <a:lnTo>
                    <a:pt x="394" y="100"/>
                  </a:lnTo>
                  <a:lnTo>
                    <a:pt x="385" y="103"/>
                  </a:lnTo>
                  <a:lnTo>
                    <a:pt x="369" y="103"/>
                  </a:lnTo>
                  <a:lnTo>
                    <a:pt x="347" y="105"/>
                  </a:lnTo>
                  <a:lnTo>
                    <a:pt x="325" y="103"/>
                  </a:lnTo>
                  <a:lnTo>
                    <a:pt x="305" y="103"/>
                  </a:lnTo>
                  <a:lnTo>
                    <a:pt x="291" y="103"/>
                  </a:lnTo>
                  <a:lnTo>
                    <a:pt x="287" y="243"/>
                  </a:lnTo>
                  <a:lnTo>
                    <a:pt x="285" y="245"/>
                  </a:lnTo>
                  <a:lnTo>
                    <a:pt x="283" y="247"/>
                  </a:lnTo>
                  <a:lnTo>
                    <a:pt x="282" y="249"/>
                  </a:lnTo>
                  <a:lnTo>
                    <a:pt x="280" y="251"/>
                  </a:lnTo>
                  <a:lnTo>
                    <a:pt x="280" y="251"/>
                  </a:lnTo>
                  <a:lnTo>
                    <a:pt x="251" y="256"/>
                  </a:lnTo>
                  <a:lnTo>
                    <a:pt x="247" y="263"/>
                  </a:lnTo>
                  <a:lnTo>
                    <a:pt x="240" y="263"/>
                  </a:lnTo>
                  <a:lnTo>
                    <a:pt x="240" y="267"/>
                  </a:lnTo>
                  <a:lnTo>
                    <a:pt x="227" y="276"/>
                  </a:lnTo>
                  <a:lnTo>
                    <a:pt x="227" y="283"/>
                  </a:lnTo>
                  <a:lnTo>
                    <a:pt x="223" y="283"/>
                  </a:lnTo>
                  <a:lnTo>
                    <a:pt x="229" y="300"/>
                  </a:lnTo>
                  <a:lnTo>
                    <a:pt x="229" y="320"/>
                  </a:lnTo>
                  <a:lnTo>
                    <a:pt x="227" y="341"/>
                  </a:lnTo>
                  <a:lnTo>
                    <a:pt x="227" y="363"/>
                  </a:lnTo>
                  <a:lnTo>
                    <a:pt x="23" y="363"/>
                  </a:lnTo>
                  <a:lnTo>
                    <a:pt x="22" y="371"/>
                  </a:lnTo>
                  <a:lnTo>
                    <a:pt x="20" y="380"/>
                  </a:lnTo>
                  <a:lnTo>
                    <a:pt x="20" y="391"/>
                  </a:lnTo>
                  <a:lnTo>
                    <a:pt x="14" y="391"/>
                  </a:lnTo>
                  <a:lnTo>
                    <a:pt x="14" y="403"/>
                  </a:lnTo>
                  <a:lnTo>
                    <a:pt x="0" y="403"/>
                  </a:lnTo>
                  <a:lnTo>
                    <a:pt x="3" y="351"/>
                  </a:lnTo>
                  <a:lnTo>
                    <a:pt x="11" y="351"/>
                  </a:lnTo>
                  <a:lnTo>
                    <a:pt x="11" y="338"/>
                  </a:lnTo>
                  <a:lnTo>
                    <a:pt x="12" y="325"/>
                  </a:lnTo>
                  <a:lnTo>
                    <a:pt x="14" y="316"/>
                  </a:lnTo>
                  <a:lnTo>
                    <a:pt x="23" y="311"/>
                  </a:lnTo>
                  <a:lnTo>
                    <a:pt x="27" y="303"/>
                  </a:lnTo>
                  <a:lnTo>
                    <a:pt x="40" y="300"/>
                  </a:lnTo>
                  <a:lnTo>
                    <a:pt x="43" y="280"/>
                  </a:lnTo>
                  <a:lnTo>
                    <a:pt x="47" y="280"/>
                  </a:lnTo>
                  <a:lnTo>
                    <a:pt x="51" y="263"/>
                  </a:lnTo>
                  <a:lnTo>
                    <a:pt x="54" y="263"/>
                  </a:lnTo>
                  <a:lnTo>
                    <a:pt x="54" y="251"/>
                  </a:lnTo>
                  <a:lnTo>
                    <a:pt x="63" y="247"/>
                  </a:lnTo>
                  <a:lnTo>
                    <a:pt x="67" y="220"/>
                  </a:lnTo>
                  <a:lnTo>
                    <a:pt x="74" y="214"/>
                  </a:lnTo>
                  <a:lnTo>
                    <a:pt x="74" y="207"/>
                  </a:lnTo>
                  <a:lnTo>
                    <a:pt x="83" y="207"/>
                  </a:lnTo>
                  <a:lnTo>
                    <a:pt x="96" y="192"/>
                  </a:lnTo>
                  <a:lnTo>
                    <a:pt x="111" y="178"/>
                  </a:lnTo>
                  <a:lnTo>
                    <a:pt x="123" y="163"/>
                  </a:lnTo>
                  <a:lnTo>
                    <a:pt x="131" y="160"/>
                  </a:lnTo>
                  <a:lnTo>
                    <a:pt x="131" y="123"/>
                  </a:lnTo>
                  <a:lnTo>
                    <a:pt x="134" y="123"/>
                  </a:lnTo>
                  <a:lnTo>
                    <a:pt x="140" y="107"/>
                  </a:lnTo>
                  <a:lnTo>
                    <a:pt x="147" y="103"/>
                  </a:lnTo>
                  <a:lnTo>
                    <a:pt x="147" y="94"/>
                  </a:lnTo>
                  <a:lnTo>
                    <a:pt x="151" y="94"/>
                  </a:lnTo>
                  <a:lnTo>
                    <a:pt x="151" y="80"/>
                  </a:lnTo>
                  <a:lnTo>
                    <a:pt x="154" y="80"/>
                  </a:lnTo>
                  <a:lnTo>
                    <a:pt x="160" y="74"/>
                  </a:lnTo>
                  <a:lnTo>
                    <a:pt x="162" y="72"/>
                  </a:lnTo>
                  <a:lnTo>
                    <a:pt x="165" y="71"/>
                  </a:lnTo>
                  <a:lnTo>
                    <a:pt x="169" y="71"/>
                  </a:lnTo>
                  <a:lnTo>
                    <a:pt x="171" y="71"/>
                  </a:lnTo>
                  <a:lnTo>
                    <a:pt x="174" y="71"/>
                  </a:lnTo>
                  <a:lnTo>
                    <a:pt x="178" y="69"/>
                  </a:lnTo>
                  <a:lnTo>
                    <a:pt x="183" y="67"/>
                  </a:lnTo>
                  <a:lnTo>
                    <a:pt x="187" y="60"/>
                  </a:lnTo>
                  <a:lnTo>
                    <a:pt x="194" y="60"/>
                  </a:lnTo>
                  <a:lnTo>
                    <a:pt x="194" y="56"/>
                  </a:lnTo>
                  <a:lnTo>
                    <a:pt x="203" y="51"/>
                  </a:lnTo>
                  <a:lnTo>
                    <a:pt x="203" y="43"/>
                  </a:lnTo>
                  <a:lnTo>
                    <a:pt x="211" y="40"/>
                  </a:lnTo>
                  <a:lnTo>
                    <a:pt x="211" y="31"/>
                  </a:lnTo>
                  <a:lnTo>
                    <a:pt x="214" y="31"/>
                  </a:lnTo>
                  <a:lnTo>
                    <a:pt x="216" y="27"/>
                  </a:lnTo>
                  <a:lnTo>
                    <a:pt x="218" y="21"/>
                  </a:lnTo>
                  <a:lnTo>
                    <a:pt x="218" y="18"/>
                  </a:lnTo>
                  <a:lnTo>
                    <a:pt x="218" y="16"/>
                  </a:lnTo>
                  <a:lnTo>
                    <a:pt x="218" y="12"/>
                  </a:lnTo>
                  <a:lnTo>
                    <a:pt x="220" y="11"/>
                  </a:lnTo>
                  <a:lnTo>
                    <a:pt x="223" y="7"/>
                  </a:lnTo>
                  <a:lnTo>
                    <a:pt x="227" y="3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69">
              <a:extLst>
                <a:ext uri="{FF2B5EF4-FFF2-40B4-BE49-F238E27FC236}">
                  <a16:creationId xmlns:a16="http://schemas.microsoft.com/office/drawing/2014/main" id="{EAAC6C9E-3020-485E-AB51-D26FBBF55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667" y="243632"/>
              <a:ext cx="1020763" cy="752475"/>
            </a:xfrm>
            <a:custGeom>
              <a:avLst/>
              <a:gdLst>
                <a:gd name="T0" fmla="*/ 454 w 643"/>
                <a:gd name="T1" fmla="*/ 29 h 474"/>
                <a:gd name="T2" fmla="*/ 472 w 643"/>
                <a:gd name="T3" fmla="*/ 40 h 474"/>
                <a:gd name="T4" fmla="*/ 536 w 643"/>
                <a:gd name="T5" fmla="*/ 40 h 474"/>
                <a:gd name="T6" fmla="*/ 543 w 643"/>
                <a:gd name="T7" fmla="*/ 30 h 474"/>
                <a:gd name="T8" fmla="*/ 556 w 643"/>
                <a:gd name="T9" fmla="*/ 29 h 474"/>
                <a:gd name="T10" fmla="*/ 569 w 643"/>
                <a:gd name="T11" fmla="*/ 36 h 474"/>
                <a:gd name="T12" fmla="*/ 596 w 643"/>
                <a:gd name="T13" fmla="*/ 45 h 474"/>
                <a:gd name="T14" fmla="*/ 601 w 643"/>
                <a:gd name="T15" fmla="*/ 50 h 474"/>
                <a:gd name="T16" fmla="*/ 605 w 643"/>
                <a:gd name="T17" fmla="*/ 60 h 474"/>
                <a:gd name="T18" fmla="*/ 620 w 643"/>
                <a:gd name="T19" fmla="*/ 132 h 474"/>
                <a:gd name="T20" fmla="*/ 623 w 643"/>
                <a:gd name="T21" fmla="*/ 156 h 474"/>
                <a:gd name="T22" fmla="*/ 629 w 643"/>
                <a:gd name="T23" fmla="*/ 170 h 474"/>
                <a:gd name="T24" fmla="*/ 643 w 643"/>
                <a:gd name="T25" fmla="*/ 189 h 474"/>
                <a:gd name="T26" fmla="*/ 636 w 643"/>
                <a:gd name="T27" fmla="*/ 220 h 474"/>
                <a:gd name="T28" fmla="*/ 600 w 643"/>
                <a:gd name="T29" fmla="*/ 223 h 474"/>
                <a:gd name="T30" fmla="*/ 563 w 643"/>
                <a:gd name="T31" fmla="*/ 225 h 474"/>
                <a:gd name="T32" fmla="*/ 551 w 643"/>
                <a:gd name="T33" fmla="*/ 236 h 474"/>
                <a:gd name="T34" fmla="*/ 545 w 643"/>
                <a:gd name="T35" fmla="*/ 240 h 474"/>
                <a:gd name="T36" fmla="*/ 509 w 643"/>
                <a:gd name="T37" fmla="*/ 245 h 474"/>
                <a:gd name="T38" fmla="*/ 503 w 643"/>
                <a:gd name="T39" fmla="*/ 269 h 474"/>
                <a:gd name="T40" fmla="*/ 511 w 643"/>
                <a:gd name="T41" fmla="*/ 274 h 474"/>
                <a:gd name="T42" fmla="*/ 512 w 643"/>
                <a:gd name="T43" fmla="*/ 283 h 474"/>
                <a:gd name="T44" fmla="*/ 465 w 643"/>
                <a:gd name="T45" fmla="*/ 309 h 474"/>
                <a:gd name="T46" fmla="*/ 421 w 643"/>
                <a:gd name="T47" fmla="*/ 343 h 474"/>
                <a:gd name="T48" fmla="*/ 391 w 643"/>
                <a:gd name="T49" fmla="*/ 354 h 474"/>
                <a:gd name="T50" fmla="*/ 363 w 643"/>
                <a:gd name="T51" fmla="*/ 356 h 474"/>
                <a:gd name="T52" fmla="*/ 361 w 643"/>
                <a:gd name="T53" fmla="*/ 360 h 474"/>
                <a:gd name="T54" fmla="*/ 360 w 643"/>
                <a:gd name="T55" fmla="*/ 365 h 474"/>
                <a:gd name="T56" fmla="*/ 309 w 643"/>
                <a:gd name="T57" fmla="*/ 380 h 474"/>
                <a:gd name="T58" fmla="*/ 276 w 643"/>
                <a:gd name="T59" fmla="*/ 392 h 474"/>
                <a:gd name="T60" fmla="*/ 260 w 643"/>
                <a:gd name="T61" fmla="*/ 409 h 474"/>
                <a:gd name="T62" fmla="*/ 249 w 643"/>
                <a:gd name="T63" fmla="*/ 412 h 474"/>
                <a:gd name="T64" fmla="*/ 243 w 643"/>
                <a:gd name="T65" fmla="*/ 469 h 474"/>
                <a:gd name="T66" fmla="*/ 218 w 643"/>
                <a:gd name="T67" fmla="*/ 474 h 474"/>
                <a:gd name="T68" fmla="*/ 176 w 643"/>
                <a:gd name="T69" fmla="*/ 472 h 474"/>
                <a:gd name="T70" fmla="*/ 9 w 643"/>
                <a:gd name="T71" fmla="*/ 454 h 474"/>
                <a:gd name="T72" fmla="*/ 29 w 643"/>
                <a:gd name="T73" fmla="*/ 445 h 474"/>
                <a:gd name="T74" fmla="*/ 63 w 643"/>
                <a:gd name="T75" fmla="*/ 440 h 474"/>
                <a:gd name="T76" fmla="*/ 72 w 643"/>
                <a:gd name="T77" fmla="*/ 432 h 474"/>
                <a:gd name="T78" fmla="*/ 92 w 643"/>
                <a:gd name="T79" fmla="*/ 429 h 474"/>
                <a:gd name="T80" fmla="*/ 136 w 643"/>
                <a:gd name="T81" fmla="*/ 389 h 474"/>
                <a:gd name="T82" fmla="*/ 172 w 643"/>
                <a:gd name="T83" fmla="*/ 352 h 474"/>
                <a:gd name="T84" fmla="*/ 192 w 643"/>
                <a:gd name="T85" fmla="*/ 316 h 474"/>
                <a:gd name="T86" fmla="*/ 180 w 643"/>
                <a:gd name="T87" fmla="*/ 276 h 474"/>
                <a:gd name="T88" fmla="*/ 192 w 643"/>
                <a:gd name="T89" fmla="*/ 232 h 474"/>
                <a:gd name="T90" fmla="*/ 240 w 643"/>
                <a:gd name="T91" fmla="*/ 165 h 474"/>
                <a:gd name="T92" fmla="*/ 272 w 643"/>
                <a:gd name="T93" fmla="*/ 143 h 474"/>
                <a:gd name="T94" fmla="*/ 280 w 643"/>
                <a:gd name="T95" fmla="*/ 136 h 474"/>
                <a:gd name="T96" fmla="*/ 309 w 643"/>
                <a:gd name="T97" fmla="*/ 129 h 474"/>
                <a:gd name="T98" fmla="*/ 332 w 643"/>
                <a:gd name="T99" fmla="*/ 112 h 474"/>
                <a:gd name="T100" fmla="*/ 352 w 643"/>
                <a:gd name="T101" fmla="*/ 100 h 474"/>
                <a:gd name="T102" fmla="*/ 403 w 643"/>
                <a:gd name="T103" fmla="*/ 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3" h="474">
                  <a:moveTo>
                    <a:pt x="436" y="0"/>
                  </a:moveTo>
                  <a:lnTo>
                    <a:pt x="449" y="25"/>
                  </a:lnTo>
                  <a:lnTo>
                    <a:pt x="454" y="29"/>
                  </a:lnTo>
                  <a:lnTo>
                    <a:pt x="460" y="32"/>
                  </a:lnTo>
                  <a:lnTo>
                    <a:pt x="467" y="36"/>
                  </a:lnTo>
                  <a:lnTo>
                    <a:pt x="472" y="40"/>
                  </a:lnTo>
                  <a:lnTo>
                    <a:pt x="512" y="36"/>
                  </a:lnTo>
                  <a:lnTo>
                    <a:pt x="512" y="40"/>
                  </a:lnTo>
                  <a:lnTo>
                    <a:pt x="536" y="40"/>
                  </a:lnTo>
                  <a:lnTo>
                    <a:pt x="536" y="36"/>
                  </a:lnTo>
                  <a:lnTo>
                    <a:pt x="540" y="32"/>
                  </a:lnTo>
                  <a:lnTo>
                    <a:pt x="543" y="30"/>
                  </a:lnTo>
                  <a:lnTo>
                    <a:pt x="547" y="30"/>
                  </a:lnTo>
                  <a:lnTo>
                    <a:pt x="551" y="29"/>
                  </a:lnTo>
                  <a:lnTo>
                    <a:pt x="556" y="29"/>
                  </a:lnTo>
                  <a:lnTo>
                    <a:pt x="563" y="29"/>
                  </a:lnTo>
                  <a:lnTo>
                    <a:pt x="567" y="32"/>
                  </a:lnTo>
                  <a:lnTo>
                    <a:pt x="569" y="36"/>
                  </a:lnTo>
                  <a:lnTo>
                    <a:pt x="572" y="40"/>
                  </a:lnTo>
                  <a:lnTo>
                    <a:pt x="572" y="45"/>
                  </a:lnTo>
                  <a:lnTo>
                    <a:pt x="596" y="45"/>
                  </a:lnTo>
                  <a:lnTo>
                    <a:pt x="598" y="47"/>
                  </a:lnTo>
                  <a:lnTo>
                    <a:pt x="600" y="49"/>
                  </a:lnTo>
                  <a:lnTo>
                    <a:pt x="601" y="50"/>
                  </a:lnTo>
                  <a:lnTo>
                    <a:pt x="601" y="54"/>
                  </a:lnTo>
                  <a:lnTo>
                    <a:pt x="603" y="56"/>
                  </a:lnTo>
                  <a:lnTo>
                    <a:pt x="605" y="60"/>
                  </a:lnTo>
                  <a:lnTo>
                    <a:pt x="611" y="61"/>
                  </a:lnTo>
                  <a:lnTo>
                    <a:pt x="616" y="63"/>
                  </a:lnTo>
                  <a:lnTo>
                    <a:pt x="620" y="132"/>
                  </a:lnTo>
                  <a:lnTo>
                    <a:pt x="623" y="132"/>
                  </a:lnTo>
                  <a:lnTo>
                    <a:pt x="620" y="156"/>
                  </a:lnTo>
                  <a:lnTo>
                    <a:pt x="623" y="156"/>
                  </a:lnTo>
                  <a:lnTo>
                    <a:pt x="623" y="165"/>
                  </a:lnTo>
                  <a:lnTo>
                    <a:pt x="629" y="165"/>
                  </a:lnTo>
                  <a:lnTo>
                    <a:pt x="629" y="170"/>
                  </a:lnTo>
                  <a:lnTo>
                    <a:pt x="631" y="178"/>
                  </a:lnTo>
                  <a:lnTo>
                    <a:pt x="632" y="185"/>
                  </a:lnTo>
                  <a:lnTo>
                    <a:pt x="643" y="189"/>
                  </a:lnTo>
                  <a:lnTo>
                    <a:pt x="643" y="201"/>
                  </a:lnTo>
                  <a:lnTo>
                    <a:pt x="641" y="212"/>
                  </a:lnTo>
                  <a:lnTo>
                    <a:pt x="636" y="220"/>
                  </a:lnTo>
                  <a:lnTo>
                    <a:pt x="627" y="223"/>
                  </a:lnTo>
                  <a:lnTo>
                    <a:pt x="614" y="225"/>
                  </a:lnTo>
                  <a:lnTo>
                    <a:pt x="600" y="223"/>
                  </a:lnTo>
                  <a:lnTo>
                    <a:pt x="592" y="223"/>
                  </a:lnTo>
                  <a:lnTo>
                    <a:pt x="578" y="223"/>
                  </a:lnTo>
                  <a:lnTo>
                    <a:pt x="563" y="225"/>
                  </a:lnTo>
                  <a:lnTo>
                    <a:pt x="552" y="229"/>
                  </a:lnTo>
                  <a:lnTo>
                    <a:pt x="551" y="232"/>
                  </a:lnTo>
                  <a:lnTo>
                    <a:pt x="551" y="236"/>
                  </a:lnTo>
                  <a:lnTo>
                    <a:pt x="549" y="238"/>
                  </a:lnTo>
                  <a:lnTo>
                    <a:pt x="547" y="238"/>
                  </a:lnTo>
                  <a:lnTo>
                    <a:pt x="545" y="240"/>
                  </a:lnTo>
                  <a:lnTo>
                    <a:pt x="540" y="240"/>
                  </a:lnTo>
                  <a:lnTo>
                    <a:pt x="540" y="245"/>
                  </a:lnTo>
                  <a:lnTo>
                    <a:pt x="509" y="245"/>
                  </a:lnTo>
                  <a:lnTo>
                    <a:pt x="509" y="249"/>
                  </a:lnTo>
                  <a:lnTo>
                    <a:pt x="503" y="249"/>
                  </a:lnTo>
                  <a:lnTo>
                    <a:pt x="503" y="269"/>
                  </a:lnTo>
                  <a:lnTo>
                    <a:pt x="507" y="270"/>
                  </a:lnTo>
                  <a:lnTo>
                    <a:pt x="509" y="272"/>
                  </a:lnTo>
                  <a:lnTo>
                    <a:pt x="511" y="274"/>
                  </a:lnTo>
                  <a:lnTo>
                    <a:pt x="511" y="276"/>
                  </a:lnTo>
                  <a:lnTo>
                    <a:pt x="512" y="280"/>
                  </a:lnTo>
                  <a:lnTo>
                    <a:pt x="512" y="283"/>
                  </a:lnTo>
                  <a:lnTo>
                    <a:pt x="496" y="292"/>
                  </a:lnTo>
                  <a:lnTo>
                    <a:pt x="481" y="301"/>
                  </a:lnTo>
                  <a:lnTo>
                    <a:pt x="465" y="309"/>
                  </a:lnTo>
                  <a:lnTo>
                    <a:pt x="443" y="312"/>
                  </a:lnTo>
                  <a:lnTo>
                    <a:pt x="436" y="329"/>
                  </a:lnTo>
                  <a:lnTo>
                    <a:pt x="421" y="343"/>
                  </a:lnTo>
                  <a:lnTo>
                    <a:pt x="400" y="349"/>
                  </a:lnTo>
                  <a:lnTo>
                    <a:pt x="400" y="352"/>
                  </a:lnTo>
                  <a:lnTo>
                    <a:pt x="391" y="354"/>
                  </a:lnTo>
                  <a:lnTo>
                    <a:pt x="381" y="354"/>
                  </a:lnTo>
                  <a:lnTo>
                    <a:pt x="372" y="354"/>
                  </a:lnTo>
                  <a:lnTo>
                    <a:pt x="363" y="356"/>
                  </a:lnTo>
                  <a:lnTo>
                    <a:pt x="361" y="358"/>
                  </a:lnTo>
                  <a:lnTo>
                    <a:pt x="361" y="358"/>
                  </a:lnTo>
                  <a:lnTo>
                    <a:pt x="361" y="360"/>
                  </a:lnTo>
                  <a:lnTo>
                    <a:pt x="361" y="360"/>
                  </a:lnTo>
                  <a:lnTo>
                    <a:pt x="361" y="361"/>
                  </a:lnTo>
                  <a:lnTo>
                    <a:pt x="360" y="365"/>
                  </a:lnTo>
                  <a:lnTo>
                    <a:pt x="332" y="365"/>
                  </a:lnTo>
                  <a:lnTo>
                    <a:pt x="312" y="372"/>
                  </a:lnTo>
                  <a:lnTo>
                    <a:pt x="309" y="380"/>
                  </a:lnTo>
                  <a:lnTo>
                    <a:pt x="292" y="380"/>
                  </a:lnTo>
                  <a:lnTo>
                    <a:pt x="283" y="392"/>
                  </a:lnTo>
                  <a:lnTo>
                    <a:pt x="276" y="392"/>
                  </a:lnTo>
                  <a:lnTo>
                    <a:pt x="269" y="403"/>
                  </a:lnTo>
                  <a:lnTo>
                    <a:pt x="260" y="403"/>
                  </a:lnTo>
                  <a:lnTo>
                    <a:pt x="260" y="409"/>
                  </a:lnTo>
                  <a:lnTo>
                    <a:pt x="252" y="409"/>
                  </a:lnTo>
                  <a:lnTo>
                    <a:pt x="252" y="412"/>
                  </a:lnTo>
                  <a:lnTo>
                    <a:pt x="249" y="412"/>
                  </a:lnTo>
                  <a:lnTo>
                    <a:pt x="249" y="416"/>
                  </a:lnTo>
                  <a:lnTo>
                    <a:pt x="243" y="416"/>
                  </a:lnTo>
                  <a:lnTo>
                    <a:pt x="243" y="469"/>
                  </a:lnTo>
                  <a:lnTo>
                    <a:pt x="240" y="469"/>
                  </a:lnTo>
                  <a:lnTo>
                    <a:pt x="231" y="472"/>
                  </a:lnTo>
                  <a:lnTo>
                    <a:pt x="218" y="474"/>
                  </a:lnTo>
                  <a:lnTo>
                    <a:pt x="203" y="474"/>
                  </a:lnTo>
                  <a:lnTo>
                    <a:pt x="189" y="472"/>
                  </a:lnTo>
                  <a:lnTo>
                    <a:pt x="176" y="472"/>
                  </a:lnTo>
                  <a:lnTo>
                    <a:pt x="0" y="472"/>
                  </a:lnTo>
                  <a:lnTo>
                    <a:pt x="0" y="456"/>
                  </a:lnTo>
                  <a:lnTo>
                    <a:pt x="9" y="454"/>
                  </a:lnTo>
                  <a:lnTo>
                    <a:pt x="14" y="450"/>
                  </a:lnTo>
                  <a:lnTo>
                    <a:pt x="21" y="447"/>
                  </a:lnTo>
                  <a:lnTo>
                    <a:pt x="29" y="445"/>
                  </a:lnTo>
                  <a:lnTo>
                    <a:pt x="52" y="445"/>
                  </a:lnTo>
                  <a:lnTo>
                    <a:pt x="52" y="440"/>
                  </a:lnTo>
                  <a:lnTo>
                    <a:pt x="63" y="440"/>
                  </a:lnTo>
                  <a:lnTo>
                    <a:pt x="63" y="436"/>
                  </a:lnTo>
                  <a:lnTo>
                    <a:pt x="72" y="436"/>
                  </a:lnTo>
                  <a:lnTo>
                    <a:pt x="72" y="432"/>
                  </a:lnTo>
                  <a:lnTo>
                    <a:pt x="83" y="432"/>
                  </a:lnTo>
                  <a:lnTo>
                    <a:pt x="83" y="429"/>
                  </a:lnTo>
                  <a:lnTo>
                    <a:pt x="92" y="429"/>
                  </a:lnTo>
                  <a:lnTo>
                    <a:pt x="116" y="400"/>
                  </a:lnTo>
                  <a:lnTo>
                    <a:pt x="132" y="396"/>
                  </a:lnTo>
                  <a:lnTo>
                    <a:pt x="136" y="389"/>
                  </a:lnTo>
                  <a:lnTo>
                    <a:pt x="163" y="365"/>
                  </a:lnTo>
                  <a:lnTo>
                    <a:pt x="163" y="356"/>
                  </a:lnTo>
                  <a:lnTo>
                    <a:pt x="172" y="352"/>
                  </a:lnTo>
                  <a:lnTo>
                    <a:pt x="181" y="341"/>
                  </a:lnTo>
                  <a:lnTo>
                    <a:pt x="187" y="330"/>
                  </a:lnTo>
                  <a:lnTo>
                    <a:pt x="192" y="316"/>
                  </a:lnTo>
                  <a:lnTo>
                    <a:pt x="183" y="307"/>
                  </a:lnTo>
                  <a:lnTo>
                    <a:pt x="180" y="292"/>
                  </a:lnTo>
                  <a:lnTo>
                    <a:pt x="180" y="276"/>
                  </a:lnTo>
                  <a:lnTo>
                    <a:pt x="181" y="258"/>
                  </a:lnTo>
                  <a:lnTo>
                    <a:pt x="187" y="243"/>
                  </a:lnTo>
                  <a:lnTo>
                    <a:pt x="192" y="232"/>
                  </a:lnTo>
                  <a:lnTo>
                    <a:pt x="216" y="212"/>
                  </a:lnTo>
                  <a:lnTo>
                    <a:pt x="216" y="192"/>
                  </a:lnTo>
                  <a:lnTo>
                    <a:pt x="240" y="165"/>
                  </a:lnTo>
                  <a:lnTo>
                    <a:pt x="249" y="165"/>
                  </a:lnTo>
                  <a:lnTo>
                    <a:pt x="263" y="143"/>
                  </a:lnTo>
                  <a:lnTo>
                    <a:pt x="272" y="143"/>
                  </a:lnTo>
                  <a:lnTo>
                    <a:pt x="272" y="140"/>
                  </a:lnTo>
                  <a:lnTo>
                    <a:pt x="280" y="140"/>
                  </a:lnTo>
                  <a:lnTo>
                    <a:pt x="280" y="136"/>
                  </a:lnTo>
                  <a:lnTo>
                    <a:pt x="292" y="136"/>
                  </a:lnTo>
                  <a:lnTo>
                    <a:pt x="292" y="132"/>
                  </a:lnTo>
                  <a:lnTo>
                    <a:pt x="309" y="129"/>
                  </a:lnTo>
                  <a:lnTo>
                    <a:pt x="309" y="123"/>
                  </a:lnTo>
                  <a:lnTo>
                    <a:pt x="329" y="120"/>
                  </a:lnTo>
                  <a:lnTo>
                    <a:pt x="332" y="112"/>
                  </a:lnTo>
                  <a:lnTo>
                    <a:pt x="340" y="112"/>
                  </a:lnTo>
                  <a:lnTo>
                    <a:pt x="349" y="100"/>
                  </a:lnTo>
                  <a:lnTo>
                    <a:pt x="352" y="100"/>
                  </a:lnTo>
                  <a:lnTo>
                    <a:pt x="352" y="92"/>
                  </a:lnTo>
                  <a:lnTo>
                    <a:pt x="360" y="89"/>
                  </a:lnTo>
                  <a:lnTo>
                    <a:pt x="403" y="3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96CA1A25-E148-4EB4-8554-683D59D2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127" y="4009069"/>
              <a:ext cx="1071563" cy="1100138"/>
            </a:xfrm>
            <a:custGeom>
              <a:avLst/>
              <a:gdLst>
                <a:gd name="T0" fmla="*/ 269 w 675"/>
                <a:gd name="T1" fmla="*/ 4 h 693"/>
                <a:gd name="T2" fmla="*/ 282 w 675"/>
                <a:gd name="T3" fmla="*/ 45 h 693"/>
                <a:gd name="T4" fmla="*/ 302 w 675"/>
                <a:gd name="T5" fmla="*/ 84 h 693"/>
                <a:gd name="T6" fmla="*/ 320 w 675"/>
                <a:gd name="T7" fmla="*/ 113 h 693"/>
                <a:gd name="T8" fmla="*/ 371 w 675"/>
                <a:gd name="T9" fmla="*/ 124 h 693"/>
                <a:gd name="T10" fmla="*/ 375 w 675"/>
                <a:gd name="T11" fmla="*/ 118 h 693"/>
                <a:gd name="T12" fmla="*/ 386 w 675"/>
                <a:gd name="T13" fmla="*/ 114 h 693"/>
                <a:gd name="T14" fmla="*/ 418 w 675"/>
                <a:gd name="T15" fmla="*/ 124 h 693"/>
                <a:gd name="T16" fmla="*/ 426 w 675"/>
                <a:gd name="T17" fmla="*/ 67 h 693"/>
                <a:gd name="T18" fmla="*/ 509 w 675"/>
                <a:gd name="T19" fmla="*/ 80 h 693"/>
                <a:gd name="T20" fmla="*/ 515 w 675"/>
                <a:gd name="T21" fmla="*/ 84 h 693"/>
                <a:gd name="T22" fmla="*/ 518 w 675"/>
                <a:gd name="T23" fmla="*/ 80 h 693"/>
                <a:gd name="T24" fmla="*/ 558 w 675"/>
                <a:gd name="T25" fmla="*/ 127 h 693"/>
                <a:gd name="T26" fmla="*/ 558 w 675"/>
                <a:gd name="T27" fmla="*/ 216 h 693"/>
                <a:gd name="T28" fmla="*/ 582 w 675"/>
                <a:gd name="T29" fmla="*/ 265 h 693"/>
                <a:gd name="T30" fmla="*/ 582 w 675"/>
                <a:gd name="T31" fmla="*/ 304 h 693"/>
                <a:gd name="T32" fmla="*/ 629 w 675"/>
                <a:gd name="T33" fmla="*/ 293 h 693"/>
                <a:gd name="T34" fmla="*/ 569 w 675"/>
                <a:gd name="T35" fmla="*/ 407 h 693"/>
                <a:gd name="T36" fmla="*/ 560 w 675"/>
                <a:gd name="T37" fmla="*/ 444 h 693"/>
                <a:gd name="T38" fmla="*/ 562 w 675"/>
                <a:gd name="T39" fmla="*/ 487 h 693"/>
                <a:gd name="T40" fmla="*/ 575 w 675"/>
                <a:gd name="T41" fmla="*/ 613 h 693"/>
                <a:gd name="T42" fmla="*/ 626 w 675"/>
                <a:gd name="T43" fmla="*/ 660 h 693"/>
                <a:gd name="T44" fmla="*/ 622 w 675"/>
                <a:gd name="T45" fmla="*/ 676 h 693"/>
                <a:gd name="T46" fmla="*/ 542 w 675"/>
                <a:gd name="T47" fmla="*/ 687 h 693"/>
                <a:gd name="T48" fmla="*/ 535 w 675"/>
                <a:gd name="T49" fmla="*/ 691 h 693"/>
                <a:gd name="T50" fmla="*/ 529 w 675"/>
                <a:gd name="T51" fmla="*/ 687 h 693"/>
                <a:gd name="T52" fmla="*/ 386 w 675"/>
                <a:gd name="T53" fmla="*/ 684 h 693"/>
                <a:gd name="T54" fmla="*/ 382 w 675"/>
                <a:gd name="T55" fmla="*/ 678 h 693"/>
                <a:gd name="T56" fmla="*/ 375 w 675"/>
                <a:gd name="T57" fmla="*/ 665 h 693"/>
                <a:gd name="T58" fmla="*/ 369 w 675"/>
                <a:gd name="T59" fmla="*/ 660 h 693"/>
                <a:gd name="T60" fmla="*/ 115 w 675"/>
                <a:gd name="T61" fmla="*/ 656 h 693"/>
                <a:gd name="T62" fmla="*/ 100 w 675"/>
                <a:gd name="T63" fmla="*/ 640 h 693"/>
                <a:gd name="T64" fmla="*/ 75 w 675"/>
                <a:gd name="T65" fmla="*/ 636 h 693"/>
                <a:gd name="T66" fmla="*/ 55 w 675"/>
                <a:gd name="T67" fmla="*/ 653 h 693"/>
                <a:gd name="T68" fmla="*/ 24 w 675"/>
                <a:gd name="T69" fmla="*/ 644 h 693"/>
                <a:gd name="T70" fmla="*/ 2 w 675"/>
                <a:gd name="T71" fmla="*/ 653 h 693"/>
                <a:gd name="T72" fmla="*/ 4 w 675"/>
                <a:gd name="T73" fmla="*/ 584 h 693"/>
                <a:gd name="T74" fmla="*/ 0 w 675"/>
                <a:gd name="T75" fmla="*/ 569 h 693"/>
                <a:gd name="T76" fmla="*/ 6 w 675"/>
                <a:gd name="T77" fmla="*/ 556 h 693"/>
                <a:gd name="T78" fmla="*/ 22 w 675"/>
                <a:gd name="T79" fmla="*/ 529 h 693"/>
                <a:gd name="T80" fmla="*/ 26 w 675"/>
                <a:gd name="T81" fmla="*/ 507 h 693"/>
                <a:gd name="T82" fmla="*/ 38 w 675"/>
                <a:gd name="T83" fmla="*/ 460 h 693"/>
                <a:gd name="T84" fmla="*/ 42 w 675"/>
                <a:gd name="T85" fmla="*/ 427 h 693"/>
                <a:gd name="T86" fmla="*/ 55 w 675"/>
                <a:gd name="T87" fmla="*/ 416 h 693"/>
                <a:gd name="T88" fmla="*/ 69 w 675"/>
                <a:gd name="T89" fmla="*/ 384 h 693"/>
                <a:gd name="T90" fmla="*/ 102 w 675"/>
                <a:gd name="T91" fmla="*/ 356 h 693"/>
                <a:gd name="T92" fmla="*/ 115 w 675"/>
                <a:gd name="T93" fmla="*/ 320 h 693"/>
                <a:gd name="T94" fmla="*/ 98 w 675"/>
                <a:gd name="T95" fmla="*/ 256 h 693"/>
                <a:gd name="T96" fmla="*/ 86 w 675"/>
                <a:gd name="T97" fmla="*/ 240 h 693"/>
                <a:gd name="T98" fmla="*/ 82 w 675"/>
                <a:gd name="T99" fmla="*/ 213 h 693"/>
                <a:gd name="T100" fmla="*/ 71 w 675"/>
                <a:gd name="T101" fmla="*/ 191 h 693"/>
                <a:gd name="T102" fmla="*/ 84 w 675"/>
                <a:gd name="T103" fmla="*/ 164 h 693"/>
                <a:gd name="T104" fmla="*/ 86 w 675"/>
                <a:gd name="T105" fmla="*/ 136 h 693"/>
                <a:gd name="T106" fmla="*/ 75 w 675"/>
                <a:gd name="T107" fmla="*/ 124 h 693"/>
                <a:gd name="T108" fmla="*/ 62 w 675"/>
                <a:gd name="T109" fmla="*/ 84 h 693"/>
                <a:gd name="T110" fmla="*/ 46 w 675"/>
                <a:gd name="T111" fmla="*/ 56 h 693"/>
                <a:gd name="T112" fmla="*/ 42 w 675"/>
                <a:gd name="T113" fmla="*/ 40 h 693"/>
                <a:gd name="T114" fmla="*/ 35 w 675"/>
                <a:gd name="T115" fmla="*/ 31 h 693"/>
                <a:gd name="T116" fmla="*/ 31 w 675"/>
                <a:gd name="T117" fmla="*/ 24 h 693"/>
                <a:gd name="T118" fmla="*/ 69 w 675"/>
                <a:gd name="T119" fmla="*/ 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5" h="693">
                  <a:moveTo>
                    <a:pt x="69" y="0"/>
                  </a:moveTo>
                  <a:lnTo>
                    <a:pt x="269" y="0"/>
                  </a:lnTo>
                  <a:lnTo>
                    <a:pt x="269" y="4"/>
                  </a:lnTo>
                  <a:lnTo>
                    <a:pt x="275" y="4"/>
                  </a:lnTo>
                  <a:lnTo>
                    <a:pt x="277" y="25"/>
                  </a:lnTo>
                  <a:lnTo>
                    <a:pt x="282" y="45"/>
                  </a:lnTo>
                  <a:lnTo>
                    <a:pt x="289" y="64"/>
                  </a:lnTo>
                  <a:lnTo>
                    <a:pt x="295" y="84"/>
                  </a:lnTo>
                  <a:lnTo>
                    <a:pt x="302" y="84"/>
                  </a:lnTo>
                  <a:lnTo>
                    <a:pt x="307" y="94"/>
                  </a:lnTo>
                  <a:lnTo>
                    <a:pt x="315" y="104"/>
                  </a:lnTo>
                  <a:lnTo>
                    <a:pt x="320" y="113"/>
                  </a:lnTo>
                  <a:lnTo>
                    <a:pt x="326" y="124"/>
                  </a:lnTo>
                  <a:lnTo>
                    <a:pt x="369" y="124"/>
                  </a:lnTo>
                  <a:lnTo>
                    <a:pt x="371" y="124"/>
                  </a:lnTo>
                  <a:lnTo>
                    <a:pt x="371" y="122"/>
                  </a:lnTo>
                  <a:lnTo>
                    <a:pt x="373" y="120"/>
                  </a:lnTo>
                  <a:lnTo>
                    <a:pt x="375" y="118"/>
                  </a:lnTo>
                  <a:lnTo>
                    <a:pt x="378" y="116"/>
                  </a:lnTo>
                  <a:lnTo>
                    <a:pt x="380" y="114"/>
                  </a:lnTo>
                  <a:lnTo>
                    <a:pt x="386" y="114"/>
                  </a:lnTo>
                  <a:lnTo>
                    <a:pt x="389" y="116"/>
                  </a:lnTo>
                  <a:lnTo>
                    <a:pt x="395" y="124"/>
                  </a:lnTo>
                  <a:lnTo>
                    <a:pt x="418" y="124"/>
                  </a:lnTo>
                  <a:lnTo>
                    <a:pt x="418" y="100"/>
                  </a:lnTo>
                  <a:lnTo>
                    <a:pt x="426" y="96"/>
                  </a:lnTo>
                  <a:lnTo>
                    <a:pt x="426" y="67"/>
                  </a:lnTo>
                  <a:lnTo>
                    <a:pt x="489" y="60"/>
                  </a:lnTo>
                  <a:lnTo>
                    <a:pt x="489" y="80"/>
                  </a:lnTo>
                  <a:lnTo>
                    <a:pt x="509" y="80"/>
                  </a:lnTo>
                  <a:lnTo>
                    <a:pt x="509" y="84"/>
                  </a:lnTo>
                  <a:lnTo>
                    <a:pt x="513" y="84"/>
                  </a:lnTo>
                  <a:lnTo>
                    <a:pt x="515" y="84"/>
                  </a:lnTo>
                  <a:lnTo>
                    <a:pt x="517" y="82"/>
                  </a:lnTo>
                  <a:lnTo>
                    <a:pt x="517" y="80"/>
                  </a:lnTo>
                  <a:lnTo>
                    <a:pt x="518" y="80"/>
                  </a:lnTo>
                  <a:lnTo>
                    <a:pt x="558" y="84"/>
                  </a:lnTo>
                  <a:lnTo>
                    <a:pt x="558" y="107"/>
                  </a:lnTo>
                  <a:lnTo>
                    <a:pt x="558" y="127"/>
                  </a:lnTo>
                  <a:lnTo>
                    <a:pt x="558" y="147"/>
                  </a:lnTo>
                  <a:lnTo>
                    <a:pt x="558" y="173"/>
                  </a:lnTo>
                  <a:lnTo>
                    <a:pt x="558" y="216"/>
                  </a:lnTo>
                  <a:lnTo>
                    <a:pt x="575" y="227"/>
                  </a:lnTo>
                  <a:lnTo>
                    <a:pt x="580" y="245"/>
                  </a:lnTo>
                  <a:lnTo>
                    <a:pt x="582" y="265"/>
                  </a:lnTo>
                  <a:lnTo>
                    <a:pt x="580" y="284"/>
                  </a:lnTo>
                  <a:lnTo>
                    <a:pt x="578" y="304"/>
                  </a:lnTo>
                  <a:lnTo>
                    <a:pt x="582" y="304"/>
                  </a:lnTo>
                  <a:lnTo>
                    <a:pt x="582" y="296"/>
                  </a:lnTo>
                  <a:lnTo>
                    <a:pt x="626" y="300"/>
                  </a:lnTo>
                  <a:lnTo>
                    <a:pt x="629" y="293"/>
                  </a:lnTo>
                  <a:lnTo>
                    <a:pt x="675" y="296"/>
                  </a:lnTo>
                  <a:lnTo>
                    <a:pt x="669" y="407"/>
                  </a:lnTo>
                  <a:lnTo>
                    <a:pt x="569" y="407"/>
                  </a:lnTo>
                  <a:lnTo>
                    <a:pt x="566" y="420"/>
                  </a:lnTo>
                  <a:lnTo>
                    <a:pt x="562" y="429"/>
                  </a:lnTo>
                  <a:lnTo>
                    <a:pt x="560" y="444"/>
                  </a:lnTo>
                  <a:lnTo>
                    <a:pt x="560" y="460"/>
                  </a:lnTo>
                  <a:lnTo>
                    <a:pt x="562" y="474"/>
                  </a:lnTo>
                  <a:lnTo>
                    <a:pt x="562" y="487"/>
                  </a:lnTo>
                  <a:lnTo>
                    <a:pt x="562" y="589"/>
                  </a:lnTo>
                  <a:lnTo>
                    <a:pt x="569" y="593"/>
                  </a:lnTo>
                  <a:lnTo>
                    <a:pt x="575" y="613"/>
                  </a:lnTo>
                  <a:lnTo>
                    <a:pt x="582" y="616"/>
                  </a:lnTo>
                  <a:lnTo>
                    <a:pt x="615" y="653"/>
                  </a:lnTo>
                  <a:lnTo>
                    <a:pt x="626" y="660"/>
                  </a:lnTo>
                  <a:lnTo>
                    <a:pt x="626" y="673"/>
                  </a:lnTo>
                  <a:lnTo>
                    <a:pt x="622" y="673"/>
                  </a:lnTo>
                  <a:lnTo>
                    <a:pt x="622" y="676"/>
                  </a:lnTo>
                  <a:lnTo>
                    <a:pt x="555" y="684"/>
                  </a:lnTo>
                  <a:lnTo>
                    <a:pt x="555" y="687"/>
                  </a:lnTo>
                  <a:lnTo>
                    <a:pt x="542" y="687"/>
                  </a:lnTo>
                  <a:lnTo>
                    <a:pt x="542" y="693"/>
                  </a:lnTo>
                  <a:lnTo>
                    <a:pt x="537" y="693"/>
                  </a:lnTo>
                  <a:lnTo>
                    <a:pt x="535" y="691"/>
                  </a:lnTo>
                  <a:lnTo>
                    <a:pt x="531" y="691"/>
                  </a:lnTo>
                  <a:lnTo>
                    <a:pt x="531" y="689"/>
                  </a:lnTo>
                  <a:lnTo>
                    <a:pt x="529" y="687"/>
                  </a:lnTo>
                  <a:lnTo>
                    <a:pt x="482" y="687"/>
                  </a:lnTo>
                  <a:lnTo>
                    <a:pt x="482" y="684"/>
                  </a:lnTo>
                  <a:lnTo>
                    <a:pt x="386" y="684"/>
                  </a:lnTo>
                  <a:lnTo>
                    <a:pt x="386" y="684"/>
                  </a:lnTo>
                  <a:lnTo>
                    <a:pt x="384" y="682"/>
                  </a:lnTo>
                  <a:lnTo>
                    <a:pt x="382" y="678"/>
                  </a:lnTo>
                  <a:lnTo>
                    <a:pt x="378" y="674"/>
                  </a:lnTo>
                  <a:lnTo>
                    <a:pt x="377" y="671"/>
                  </a:lnTo>
                  <a:lnTo>
                    <a:pt x="375" y="665"/>
                  </a:lnTo>
                  <a:lnTo>
                    <a:pt x="371" y="664"/>
                  </a:lnTo>
                  <a:lnTo>
                    <a:pt x="371" y="662"/>
                  </a:lnTo>
                  <a:lnTo>
                    <a:pt x="369" y="660"/>
                  </a:lnTo>
                  <a:lnTo>
                    <a:pt x="126" y="660"/>
                  </a:lnTo>
                  <a:lnTo>
                    <a:pt x="126" y="656"/>
                  </a:lnTo>
                  <a:lnTo>
                    <a:pt x="115" y="656"/>
                  </a:lnTo>
                  <a:lnTo>
                    <a:pt x="109" y="647"/>
                  </a:lnTo>
                  <a:lnTo>
                    <a:pt x="106" y="644"/>
                  </a:lnTo>
                  <a:lnTo>
                    <a:pt x="100" y="640"/>
                  </a:lnTo>
                  <a:lnTo>
                    <a:pt x="95" y="636"/>
                  </a:lnTo>
                  <a:lnTo>
                    <a:pt x="89" y="633"/>
                  </a:lnTo>
                  <a:lnTo>
                    <a:pt x="75" y="636"/>
                  </a:lnTo>
                  <a:lnTo>
                    <a:pt x="69" y="644"/>
                  </a:lnTo>
                  <a:lnTo>
                    <a:pt x="55" y="647"/>
                  </a:lnTo>
                  <a:lnTo>
                    <a:pt x="55" y="653"/>
                  </a:lnTo>
                  <a:lnTo>
                    <a:pt x="35" y="647"/>
                  </a:lnTo>
                  <a:lnTo>
                    <a:pt x="35" y="644"/>
                  </a:lnTo>
                  <a:lnTo>
                    <a:pt x="24" y="644"/>
                  </a:lnTo>
                  <a:lnTo>
                    <a:pt x="17" y="645"/>
                  </a:lnTo>
                  <a:lnTo>
                    <a:pt x="11" y="649"/>
                  </a:lnTo>
                  <a:lnTo>
                    <a:pt x="2" y="653"/>
                  </a:lnTo>
                  <a:lnTo>
                    <a:pt x="6" y="593"/>
                  </a:lnTo>
                  <a:lnTo>
                    <a:pt x="6" y="587"/>
                  </a:lnTo>
                  <a:lnTo>
                    <a:pt x="4" y="584"/>
                  </a:lnTo>
                  <a:lnTo>
                    <a:pt x="2" y="580"/>
                  </a:lnTo>
                  <a:lnTo>
                    <a:pt x="0" y="574"/>
                  </a:lnTo>
                  <a:lnTo>
                    <a:pt x="0" y="569"/>
                  </a:lnTo>
                  <a:lnTo>
                    <a:pt x="2" y="564"/>
                  </a:lnTo>
                  <a:lnTo>
                    <a:pt x="6" y="564"/>
                  </a:lnTo>
                  <a:lnTo>
                    <a:pt x="6" y="556"/>
                  </a:lnTo>
                  <a:lnTo>
                    <a:pt x="18" y="547"/>
                  </a:lnTo>
                  <a:lnTo>
                    <a:pt x="18" y="529"/>
                  </a:lnTo>
                  <a:lnTo>
                    <a:pt x="22" y="529"/>
                  </a:lnTo>
                  <a:lnTo>
                    <a:pt x="22" y="516"/>
                  </a:lnTo>
                  <a:lnTo>
                    <a:pt x="26" y="516"/>
                  </a:lnTo>
                  <a:lnTo>
                    <a:pt x="26" y="507"/>
                  </a:lnTo>
                  <a:lnTo>
                    <a:pt x="29" y="507"/>
                  </a:lnTo>
                  <a:lnTo>
                    <a:pt x="35" y="460"/>
                  </a:lnTo>
                  <a:lnTo>
                    <a:pt x="38" y="460"/>
                  </a:lnTo>
                  <a:lnTo>
                    <a:pt x="38" y="453"/>
                  </a:lnTo>
                  <a:lnTo>
                    <a:pt x="42" y="453"/>
                  </a:lnTo>
                  <a:lnTo>
                    <a:pt x="42" y="427"/>
                  </a:lnTo>
                  <a:lnTo>
                    <a:pt x="46" y="427"/>
                  </a:lnTo>
                  <a:lnTo>
                    <a:pt x="46" y="420"/>
                  </a:lnTo>
                  <a:lnTo>
                    <a:pt x="55" y="416"/>
                  </a:lnTo>
                  <a:lnTo>
                    <a:pt x="62" y="407"/>
                  </a:lnTo>
                  <a:lnTo>
                    <a:pt x="67" y="398"/>
                  </a:lnTo>
                  <a:lnTo>
                    <a:pt x="69" y="384"/>
                  </a:lnTo>
                  <a:lnTo>
                    <a:pt x="78" y="384"/>
                  </a:lnTo>
                  <a:lnTo>
                    <a:pt x="102" y="364"/>
                  </a:lnTo>
                  <a:lnTo>
                    <a:pt x="102" y="356"/>
                  </a:lnTo>
                  <a:lnTo>
                    <a:pt x="109" y="353"/>
                  </a:lnTo>
                  <a:lnTo>
                    <a:pt x="109" y="320"/>
                  </a:lnTo>
                  <a:lnTo>
                    <a:pt x="115" y="320"/>
                  </a:lnTo>
                  <a:lnTo>
                    <a:pt x="109" y="276"/>
                  </a:lnTo>
                  <a:lnTo>
                    <a:pt x="98" y="267"/>
                  </a:lnTo>
                  <a:lnTo>
                    <a:pt x="98" y="256"/>
                  </a:lnTo>
                  <a:lnTo>
                    <a:pt x="95" y="256"/>
                  </a:lnTo>
                  <a:lnTo>
                    <a:pt x="89" y="240"/>
                  </a:lnTo>
                  <a:lnTo>
                    <a:pt x="86" y="240"/>
                  </a:lnTo>
                  <a:lnTo>
                    <a:pt x="86" y="227"/>
                  </a:lnTo>
                  <a:lnTo>
                    <a:pt x="82" y="227"/>
                  </a:lnTo>
                  <a:lnTo>
                    <a:pt x="82" y="213"/>
                  </a:lnTo>
                  <a:lnTo>
                    <a:pt x="78" y="213"/>
                  </a:lnTo>
                  <a:lnTo>
                    <a:pt x="73" y="202"/>
                  </a:lnTo>
                  <a:lnTo>
                    <a:pt x="71" y="191"/>
                  </a:lnTo>
                  <a:lnTo>
                    <a:pt x="69" y="176"/>
                  </a:lnTo>
                  <a:lnTo>
                    <a:pt x="78" y="171"/>
                  </a:lnTo>
                  <a:lnTo>
                    <a:pt x="84" y="164"/>
                  </a:lnTo>
                  <a:lnTo>
                    <a:pt x="89" y="156"/>
                  </a:lnTo>
                  <a:lnTo>
                    <a:pt x="86" y="156"/>
                  </a:lnTo>
                  <a:lnTo>
                    <a:pt x="86" y="136"/>
                  </a:lnTo>
                  <a:lnTo>
                    <a:pt x="82" y="136"/>
                  </a:lnTo>
                  <a:lnTo>
                    <a:pt x="82" y="127"/>
                  </a:lnTo>
                  <a:lnTo>
                    <a:pt x="75" y="124"/>
                  </a:lnTo>
                  <a:lnTo>
                    <a:pt x="69" y="100"/>
                  </a:lnTo>
                  <a:lnTo>
                    <a:pt x="66" y="100"/>
                  </a:lnTo>
                  <a:lnTo>
                    <a:pt x="62" y="84"/>
                  </a:lnTo>
                  <a:lnTo>
                    <a:pt x="58" y="84"/>
                  </a:lnTo>
                  <a:lnTo>
                    <a:pt x="58" y="64"/>
                  </a:lnTo>
                  <a:lnTo>
                    <a:pt x="46" y="56"/>
                  </a:lnTo>
                  <a:lnTo>
                    <a:pt x="46" y="49"/>
                  </a:lnTo>
                  <a:lnTo>
                    <a:pt x="42" y="49"/>
                  </a:lnTo>
                  <a:lnTo>
                    <a:pt x="42" y="40"/>
                  </a:lnTo>
                  <a:lnTo>
                    <a:pt x="40" y="36"/>
                  </a:lnTo>
                  <a:lnTo>
                    <a:pt x="37" y="33"/>
                  </a:lnTo>
                  <a:lnTo>
                    <a:pt x="35" y="31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3"/>
                  </a:lnTo>
                  <a:lnTo>
                    <a:pt x="69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58E73CEF-F0E8-473E-A40B-200271D80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190" y="2332669"/>
              <a:ext cx="244475" cy="158750"/>
            </a:xfrm>
            <a:custGeom>
              <a:avLst/>
              <a:gdLst>
                <a:gd name="T0" fmla="*/ 107 w 154"/>
                <a:gd name="T1" fmla="*/ 0 h 100"/>
                <a:gd name="T2" fmla="*/ 151 w 154"/>
                <a:gd name="T3" fmla="*/ 0 h 100"/>
                <a:gd name="T4" fmla="*/ 154 w 154"/>
                <a:gd name="T5" fmla="*/ 10 h 100"/>
                <a:gd name="T6" fmla="*/ 154 w 154"/>
                <a:gd name="T7" fmla="*/ 25 h 100"/>
                <a:gd name="T8" fmla="*/ 143 w 154"/>
                <a:gd name="T9" fmla="*/ 36 h 100"/>
                <a:gd name="T10" fmla="*/ 154 w 154"/>
                <a:gd name="T11" fmla="*/ 56 h 100"/>
                <a:gd name="T12" fmla="*/ 152 w 154"/>
                <a:gd name="T13" fmla="*/ 58 h 100"/>
                <a:gd name="T14" fmla="*/ 152 w 154"/>
                <a:gd name="T15" fmla="*/ 58 h 100"/>
                <a:gd name="T16" fmla="*/ 151 w 154"/>
                <a:gd name="T17" fmla="*/ 60 h 100"/>
                <a:gd name="T18" fmla="*/ 120 w 154"/>
                <a:gd name="T19" fmla="*/ 67 h 100"/>
                <a:gd name="T20" fmla="*/ 94 w 154"/>
                <a:gd name="T21" fmla="*/ 76 h 100"/>
                <a:gd name="T22" fmla="*/ 91 w 154"/>
                <a:gd name="T23" fmla="*/ 89 h 100"/>
                <a:gd name="T24" fmla="*/ 83 w 154"/>
                <a:gd name="T25" fmla="*/ 96 h 100"/>
                <a:gd name="T26" fmla="*/ 71 w 154"/>
                <a:gd name="T27" fmla="*/ 100 h 100"/>
                <a:gd name="T28" fmla="*/ 67 w 154"/>
                <a:gd name="T29" fmla="*/ 96 h 100"/>
                <a:gd name="T30" fmla="*/ 63 w 154"/>
                <a:gd name="T31" fmla="*/ 92 h 100"/>
                <a:gd name="T32" fmla="*/ 62 w 154"/>
                <a:gd name="T33" fmla="*/ 89 h 100"/>
                <a:gd name="T34" fmla="*/ 62 w 154"/>
                <a:gd name="T35" fmla="*/ 80 h 100"/>
                <a:gd name="T36" fmla="*/ 65 w 154"/>
                <a:gd name="T37" fmla="*/ 72 h 100"/>
                <a:gd name="T38" fmla="*/ 67 w 154"/>
                <a:gd name="T39" fmla="*/ 69 h 100"/>
                <a:gd name="T40" fmla="*/ 60 w 154"/>
                <a:gd name="T41" fmla="*/ 56 h 100"/>
                <a:gd name="T42" fmla="*/ 40 w 154"/>
                <a:gd name="T43" fmla="*/ 69 h 100"/>
                <a:gd name="T44" fmla="*/ 25 w 154"/>
                <a:gd name="T45" fmla="*/ 63 h 100"/>
                <a:gd name="T46" fmla="*/ 22 w 154"/>
                <a:gd name="T47" fmla="*/ 56 h 100"/>
                <a:gd name="T48" fmla="*/ 20 w 154"/>
                <a:gd name="T49" fmla="*/ 49 h 100"/>
                <a:gd name="T50" fmla="*/ 11 w 154"/>
                <a:gd name="T51" fmla="*/ 47 h 100"/>
                <a:gd name="T52" fmla="*/ 9 w 154"/>
                <a:gd name="T53" fmla="*/ 45 h 100"/>
                <a:gd name="T54" fmla="*/ 9 w 154"/>
                <a:gd name="T55" fmla="*/ 41 h 100"/>
                <a:gd name="T56" fmla="*/ 7 w 154"/>
                <a:gd name="T57" fmla="*/ 36 h 100"/>
                <a:gd name="T58" fmla="*/ 2 w 154"/>
                <a:gd name="T59" fmla="*/ 32 h 100"/>
                <a:gd name="T60" fmla="*/ 0 w 154"/>
                <a:gd name="T61" fmla="*/ 25 h 100"/>
                <a:gd name="T62" fmla="*/ 0 w 154"/>
                <a:gd name="T63" fmla="*/ 20 h 100"/>
                <a:gd name="T64" fmla="*/ 2 w 154"/>
                <a:gd name="T65" fmla="*/ 18 h 100"/>
                <a:gd name="T66" fmla="*/ 2 w 154"/>
                <a:gd name="T67" fmla="*/ 18 h 100"/>
                <a:gd name="T68" fmla="*/ 14 w 154"/>
                <a:gd name="T69" fmla="*/ 16 h 100"/>
                <a:gd name="T70" fmla="*/ 47 w 154"/>
                <a:gd name="T71" fmla="*/ 16 h 100"/>
                <a:gd name="T72" fmla="*/ 60 w 154"/>
                <a:gd name="T73" fmla="*/ 12 h 100"/>
                <a:gd name="T74" fmla="*/ 71 w 154"/>
                <a:gd name="T75" fmla="*/ 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100">
                  <a:moveTo>
                    <a:pt x="7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151" y="0"/>
                  </a:lnTo>
                  <a:lnTo>
                    <a:pt x="152" y="5"/>
                  </a:lnTo>
                  <a:lnTo>
                    <a:pt x="154" y="10"/>
                  </a:lnTo>
                  <a:lnTo>
                    <a:pt x="154" y="16"/>
                  </a:lnTo>
                  <a:lnTo>
                    <a:pt x="154" y="25"/>
                  </a:lnTo>
                  <a:lnTo>
                    <a:pt x="143" y="32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4" y="5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1" y="60"/>
                  </a:lnTo>
                  <a:lnTo>
                    <a:pt x="132" y="61"/>
                  </a:lnTo>
                  <a:lnTo>
                    <a:pt x="120" y="67"/>
                  </a:lnTo>
                  <a:lnTo>
                    <a:pt x="109" y="72"/>
                  </a:lnTo>
                  <a:lnTo>
                    <a:pt x="94" y="76"/>
                  </a:lnTo>
                  <a:lnTo>
                    <a:pt x="94" y="83"/>
                  </a:lnTo>
                  <a:lnTo>
                    <a:pt x="91" y="89"/>
                  </a:lnTo>
                  <a:lnTo>
                    <a:pt x="89" y="94"/>
                  </a:lnTo>
                  <a:lnTo>
                    <a:pt x="83" y="96"/>
                  </a:lnTo>
                  <a:lnTo>
                    <a:pt x="78" y="100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6"/>
                  </a:lnTo>
                  <a:lnTo>
                    <a:pt x="65" y="94"/>
                  </a:lnTo>
                  <a:lnTo>
                    <a:pt x="63" y="92"/>
                  </a:lnTo>
                  <a:lnTo>
                    <a:pt x="63" y="92"/>
                  </a:lnTo>
                  <a:lnTo>
                    <a:pt x="62" y="89"/>
                  </a:lnTo>
                  <a:lnTo>
                    <a:pt x="62" y="85"/>
                  </a:lnTo>
                  <a:lnTo>
                    <a:pt x="62" y="80"/>
                  </a:lnTo>
                  <a:lnTo>
                    <a:pt x="63" y="76"/>
                  </a:lnTo>
                  <a:lnTo>
                    <a:pt x="65" y="72"/>
                  </a:lnTo>
                  <a:lnTo>
                    <a:pt x="67" y="72"/>
                  </a:lnTo>
                  <a:lnTo>
                    <a:pt x="67" y="69"/>
                  </a:lnTo>
                  <a:lnTo>
                    <a:pt x="60" y="69"/>
                  </a:lnTo>
                  <a:lnTo>
                    <a:pt x="60" y="56"/>
                  </a:lnTo>
                  <a:lnTo>
                    <a:pt x="40" y="60"/>
                  </a:lnTo>
                  <a:lnTo>
                    <a:pt x="40" y="69"/>
                  </a:lnTo>
                  <a:lnTo>
                    <a:pt x="27" y="69"/>
                  </a:lnTo>
                  <a:lnTo>
                    <a:pt x="25" y="63"/>
                  </a:lnTo>
                  <a:lnTo>
                    <a:pt x="23" y="60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49"/>
                  </a:lnTo>
                  <a:lnTo>
                    <a:pt x="14" y="47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7" y="36"/>
                  </a:lnTo>
                  <a:lnTo>
                    <a:pt x="3" y="36"/>
                  </a:lnTo>
                  <a:lnTo>
                    <a:pt x="2" y="32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3" y="16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47" y="16"/>
                  </a:lnTo>
                  <a:lnTo>
                    <a:pt x="47" y="12"/>
                  </a:lnTo>
                  <a:lnTo>
                    <a:pt x="60" y="12"/>
                  </a:lnTo>
                  <a:lnTo>
                    <a:pt x="63" y="3"/>
                  </a:lnTo>
                  <a:lnTo>
                    <a:pt x="7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102F6BF3-DDAE-465F-A61B-82207EC0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665" y="2332669"/>
              <a:ext cx="644525" cy="495300"/>
            </a:xfrm>
            <a:custGeom>
              <a:avLst/>
              <a:gdLst>
                <a:gd name="T0" fmla="*/ 120 w 406"/>
                <a:gd name="T1" fmla="*/ 9 h 312"/>
                <a:gd name="T2" fmla="*/ 137 w 406"/>
                <a:gd name="T3" fmla="*/ 12 h 312"/>
                <a:gd name="T4" fmla="*/ 153 w 406"/>
                <a:gd name="T5" fmla="*/ 20 h 312"/>
                <a:gd name="T6" fmla="*/ 160 w 406"/>
                <a:gd name="T7" fmla="*/ 18 h 312"/>
                <a:gd name="T8" fmla="*/ 200 w 406"/>
                <a:gd name="T9" fmla="*/ 16 h 312"/>
                <a:gd name="T10" fmla="*/ 224 w 406"/>
                <a:gd name="T11" fmla="*/ 30 h 312"/>
                <a:gd name="T12" fmla="*/ 244 w 406"/>
                <a:gd name="T13" fmla="*/ 38 h 312"/>
                <a:gd name="T14" fmla="*/ 251 w 406"/>
                <a:gd name="T15" fmla="*/ 30 h 312"/>
                <a:gd name="T16" fmla="*/ 280 w 406"/>
                <a:gd name="T17" fmla="*/ 29 h 312"/>
                <a:gd name="T18" fmla="*/ 313 w 406"/>
                <a:gd name="T19" fmla="*/ 12 h 312"/>
                <a:gd name="T20" fmla="*/ 337 w 406"/>
                <a:gd name="T21" fmla="*/ 16 h 312"/>
                <a:gd name="T22" fmla="*/ 346 w 406"/>
                <a:gd name="T23" fmla="*/ 45 h 312"/>
                <a:gd name="T24" fmla="*/ 353 w 406"/>
                <a:gd name="T25" fmla="*/ 60 h 312"/>
                <a:gd name="T26" fmla="*/ 366 w 406"/>
                <a:gd name="T27" fmla="*/ 76 h 312"/>
                <a:gd name="T28" fmla="*/ 360 w 406"/>
                <a:gd name="T29" fmla="*/ 96 h 312"/>
                <a:gd name="T30" fmla="*/ 380 w 406"/>
                <a:gd name="T31" fmla="*/ 129 h 312"/>
                <a:gd name="T32" fmla="*/ 388 w 406"/>
                <a:gd name="T33" fmla="*/ 141 h 312"/>
                <a:gd name="T34" fmla="*/ 380 w 406"/>
                <a:gd name="T35" fmla="*/ 160 h 312"/>
                <a:gd name="T36" fmla="*/ 397 w 406"/>
                <a:gd name="T37" fmla="*/ 201 h 312"/>
                <a:gd name="T38" fmla="*/ 393 w 406"/>
                <a:gd name="T39" fmla="*/ 223 h 312"/>
                <a:gd name="T40" fmla="*/ 402 w 406"/>
                <a:gd name="T41" fmla="*/ 230 h 312"/>
                <a:gd name="T42" fmla="*/ 404 w 406"/>
                <a:gd name="T43" fmla="*/ 241 h 312"/>
                <a:gd name="T44" fmla="*/ 377 w 406"/>
                <a:gd name="T45" fmla="*/ 260 h 312"/>
                <a:gd name="T46" fmla="*/ 380 w 406"/>
                <a:gd name="T47" fmla="*/ 283 h 312"/>
                <a:gd name="T48" fmla="*/ 369 w 406"/>
                <a:gd name="T49" fmla="*/ 294 h 312"/>
                <a:gd name="T50" fmla="*/ 355 w 406"/>
                <a:gd name="T51" fmla="*/ 294 h 312"/>
                <a:gd name="T52" fmla="*/ 353 w 406"/>
                <a:gd name="T53" fmla="*/ 294 h 312"/>
                <a:gd name="T54" fmla="*/ 344 w 406"/>
                <a:gd name="T55" fmla="*/ 305 h 312"/>
                <a:gd name="T56" fmla="*/ 315 w 406"/>
                <a:gd name="T57" fmla="*/ 310 h 312"/>
                <a:gd name="T58" fmla="*/ 313 w 406"/>
                <a:gd name="T59" fmla="*/ 309 h 312"/>
                <a:gd name="T60" fmla="*/ 313 w 406"/>
                <a:gd name="T61" fmla="*/ 280 h 312"/>
                <a:gd name="T62" fmla="*/ 300 w 406"/>
                <a:gd name="T63" fmla="*/ 249 h 312"/>
                <a:gd name="T64" fmla="*/ 260 w 406"/>
                <a:gd name="T65" fmla="*/ 249 h 312"/>
                <a:gd name="T66" fmla="*/ 229 w 406"/>
                <a:gd name="T67" fmla="*/ 189 h 312"/>
                <a:gd name="T68" fmla="*/ 226 w 406"/>
                <a:gd name="T69" fmla="*/ 172 h 312"/>
                <a:gd name="T70" fmla="*/ 209 w 406"/>
                <a:gd name="T71" fmla="*/ 160 h 312"/>
                <a:gd name="T72" fmla="*/ 195 w 406"/>
                <a:gd name="T73" fmla="*/ 152 h 312"/>
                <a:gd name="T74" fmla="*/ 180 w 406"/>
                <a:gd name="T75" fmla="*/ 154 h 312"/>
                <a:gd name="T76" fmla="*/ 153 w 406"/>
                <a:gd name="T77" fmla="*/ 160 h 312"/>
                <a:gd name="T78" fmla="*/ 149 w 406"/>
                <a:gd name="T79" fmla="*/ 163 h 312"/>
                <a:gd name="T80" fmla="*/ 137 w 406"/>
                <a:gd name="T81" fmla="*/ 181 h 312"/>
                <a:gd name="T82" fmla="*/ 120 w 406"/>
                <a:gd name="T83" fmla="*/ 196 h 312"/>
                <a:gd name="T84" fmla="*/ 91 w 406"/>
                <a:gd name="T85" fmla="*/ 205 h 312"/>
                <a:gd name="T86" fmla="*/ 86 w 406"/>
                <a:gd name="T87" fmla="*/ 200 h 312"/>
                <a:gd name="T88" fmla="*/ 73 w 406"/>
                <a:gd name="T89" fmla="*/ 172 h 312"/>
                <a:gd name="T90" fmla="*/ 58 w 406"/>
                <a:gd name="T91" fmla="*/ 165 h 312"/>
                <a:gd name="T92" fmla="*/ 48 w 406"/>
                <a:gd name="T93" fmla="*/ 154 h 312"/>
                <a:gd name="T94" fmla="*/ 35 w 406"/>
                <a:gd name="T95" fmla="*/ 149 h 312"/>
                <a:gd name="T96" fmla="*/ 26 w 406"/>
                <a:gd name="T97" fmla="*/ 140 h 312"/>
                <a:gd name="T98" fmla="*/ 20 w 406"/>
                <a:gd name="T99" fmla="*/ 132 h 312"/>
                <a:gd name="T100" fmla="*/ 8 w 406"/>
                <a:gd name="T101" fmla="*/ 107 h 312"/>
                <a:gd name="T102" fmla="*/ 2 w 406"/>
                <a:gd name="T103" fmla="*/ 101 h 312"/>
                <a:gd name="T104" fmla="*/ 8 w 406"/>
                <a:gd name="T105" fmla="*/ 87 h 312"/>
                <a:gd name="T106" fmla="*/ 20 w 406"/>
                <a:gd name="T107" fmla="*/ 72 h 312"/>
                <a:gd name="T108" fmla="*/ 33 w 406"/>
                <a:gd name="T109" fmla="*/ 63 h 312"/>
                <a:gd name="T110" fmla="*/ 73 w 406"/>
                <a:gd name="T111" fmla="*/ 56 h 312"/>
                <a:gd name="T112" fmla="*/ 75 w 406"/>
                <a:gd name="T113" fmla="*/ 50 h 312"/>
                <a:gd name="T114" fmla="*/ 77 w 406"/>
                <a:gd name="T115" fmla="*/ 47 h 312"/>
                <a:gd name="T116" fmla="*/ 66 w 406"/>
                <a:gd name="T117" fmla="*/ 25 h 312"/>
                <a:gd name="T118" fmla="*/ 77 w 406"/>
                <a:gd name="T119" fmla="*/ 20 h 312"/>
                <a:gd name="T120" fmla="*/ 80 w 406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6" h="312">
                  <a:moveTo>
                    <a:pt x="80" y="0"/>
                  </a:moveTo>
                  <a:lnTo>
                    <a:pt x="117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12"/>
                  </a:lnTo>
                  <a:lnTo>
                    <a:pt x="137" y="12"/>
                  </a:lnTo>
                  <a:lnTo>
                    <a:pt x="137" y="16"/>
                  </a:lnTo>
                  <a:lnTo>
                    <a:pt x="153" y="16"/>
                  </a:lnTo>
                  <a:lnTo>
                    <a:pt x="153" y="20"/>
                  </a:lnTo>
                  <a:lnTo>
                    <a:pt x="157" y="20"/>
                  </a:lnTo>
                  <a:lnTo>
                    <a:pt x="158" y="20"/>
                  </a:lnTo>
                  <a:lnTo>
                    <a:pt x="160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200" y="16"/>
                  </a:lnTo>
                  <a:lnTo>
                    <a:pt x="206" y="36"/>
                  </a:lnTo>
                  <a:lnTo>
                    <a:pt x="215" y="32"/>
                  </a:lnTo>
                  <a:lnTo>
                    <a:pt x="224" y="30"/>
                  </a:lnTo>
                  <a:lnTo>
                    <a:pt x="237" y="29"/>
                  </a:lnTo>
                  <a:lnTo>
                    <a:pt x="240" y="40"/>
                  </a:lnTo>
                  <a:lnTo>
                    <a:pt x="244" y="38"/>
                  </a:lnTo>
                  <a:lnTo>
                    <a:pt x="246" y="36"/>
                  </a:lnTo>
                  <a:lnTo>
                    <a:pt x="248" y="34"/>
                  </a:lnTo>
                  <a:lnTo>
                    <a:pt x="251" y="30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80" y="29"/>
                  </a:lnTo>
                  <a:lnTo>
                    <a:pt x="286" y="36"/>
                  </a:lnTo>
                  <a:lnTo>
                    <a:pt x="313" y="25"/>
                  </a:lnTo>
                  <a:lnTo>
                    <a:pt x="313" y="12"/>
                  </a:lnTo>
                  <a:lnTo>
                    <a:pt x="333" y="12"/>
                  </a:lnTo>
                  <a:lnTo>
                    <a:pt x="333" y="16"/>
                  </a:lnTo>
                  <a:lnTo>
                    <a:pt x="337" y="16"/>
                  </a:lnTo>
                  <a:lnTo>
                    <a:pt x="337" y="32"/>
                  </a:lnTo>
                  <a:lnTo>
                    <a:pt x="346" y="36"/>
                  </a:lnTo>
                  <a:lnTo>
                    <a:pt x="346" y="45"/>
                  </a:lnTo>
                  <a:lnTo>
                    <a:pt x="349" y="45"/>
                  </a:lnTo>
                  <a:lnTo>
                    <a:pt x="349" y="60"/>
                  </a:lnTo>
                  <a:lnTo>
                    <a:pt x="353" y="60"/>
                  </a:lnTo>
                  <a:lnTo>
                    <a:pt x="353" y="63"/>
                  </a:lnTo>
                  <a:lnTo>
                    <a:pt x="366" y="69"/>
                  </a:lnTo>
                  <a:lnTo>
                    <a:pt x="366" y="76"/>
                  </a:lnTo>
                  <a:lnTo>
                    <a:pt x="364" y="83"/>
                  </a:lnTo>
                  <a:lnTo>
                    <a:pt x="362" y="90"/>
                  </a:lnTo>
                  <a:lnTo>
                    <a:pt x="360" y="96"/>
                  </a:lnTo>
                  <a:lnTo>
                    <a:pt x="373" y="96"/>
                  </a:lnTo>
                  <a:lnTo>
                    <a:pt x="373" y="125"/>
                  </a:lnTo>
                  <a:lnTo>
                    <a:pt x="380" y="129"/>
                  </a:lnTo>
                  <a:lnTo>
                    <a:pt x="384" y="132"/>
                  </a:lnTo>
                  <a:lnTo>
                    <a:pt x="386" y="138"/>
                  </a:lnTo>
                  <a:lnTo>
                    <a:pt x="388" y="141"/>
                  </a:lnTo>
                  <a:lnTo>
                    <a:pt x="389" y="149"/>
                  </a:lnTo>
                  <a:lnTo>
                    <a:pt x="389" y="156"/>
                  </a:lnTo>
                  <a:lnTo>
                    <a:pt x="380" y="160"/>
                  </a:lnTo>
                  <a:lnTo>
                    <a:pt x="380" y="185"/>
                  </a:lnTo>
                  <a:lnTo>
                    <a:pt x="393" y="192"/>
                  </a:lnTo>
                  <a:lnTo>
                    <a:pt x="397" y="201"/>
                  </a:lnTo>
                  <a:lnTo>
                    <a:pt x="395" y="210"/>
                  </a:lnTo>
                  <a:lnTo>
                    <a:pt x="393" y="218"/>
                  </a:lnTo>
                  <a:lnTo>
                    <a:pt x="393" y="223"/>
                  </a:lnTo>
                  <a:lnTo>
                    <a:pt x="397" y="223"/>
                  </a:lnTo>
                  <a:lnTo>
                    <a:pt x="400" y="229"/>
                  </a:lnTo>
                  <a:lnTo>
                    <a:pt x="402" y="230"/>
                  </a:lnTo>
                  <a:lnTo>
                    <a:pt x="402" y="234"/>
                  </a:lnTo>
                  <a:lnTo>
                    <a:pt x="404" y="236"/>
                  </a:lnTo>
                  <a:lnTo>
                    <a:pt x="404" y="241"/>
                  </a:lnTo>
                  <a:lnTo>
                    <a:pt x="406" y="249"/>
                  </a:lnTo>
                  <a:lnTo>
                    <a:pt x="377" y="245"/>
                  </a:lnTo>
                  <a:lnTo>
                    <a:pt x="377" y="260"/>
                  </a:lnTo>
                  <a:lnTo>
                    <a:pt x="386" y="260"/>
                  </a:lnTo>
                  <a:lnTo>
                    <a:pt x="384" y="272"/>
                  </a:lnTo>
                  <a:lnTo>
                    <a:pt x="380" y="283"/>
                  </a:lnTo>
                  <a:lnTo>
                    <a:pt x="377" y="292"/>
                  </a:lnTo>
                  <a:lnTo>
                    <a:pt x="373" y="294"/>
                  </a:lnTo>
                  <a:lnTo>
                    <a:pt x="369" y="294"/>
                  </a:lnTo>
                  <a:lnTo>
                    <a:pt x="364" y="296"/>
                  </a:lnTo>
                  <a:lnTo>
                    <a:pt x="357" y="296"/>
                  </a:lnTo>
                  <a:lnTo>
                    <a:pt x="355" y="294"/>
                  </a:lnTo>
                  <a:lnTo>
                    <a:pt x="355" y="294"/>
                  </a:lnTo>
                  <a:lnTo>
                    <a:pt x="355" y="294"/>
                  </a:lnTo>
                  <a:lnTo>
                    <a:pt x="353" y="294"/>
                  </a:lnTo>
                  <a:lnTo>
                    <a:pt x="351" y="292"/>
                  </a:lnTo>
                  <a:lnTo>
                    <a:pt x="349" y="292"/>
                  </a:lnTo>
                  <a:lnTo>
                    <a:pt x="344" y="305"/>
                  </a:lnTo>
                  <a:lnTo>
                    <a:pt x="335" y="312"/>
                  </a:lnTo>
                  <a:lnTo>
                    <a:pt x="317" y="312"/>
                  </a:lnTo>
                  <a:lnTo>
                    <a:pt x="315" y="310"/>
                  </a:lnTo>
                  <a:lnTo>
                    <a:pt x="315" y="310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13" y="280"/>
                  </a:lnTo>
                  <a:lnTo>
                    <a:pt x="309" y="280"/>
                  </a:lnTo>
                  <a:lnTo>
                    <a:pt x="304" y="263"/>
                  </a:lnTo>
                  <a:lnTo>
                    <a:pt x="300" y="249"/>
                  </a:lnTo>
                  <a:lnTo>
                    <a:pt x="284" y="245"/>
                  </a:lnTo>
                  <a:lnTo>
                    <a:pt x="260" y="245"/>
                  </a:lnTo>
                  <a:lnTo>
                    <a:pt x="260" y="249"/>
                  </a:lnTo>
                  <a:lnTo>
                    <a:pt x="246" y="249"/>
                  </a:lnTo>
                  <a:lnTo>
                    <a:pt x="240" y="196"/>
                  </a:lnTo>
                  <a:lnTo>
                    <a:pt x="229" y="189"/>
                  </a:lnTo>
                  <a:lnTo>
                    <a:pt x="229" y="180"/>
                  </a:lnTo>
                  <a:lnTo>
                    <a:pt x="226" y="180"/>
                  </a:lnTo>
                  <a:lnTo>
                    <a:pt x="226" y="172"/>
                  </a:lnTo>
                  <a:lnTo>
                    <a:pt x="220" y="172"/>
                  </a:lnTo>
                  <a:lnTo>
                    <a:pt x="217" y="160"/>
                  </a:lnTo>
                  <a:lnTo>
                    <a:pt x="209" y="160"/>
                  </a:lnTo>
                  <a:lnTo>
                    <a:pt x="206" y="152"/>
                  </a:lnTo>
                  <a:lnTo>
                    <a:pt x="200" y="150"/>
                  </a:lnTo>
                  <a:lnTo>
                    <a:pt x="195" y="152"/>
                  </a:lnTo>
                  <a:lnTo>
                    <a:pt x="189" y="152"/>
                  </a:lnTo>
                  <a:lnTo>
                    <a:pt x="184" y="154"/>
                  </a:lnTo>
                  <a:lnTo>
                    <a:pt x="180" y="154"/>
                  </a:lnTo>
                  <a:lnTo>
                    <a:pt x="177" y="156"/>
                  </a:lnTo>
                  <a:lnTo>
                    <a:pt x="177" y="160"/>
                  </a:lnTo>
                  <a:lnTo>
                    <a:pt x="153" y="160"/>
                  </a:lnTo>
                  <a:lnTo>
                    <a:pt x="153" y="161"/>
                  </a:lnTo>
                  <a:lnTo>
                    <a:pt x="151" y="161"/>
                  </a:lnTo>
                  <a:lnTo>
                    <a:pt x="149" y="163"/>
                  </a:lnTo>
                  <a:lnTo>
                    <a:pt x="146" y="163"/>
                  </a:lnTo>
                  <a:lnTo>
                    <a:pt x="142" y="170"/>
                  </a:lnTo>
                  <a:lnTo>
                    <a:pt x="137" y="181"/>
                  </a:lnTo>
                  <a:lnTo>
                    <a:pt x="133" y="190"/>
                  </a:lnTo>
                  <a:lnTo>
                    <a:pt x="129" y="196"/>
                  </a:lnTo>
                  <a:lnTo>
                    <a:pt x="120" y="196"/>
                  </a:lnTo>
                  <a:lnTo>
                    <a:pt x="120" y="203"/>
                  </a:lnTo>
                  <a:lnTo>
                    <a:pt x="93" y="209"/>
                  </a:lnTo>
                  <a:lnTo>
                    <a:pt x="91" y="205"/>
                  </a:lnTo>
                  <a:lnTo>
                    <a:pt x="89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6" y="192"/>
                  </a:lnTo>
                  <a:lnTo>
                    <a:pt x="73" y="185"/>
                  </a:lnTo>
                  <a:lnTo>
                    <a:pt x="73" y="172"/>
                  </a:lnTo>
                  <a:lnTo>
                    <a:pt x="69" y="169"/>
                  </a:lnTo>
                  <a:lnTo>
                    <a:pt x="64" y="167"/>
                  </a:lnTo>
                  <a:lnTo>
                    <a:pt x="58" y="165"/>
                  </a:lnTo>
                  <a:lnTo>
                    <a:pt x="53" y="163"/>
                  </a:lnTo>
                  <a:lnTo>
                    <a:pt x="51" y="158"/>
                  </a:lnTo>
                  <a:lnTo>
                    <a:pt x="48" y="154"/>
                  </a:lnTo>
                  <a:lnTo>
                    <a:pt x="46" y="152"/>
                  </a:lnTo>
                  <a:lnTo>
                    <a:pt x="40" y="150"/>
                  </a:lnTo>
                  <a:lnTo>
                    <a:pt x="35" y="149"/>
                  </a:lnTo>
                  <a:lnTo>
                    <a:pt x="29" y="149"/>
                  </a:lnTo>
                  <a:lnTo>
                    <a:pt x="28" y="143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4" y="136"/>
                  </a:lnTo>
                  <a:lnTo>
                    <a:pt x="20" y="132"/>
                  </a:lnTo>
                  <a:lnTo>
                    <a:pt x="17" y="132"/>
                  </a:lnTo>
                  <a:lnTo>
                    <a:pt x="13" y="109"/>
                  </a:lnTo>
                  <a:lnTo>
                    <a:pt x="8" y="107"/>
                  </a:lnTo>
                  <a:lnTo>
                    <a:pt x="6" y="105"/>
                  </a:lnTo>
                  <a:lnTo>
                    <a:pt x="4" y="103"/>
                  </a:lnTo>
                  <a:lnTo>
                    <a:pt x="2" y="101"/>
                  </a:lnTo>
                  <a:lnTo>
                    <a:pt x="2" y="98"/>
                  </a:lnTo>
                  <a:lnTo>
                    <a:pt x="0" y="92"/>
                  </a:lnTo>
                  <a:lnTo>
                    <a:pt x="8" y="87"/>
                  </a:lnTo>
                  <a:lnTo>
                    <a:pt x="11" y="83"/>
                  </a:lnTo>
                  <a:lnTo>
                    <a:pt x="17" y="78"/>
                  </a:lnTo>
                  <a:lnTo>
                    <a:pt x="20" y="72"/>
                  </a:lnTo>
                  <a:lnTo>
                    <a:pt x="20" y="69"/>
                  </a:lnTo>
                  <a:lnTo>
                    <a:pt x="33" y="69"/>
                  </a:lnTo>
                  <a:lnTo>
                    <a:pt x="33" y="63"/>
                  </a:lnTo>
                  <a:lnTo>
                    <a:pt x="49" y="60"/>
                  </a:lnTo>
                  <a:lnTo>
                    <a:pt x="49" y="56"/>
                  </a:lnTo>
                  <a:lnTo>
                    <a:pt x="73" y="56"/>
                  </a:lnTo>
                  <a:lnTo>
                    <a:pt x="73" y="52"/>
                  </a:lnTo>
                  <a:lnTo>
                    <a:pt x="75" y="50"/>
                  </a:lnTo>
                  <a:lnTo>
                    <a:pt x="75" y="50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5"/>
                  </a:lnTo>
                  <a:lnTo>
                    <a:pt x="69" y="45"/>
                  </a:lnTo>
                  <a:lnTo>
                    <a:pt x="66" y="25"/>
                  </a:lnTo>
                  <a:lnTo>
                    <a:pt x="73" y="25"/>
                  </a:lnTo>
                  <a:lnTo>
                    <a:pt x="75" y="21"/>
                  </a:lnTo>
                  <a:lnTo>
                    <a:pt x="77" y="20"/>
                  </a:lnTo>
                  <a:lnTo>
                    <a:pt x="78" y="18"/>
                  </a:lnTo>
                  <a:lnTo>
                    <a:pt x="80" y="16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88">
              <a:extLst>
                <a:ext uri="{FF2B5EF4-FFF2-40B4-BE49-F238E27FC236}">
                  <a16:creationId xmlns:a16="http://schemas.microsoft.com/office/drawing/2014/main" id="{888C2BA1-F41B-4A66-A5A4-1886615A7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302" y="2569206"/>
              <a:ext cx="274638" cy="296863"/>
            </a:xfrm>
            <a:custGeom>
              <a:avLst/>
              <a:gdLst>
                <a:gd name="T0" fmla="*/ 98 w 173"/>
                <a:gd name="T1" fmla="*/ 0 h 187"/>
                <a:gd name="T2" fmla="*/ 111 w 173"/>
                <a:gd name="T3" fmla="*/ 0 h 187"/>
                <a:gd name="T4" fmla="*/ 124 w 173"/>
                <a:gd name="T5" fmla="*/ 3 h 187"/>
                <a:gd name="T6" fmla="*/ 133 w 173"/>
                <a:gd name="T7" fmla="*/ 18 h 187"/>
                <a:gd name="T8" fmla="*/ 144 w 173"/>
                <a:gd name="T9" fmla="*/ 36 h 187"/>
                <a:gd name="T10" fmla="*/ 151 w 173"/>
                <a:gd name="T11" fmla="*/ 54 h 187"/>
                <a:gd name="T12" fmla="*/ 155 w 173"/>
                <a:gd name="T13" fmla="*/ 74 h 187"/>
                <a:gd name="T14" fmla="*/ 153 w 173"/>
                <a:gd name="T15" fmla="*/ 96 h 187"/>
                <a:gd name="T16" fmla="*/ 158 w 173"/>
                <a:gd name="T17" fmla="*/ 92 h 187"/>
                <a:gd name="T18" fmla="*/ 162 w 173"/>
                <a:gd name="T19" fmla="*/ 92 h 187"/>
                <a:gd name="T20" fmla="*/ 165 w 173"/>
                <a:gd name="T21" fmla="*/ 92 h 187"/>
                <a:gd name="T22" fmla="*/ 169 w 173"/>
                <a:gd name="T23" fmla="*/ 94 h 187"/>
                <a:gd name="T24" fmla="*/ 171 w 173"/>
                <a:gd name="T25" fmla="*/ 98 h 187"/>
                <a:gd name="T26" fmla="*/ 171 w 173"/>
                <a:gd name="T27" fmla="*/ 103 h 187"/>
                <a:gd name="T28" fmla="*/ 173 w 173"/>
                <a:gd name="T29" fmla="*/ 111 h 187"/>
                <a:gd name="T30" fmla="*/ 160 w 173"/>
                <a:gd name="T31" fmla="*/ 111 h 187"/>
                <a:gd name="T32" fmla="*/ 158 w 173"/>
                <a:gd name="T33" fmla="*/ 112 h 187"/>
                <a:gd name="T34" fmla="*/ 156 w 173"/>
                <a:gd name="T35" fmla="*/ 116 h 187"/>
                <a:gd name="T36" fmla="*/ 155 w 173"/>
                <a:gd name="T37" fmla="*/ 118 h 187"/>
                <a:gd name="T38" fmla="*/ 153 w 173"/>
                <a:gd name="T39" fmla="*/ 118 h 187"/>
                <a:gd name="T40" fmla="*/ 153 w 173"/>
                <a:gd name="T41" fmla="*/ 120 h 187"/>
                <a:gd name="T42" fmla="*/ 153 w 173"/>
                <a:gd name="T43" fmla="*/ 140 h 187"/>
                <a:gd name="T44" fmla="*/ 147 w 173"/>
                <a:gd name="T45" fmla="*/ 140 h 187"/>
                <a:gd name="T46" fmla="*/ 140 w 173"/>
                <a:gd name="T47" fmla="*/ 151 h 187"/>
                <a:gd name="T48" fmla="*/ 133 w 173"/>
                <a:gd name="T49" fmla="*/ 151 h 187"/>
                <a:gd name="T50" fmla="*/ 127 w 173"/>
                <a:gd name="T51" fmla="*/ 160 h 187"/>
                <a:gd name="T52" fmla="*/ 124 w 173"/>
                <a:gd name="T53" fmla="*/ 163 h 187"/>
                <a:gd name="T54" fmla="*/ 120 w 173"/>
                <a:gd name="T55" fmla="*/ 167 h 187"/>
                <a:gd name="T56" fmla="*/ 116 w 173"/>
                <a:gd name="T57" fmla="*/ 171 h 187"/>
                <a:gd name="T58" fmla="*/ 113 w 173"/>
                <a:gd name="T59" fmla="*/ 174 h 187"/>
                <a:gd name="T60" fmla="*/ 111 w 173"/>
                <a:gd name="T61" fmla="*/ 180 h 187"/>
                <a:gd name="T62" fmla="*/ 107 w 173"/>
                <a:gd name="T63" fmla="*/ 187 h 187"/>
                <a:gd name="T64" fmla="*/ 96 w 173"/>
                <a:gd name="T65" fmla="*/ 185 h 187"/>
                <a:gd name="T66" fmla="*/ 87 w 173"/>
                <a:gd name="T67" fmla="*/ 181 h 187"/>
                <a:gd name="T68" fmla="*/ 80 w 173"/>
                <a:gd name="T69" fmla="*/ 176 h 187"/>
                <a:gd name="T70" fmla="*/ 73 w 173"/>
                <a:gd name="T71" fmla="*/ 171 h 187"/>
                <a:gd name="T72" fmla="*/ 64 w 173"/>
                <a:gd name="T73" fmla="*/ 171 h 187"/>
                <a:gd name="T74" fmla="*/ 60 w 173"/>
                <a:gd name="T75" fmla="*/ 163 h 187"/>
                <a:gd name="T76" fmla="*/ 56 w 173"/>
                <a:gd name="T77" fmla="*/ 161 h 187"/>
                <a:gd name="T78" fmla="*/ 51 w 173"/>
                <a:gd name="T79" fmla="*/ 160 h 187"/>
                <a:gd name="T80" fmla="*/ 47 w 173"/>
                <a:gd name="T81" fmla="*/ 160 h 187"/>
                <a:gd name="T82" fmla="*/ 42 w 173"/>
                <a:gd name="T83" fmla="*/ 158 h 187"/>
                <a:gd name="T84" fmla="*/ 40 w 173"/>
                <a:gd name="T85" fmla="*/ 154 h 187"/>
                <a:gd name="T86" fmla="*/ 40 w 173"/>
                <a:gd name="T87" fmla="*/ 147 h 187"/>
                <a:gd name="T88" fmla="*/ 27 w 173"/>
                <a:gd name="T89" fmla="*/ 147 h 187"/>
                <a:gd name="T90" fmla="*/ 22 w 173"/>
                <a:gd name="T91" fmla="*/ 131 h 187"/>
                <a:gd name="T92" fmla="*/ 16 w 173"/>
                <a:gd name="T93" fmla="*/ 116 h 187"/>
                <a:gd name="T94" fmla="*/ 4 w 173"/>
                <a:gd name="T95" fmla="*/ 111 h 187"/>
                <a:gd name="T96" fmla="*/ 4 w 173"/>
                <a:gd name="T97" fmla="*/ 87 h 187"/>
                <a:gd name="T98" fmla="*/ 0 w 173"/>
                <a:gd name="T99" fmla="*/ 87 h 187"/>
                <a:gd name="T100" fmla="*/ 4 w 173"/>
                <a:gd name="T101" fmla="*/ 54 h 187"/>
                <a:gd name="T102" fmla="*/ 20 w 173"/>
                <a:gd name="T103" fmla="*/ 54 h 187"/>
                <a:gd name="T104" fmla="*/ 24 w 173"/>
                <a:gd name="T105" fmla="*/ 43 h 187"/>
                <a:gd name="T106" fmla="*/ 33 w 173"/>
                <a:gd name="T107" fmla="*/ 43 h 187"/>
                <a:gd name="T108" fmla="*/ 33 w 173"/>
                <a:gd name="T109" fmla="*/ 36 h 187"/>
                <a:gd name="T110" fmla="*/ 40 w 173"/>
                <a:gd name="T111" fmla="*/ 36 h 187"/>
                <a:gd name="T112" fmla="*/ 44 w 173"/>
                <a:gd name="T113" fmla="*/ 14 h 187"/>
                <a:gd name="T114" fmla="*/ 53 w 173"/>
                <a:gd name="T115" fmla="*/ 11 h 187"/>
                <a:gd name="T116" fmla="*/ 62 w 173"/>
                <a:gd name="T117" fmla="*/ 9 h 187"/>
                <a:gd name="T118" fmla="*/ 76 w 173"/>
                <a:gd name="T119" fmla="*/ 7 h 187"/>
                <a:gd name="T120" fmla="*/ 85 w 173"/>
                <a:gd name="T121" fmla="*/ 0 h 187"/>
                <a:gd name="T122" fmla="*/ 98 w 173"/>
                <a:gd name="T12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87">
                  <a:moveTo>
                    <a:pt x="98" y="0"/>
                  </a:moveTo>
                  <a:lnTo>
                    <a:pt x="111" y="0"/>
                  </a:lnTo>
                  <a:lnTo>
                    <a:pt x="124" y="3"/>
                  </a:lnTo>
                  <a:lnTo>
                    <a:pt x="133" y="18"/>
                  </a:lnTo>
                  <a:lnTo>
                    <a:pt x="144" y="36"/>
                  </a:lnTo>
                  <a:lnTo>
                    <a:pt x="151" y="54"/>
                  </a:lnTo>
                  <a:lnTo>
                    <a:pt x="155" y="74"/>
                  </a:lnTo>
                  <a:lnTo>
                    <a:pt x="153" y="96"/>
                  </a:lnTo>
                  <a:lnTo>
                    <a:pt x="158" y="92"/>
                  </a:lnTo>
                  <a:lnTo>
                    <a:pt x="162" y="92"/>
                  </a:lnTo>
                  <a:lnTo>
                    <a:pt x="165" y="92"/>
                  </a:lnTo>
                  <a:lnTo>
                    <a:pt x="169" y="94"/>
                  </a:lnTo>
                  <a:lnTo>
                    <a:pt x="171" y="98"/>
                  </a:lnTo>
                  <a:lnTo>
                    <a:pt x="171" y="103"/>
                  </a:lnTo>
                  <a:lnTo>
                    <a:pt x="173" y="111"/>
                  </a:lnTo>
                  <a:lnTo>
                    <a:pt x="160" y="111"/>
                  </a:lnTo>
                  <a:lnTo>
                    <a:pt x="158" y="112"/>
                  </a:lnTo>
                  <a:lnTo>
                    <a:pt x="156" y="116"/>
                  </a:lnTo>
                  <a:lnTo>
                    <a:pt x="155" y="118"/>
                  </a:lnTo>
                  <a:lnTo>
                    <a:pt x="153" y="118"/>
                  </a:lnTo>
                  <a:lnTo>
                    <a:pt x="153" y="120"/>
                  </a:lnTo>
                  <a:lnTo>
                    <a:pt x="153" y="140"/>
                  </a:lnTo>
                  <a:lnTo>
                    <a:pt x="147" y="140"/>
                  </a:lnTo>
                  <a:lnTo>
                    <a:pt x="140" y="151"/>
                  </a:lnTo>
                  <a:lnTo>
                    <a:pt x="133" y="151"/>
                  </a:lnTo>
                  <a:lnTo>
                    <a:pt x="127" y="160"/>
                  </a:lnTo>
                  <a:lnTo>
                    <a:pt x="124" y="163"/>
                  </a:lnTo>
                  <a:lnTo>
                    <a:pt x="120" y="167"/>
                  </a:lnTo>
                  <a:lnTo>
                    <a:pt x="116" y="171"/>
                  </a:lnTo>
                  <a:lnTo>
                    <a:pt x="113" y="174"/>
                  </a:lnTo>
                  <a:lnTo>
                    <a:pt x="111" y="180"/>
                  </a:lnTo>
                  <a:lnTo>
                    <a:pt x="107" y="187"/>
                  </a:lnTo>
                  <a:lnTo>
                    <a:pt x="96" y="185"/>
                  </a:lnTo>
                  <a:lnTo>
                    <a:pt x="87" y="181"/>
                  </a:lnTo>
                  <a:lnTo>
                    <a:pt x="80" y="176"/>
                  </a:lnTo>
                  <a:lnTo>
                    <a:pt x="73" y="171"/>
                  </a:lnTo>
                  <a:lnTo>
                    <a:pt x="64" y="171"/>
                  </a:lnTo>
                  <a:lnTo>
                    <a:pt x="60" y="163"/>
                  </a:lnTo>
                  <a:lnTo>
                    <a:pt x="56" y="161"/>
                  </a:lnTo>
                  <a:lnTo>
                    <a:pt x="51" y="160"/>
                  </a:lnTo>
                  <a:lnTo>
                    <a:pt x="47" y="160"/>
                  </a:lnTo>
                  <a:lnTo>
                    <a:pt x="42" y="158"/>
                  </a:lnTo>
                  <a:lnTo>
                    <a:pt x="40" y="154"/>
                  </a:lnTo>
                  <a:lnTo>
                    <a:pt x="40" y="147"/>
                  </a:lnTo>
                  <a:lnTo>
                    <a:pt x="27" y="147"/>
                  </a:lnTo>
                  <a:lnTo>
                    <a:pt x="22" y="131"/>
                  </a:lnTo>
                  <a:lnTo>
                    <a:pt x="16" y="116"/>
                  </a:lnTo>
                  <a:lnTo>
                    <a:pt x="4" y="111"/>
                  </a:lnTo>
                  <a:lnTo>
                    <a:pt x="4" y="87"/>
                  </a:lnTo>
                  <a:lnTo>
                    <a:pt x="0" y="87"/>
                  </a:lnTo>
                  <a:lnTo>
                    <a:pt x="4" y="54"/>
                  </a:lnTo>
                  <a:lnTo>
                    <a:pt x="20" y="54"/>
                  </a:lnTo>
                  <a:lnTo>
                    <a:pt x="24" y="43"/>
                  </a:lnTo>
                  <a:lnTo>
                    <a:pt x="33" y="43"/>
                  </a:lnTo>
                  <a:lnTo>
                    <a:pt x="33" y="36"/>
                  </a:lnTo>
                  <a:lnTo>
                    <a:pt x="40" y="36"/>
                  </a:lnTo>
                  <a:lnTo>
                    <a:pt x="44" y="14"/>
                  </a:lnTo>
                  <a:lnTo>
                    <a:pt x="53" y="11"/>
                  </a:lnTo>
                  <a:lnTo>
                    <a:pt x="62" y="9"/>
                  </a:lnTo>
                  <a:lnTo>
                    <a:pt x="76" y="7"/>
                  </a:lnTo>
                  <a:lnTo>
                    <a:pt x="85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2F286A02-32B0-4D27-A93B-648F1325A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052" y="2707319"/>
              <a:ext cx="363538" cy="392113"/>
            </a:xfrm>
            <a:custGeom>
              <a:avLst/>
              <a:gdLst>
                <a:gd name="T0" fmla="*/ 109 w 229"/>
                <a:gd name="T1" fmla="*/ 7 h 247"/>
                <a:gd name="T2" fmla="*/ 115 w 229"/>
                <a:gd name="T3" fmla="*/ 20 h 247"/>
                <a:gd name="T4" fmla="*/ 120 w 229"/>
                <a:gd name="T5" fmla="*/ 33 h 247"/>
                <a:gd name="T6" fmla="*/ 127 w 229"/>
                <a:gd name="T7" fmla="*/ 64 h 247"/>
                <a:gd name="T8" fmla="*/ 131 w 229"/>
                <a:gd name="T9" fmla="*/ 69 h 247"/>
                <a:gd name="T10" fmla="*/ 136 w 229"/>
                <a:gd name="T11" fmla="*/ 74 h 247"/>
                <a:gd name="T12" fmla="*/ 140 w 229"/>
                <a:gd name="T13" fmla="*/ 73 h 247"/>
                <a:gd name="T14" fmla="*/ 153 w 229"/>
                <a:gd name="T15" fmla="*/ 53 h 247"/>
                <a:gd name="T16" fmla="*/ 175 w 229"/>
                <a:gd name="T17" fmla="*/ 64 h 247"/>
                <a:gd name="T18" fmla="*/ 182 w 229"/>
                <a:gd name="T19" fmla="*/ 91 h 247"/>
                <a:gd name="T20" fmla="*/ 173 w 229"/>
                <a:gd name="T21" fmla="*/ 107 h 247"/>
                <a:gd name="T22" fmla="*/ 173 w 229"/>
                <a:gd name="T23" fmla="*/ 120 h 247"/>
                <a:gd name="T24" fmla="*/ 178 w 229"/>
                <a:gd name="T25" fmla="*/ 127 h 247"/>
                <a:gd name="T26" fmla="*/ 184 w 229"/>
                <a:gd name="T27" fmla="*/ 133 h 247"/>
                <a:gd name="T28" fmla="*/ 213 w 229"/>
                <a:gd name="T29" fmla="*/ 149 h 247"/>
                <a:gd name="T30" fmla="*/ 227 w 229"/>
                <a:gd name="T31" fmla="*/ 162 h 247"/>
                <a:gd name="T32" fmla="*/ 229 w 229"/>
                <a:gd name="T33" fmla="*/ 185 h 247"/>
                <a:gd name="T34" fmla="*/ 224 w 229"/>
                <a:gd name="T35" fmla="*/ 211 h 247"/>
                <a:gd name="T36" fmla="*/ 222 w 229"/>
                <a:gd name="T37" fmla="*/ 234 h 247"/>
                <a:gd name="T38" fmla="*/ 216 w 229"/>
                <a:gd name="T39" fmla="*/ 244 h 247"/>
                <a:gd name="T40" fmla="*/ 200 w 229"/>
                <a:gd name="T41" fmla="*/ 247 h 247"/>
                <a:gd name="T42" fmla="*/ 195 w 229"/>
                <a:gd name="T43" fmla="*/ 244 h 247"/>
                <a:gd name="T44" fmla="*/ 191 w 229"/>
                <a:gd name="T45" fmla="*/ 242 h 247"/>
                <a:gd name="T46" fmla="*/ 184 w 229"/>
                <a:gd name="T47" fmla="*/ 240 h 247"/>
                <a:gd name="T48" fmla="*/ 173 w 229"/>
                <a:gd name="T49" fmla="*/ 236 h 247"/>
                <a:gd name="T50" fmla="*/ 160 w 229"/>
                <a:gd name="T51" fmla="*/ 229 h 247"/>
                <a:gd name="T52" fmla="*/ 147 w 229"/>
                <a:gd name="T53" fmla="*/ 220 h 247"/>
                <a:gd name="T54" fmla="*/ 136 w 229"/>
                <a:gd name="T55" fmla="*/ 213 h 247"/>
                <a:gd name="T56" fmla="*/ 124 w 229"/>
                <a:gd name="T57" fmla="*/ 204 h 247"/>
                <a:gd name="T58" fmla="*/ 113 w 229"/>
                <a:gd name="T59" fmla="*/ 196 h 247"/>
                <a:gd name="T60" fmla="*/ 100 w 229"/>
                <a:gd name="T61" fmla="*/ 187 h 247"/>
                <a:gd name="T62" fmla="*/ 53 w 229"/>
                <a:gd name="T63" fmla="*/ 144 h 247"/>
                <a:gd name="T64" fmla="*/ 36 w 229"/>
                <a:gd name="T65" fmla="*/ 133 h 247"/>
                <a:gd name="T66" fmla="*/ 20 w 229"/>
                <a:gd name="T67" fmla="*/ 124 h 247"/>
                <a:gd name="T68" fmla="*/ 13 w 229"/>
                <a:gd name="T69" fmla="*/ 114 h 247"/>
                <a:gd name="T70" fmla="*/ 5 w 229"/>
                <a:gd name="T71" fmla="*/ 114 h 247"/>
                <a:gd name="T72" fmla="*/ 0 w 229"/>
                <a:gd name="T73" fmla="*/ 113 h 247"/>
                <a:gd name="T74" fmla="*/ 4 w 229"/>
                <a:gd name="T75" fmla="*/ 89 h 247"/>
                <a:gd name="T76" fmla="*/ 5 w 229"/>
                <a:gd name="T77" fmla="*/ 87 h 247"/>
                <a:gd name="T78" fmla="*/ 5 w 229"/>
                <a:gd name="T79" fmla="*/ 85 h 247"/>
                <a:gd name="T80" fmla="*/ 7 w 229"/>
                <a:gd name="T81" fmla="*/ 84 h 247"/>
                <a:gd name="T82" fmla="*/ 13 w 229"/>
                <a:gd name="T83" fmla="*/ 80 h 247"/>
                <a:gd name="T84" fmla="*/ 36 w 229"/>
                <a:gd name="T85" fmla="*/ 60 h 247"/>
                <a:gd name="T86" fmla="*/ 47 w 229"/>
                <a:gd name="T87" fmla="*/ 47 h 247"/>
                <a:gd name="T88" fmla="*/ 53 w 229"/>
                <a:gd name="T89" fmla="*/ 40 h 247"/>
                <a:gd name="T90" fmla="*/ 64 w 229"/>
                <a:gd name="T91" fmla="*/ 24 h 247"/>
                <a:gd name="T92" fmla="*/ 67 w 229"/>
                <a:gd name="T93" fmla="*/ 20 h 247"/>
                <a:gd name="T94" fmla="*/ 104 w 229"/>
                <a:gd name="T9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47">
                  <a:moveTo>
                    <a:pt x="104" y="0"/>
                  </a:moveTo>
                  <a:lnTo>
                    <a:pt x="109" y="7"/>
                  </a:lnTo>
                  <a:lnTo>
                    <a:pt x="113" y="13"/>
                  </a:lnTo>
                  <a:lnTo>
                    <a:pt x="115" y="20"/>
                  </a:lnTo>
                  <a:lnTo>
                    <a:pt x="116" y="33"/>
                  </a:lnTo>
                  <a:lnTo>
                    <a:pt x="120" y="33"/>
                  </a:lnTo>
                  <a:lnTo>
                    <a:pt x="120" y="64"/>
                  </a:lnTo>
                  <a:lnTo>
                    <a:pt x="127" y="64"/>
                  </a:lnTo>
                  <a:lnTo>
                    <a:pt x="129" y="65"/>
                  </a:lnTo>
                  <a:lnTo>
                    <a:pt x="131" y="69"/>
                  </a:lnTo>
                  <a:lnTo>
                    <a:pt x="135" y="73"/>
                  </a:lnTo>
                  <a:lnTo>
                    <a:pt x="136" y="74"/>
                  </a:lnTo>
                  <a:lnTo>
                    <a:pt x="140" y="76"/>
                  </a:lnTo>
                  <a:lnTo>
                    <a:pt x="140" y="73"/>
                  </a:lnTo>
                  <a:lnTo>
                    <a:pt x="153" y="64"/>
                  </a:lnTo>
                  <a:lnTo>
                    <a:pt x="153" y="53"/>
                  </a:lnTo>
                  <a:lnTo>
                    <a:pt x="173" y="53"/>
                  </a:lnTo>
                  <a:lnTo>
                    <a:pt x="175" y="64"/>
                  </a:lnTo>
                  <a:lnTo>
                    <a:pt x="180" y="76"/>
                  </a:lnTo>
                  <a:lnTo>
                    <a:pt x="182" y="91"/>
                  </a:lnTo>
                  <a:lnTo>
                    <a:pt x="180" y="104"/>
                  </a:lnTo>
                  <a:lnTo>
                    <a:pt x="173" y="107"/>
                  </a:lnTo>
                  <a:lnTo>
                    <a:pt x="167" y="120"/>
                  </a:lnTo>
                  <a:lnTo>
                    <a:pt x="173" y="120"/>
                  </a:lnTo>
                  <a:lnTo>
                    <a:pt x="175" y="124"/>
                  </a:lnTo>
                  <a:lnTo>
                    <a:pt x="178" y="127"/>
                  </a:lnTo>
                  <a:lnTo>
                    <a:pt x="180" y="129"/>
                  </a:lnTo>
                  <a:lnTo>
                    <a:pt x="184" y="133"/>
                  </a:lnTo>
                  <a:lnTo>
                    <a:pt x="207" y="133"/>
                  </a:lnTo>
                  <a:lnTo>
                    <a:pt x="213" y="149"/>
                  </a:lnTo>
                  <a:lnTo>
                    <a:pt x="222" y="153"/>
                  </a:lnTo>
                  <a:lnTo>
                    <a:pt x="227" y="162"/>
                  </a:lnTo>
                  <a:lnTo>
                    <a:pt x="229" y="173"/>
                  </a:lnTo>
                  <a:lnTo>
                    <a:pt x="229" y="185"/>
                  </a:lnTo>
                  <a:lnTo>
                    <a:pt x="227" y="200"/>
                  </a:lnTo>
                  <a:lnTo>
                    <a:pt x="224" y="211"/>
                  </a:lnTo>
                  <a:lnTo>
                    <a:pt x="222" y="224"/>
                  </a:lnTo>
                  <a:lnTo>
                    <a:pt x="222" y="234"/>
                  </a:lnTo>
                  <a:lnTo>
                    <a:pt x="220" y="244"/>
                  </a:lnTo>
                  <a:lnTo>
                    <a:pt x="216" y="244"/>
                  </a:lnTo>
                  <a:lnTo>
                    <a:pt x="216" y="247"/>
                  </a:lnTo>
                  <a:lnTo>
                    <a:pt x="200" y="247"/>
                  </a:lnTo>
                  <a:lnTo>
                    <a:pt x="196" y="245"/>
                  </a:lnTo>
                  <a:lnTo>
                    <a:pt x="195" y="244"/>
                  </a:lnTo>
                  <a:lnTo>
                    <a:pt x="193" y="244"/>
                  </a:lnTo>
                  <a:lnTo>
                    <a:pt x="191" y="242"/>
                  </a:lnTo>
                  <a:lnTo>
                    <a:pt x="187" y="242"/>
                  </a:lnTo>
                  <a:lnTo>
                    <a:pt x="184" y="240"/>
                  </a:lnTo>
                  <a:lnTo>
                    <a:pt x="184" y="236"/>
                  </a:lnTo>
                  <a:lnTo>
                    <a:pt x="173" y="236"/>
                  </a:lnTo>
                  <a:lnTo>
                    <a:pt x="167" y="229"/>
                  </a:lnTo>
                  <a:lnTo>
                    <a:pt x="160" y="229"/>
                  </a:lnTo>
                  <a:lnTo>
                    <a:pt x="156" y="220"/>
                  </a:lnTo>
                  <a:lnTo>
                    <a:pt x="147" y="220"/>
                  </a:lnTo>
                  <a:lnTo>
                    <a:pt x="144" y="213"/>
                  </a:lnTo>
                  <a:lnTo>
                    <a:pt x="136" y="213"/>
                  </a:lnTo>
                  <a:lnTo>
                    <a:pt x="133" y="204"/>
                  </a:lnTo>
                  <a:lnTo>
                    <a:pt x="124" y="204"/>
                  </a:lnTo>
                  <a:lnTo>
                    <a:pt x="124" y="200"/>
                  </a:lnTo>
                  <a:lnTo>
                    <a:pt x="113" y="196"/>
                  </a:lnTo>
                  <a:lnTo>
                    <a:pt x="107" y="187"/>
                  </a:lnTo>
                  <a:lnTo>
                    <a:pt x="100" y="187"/>
                  </a:lnTo>
                  <a:lnTo>
                    <a:pt x="60" y="144"/>
                  </a:lnTo>
                  <a:lnTo>
                    <a:pt x="53" y="144"/>
                  </a:lnTo>
                  <a:lnTo>
                    <a:pt x="47" y="136"/>
                  </a:lnTo>
                  <a:lnTo>
                    <a:pt x="36" y="133"/>
                  </a:lnTo>
                  <a:lnTo>
                    <a:pt x="36" y="127"/>
                  </a:lnTo>
                  <a:lnTo>
                    <a:pt x="20" y="124"/>
                  </a:lnTo>
                  <a:lnTo>
                    <a:pt x="16" y="116"/>
                  </a:lnTo>
                  <a:lnTo>
                    <a:pt x="13" y="114"/>
                  </a:lnTo>
                  <a:lnTo>
                    <a:pt x="9" y="114"/>
                  </a:lnTo>
                  <a:lnTo>
                    <a:pt x="5" y="114"/>
                  </a:lnTo>
                  <a:lnTo>
                    <a:pt x="2" y="114"/>
                  </a:lnTo>
                  <a:lnTo>
                    <a:pt x="0" y="113"/>
                  </a:lnTo>
                  <a:lnTo>
                    <a:pt x="0" y="93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7" y="80"/>
                  </a:lnTo>
                  <a:lnTo>
                    <a:pt x="13" y="80"/>
                  </a:lnTo>
                  <a:lnTo>
                    <a:pt x="27" y="60"/>
                  </a:lnTo>
                  <a:lnTo>
                    <a:pt x="36" y="60"/>
                  </a:lnTo>
                  <a:lnTo>
                    <a:pt x="36" y="56"/>
                  </a:lnTo>
                  <a:lnTo>
                    <a:pt x="47" y="47"/>
                  </a:lnTo>
                  <a:lnTo>
                    <a:pt x="47" y="40"/>
                  </a:lnTo>
                  <a:lnTo>
                    <a:pt x="53" y="40"/>
                  </a:lnTo>
                  <a:lnTo>
                    <a:pt x="53" y="24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7" y="20"/>
                  </a:lnTo>
                  <a:lnTo>
                    <a:pt x="67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CE8E382E-4070-487A-8531-E1D546B84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402" y="2516819"/>
              <a:ext cx="522288" cy="577850"/>
            </a:xfrm>
            <a:custGeom>
              <a:avLst/>
              <a:gdLst>
                <a:gd name="T0" fmla="*/ 143 w 329"/>
                <a:gd name="T1" fmla="*/ 20 h 364"/>
                <a:gd name="T2" fmla="*/ 171 w 329"/>
                <a:gd name="T3" fmla="*/ 18 h 364"/>
                <a:gd name="T4" fmla="*/ 200 w 329"/>
                <a:gd name="T5" fmla="*/ 36 h 364"/>
                <a:gd name="T6" fmla="*/ 214 w 329"/>
                <a:gd name="T7" fmla="*/ 53 h 364"/>
                <a:gd name="T8" fmla="*/ 227 w 329"/>
                <a:gd name="T9" fmla="*/ 58 h 364"/>
                <a:gd name="T10" fmla="*/ 234 w 329"/>
                <a:gd name="T11" fmla="*/ 49 h 364"/>
                <a:gd name="T12" fmla="*/ 269 w 329"/>
                <a:gd name="T13" fmla="*/ 44 h 364"/>
                <a:gd name="T14" fmla="*/ 309 w 329"/>
                <a:gd name="T15" fmla="*/ 60 h 364"/>
                <a:gd name="T16" fmla="*/ 316 w 329"/>
                <a:gd name="T17" fmla="*/ 69 h 364"/>
                <a:gd name="T18" fmla="*/ 320 w 329"/>
                <a:gd name="T19" fmla="*/ 100 h 364"/>
                <a:gd name="T20" fmla="*/ 323 w 329"/>
                <a:gd name="T21" fmla="*/ 144 h 364"/>
                <a:gd name="T22" fmla="*/ 312 w 329"/>
                <a:gd name="T23" fmla="*/ 176 h 364"/>
                <a:gd name="T24" fmla="*/ 296 w 329"/>
                <a:gd name="T25" fmla="*/ 200 h 364"/>
                <a:gd name="T26" fmla="*/ 291 w 329"/>
                <a:gd name="T27" fmla="*/ 238 h 364"/>
                <a:gd name="T28" fmla="*/ 303 w 329"/>
                <a:gd name="T29" fmla="*/ 280 h 364"/>
                <a:gd name="T30" fmla="*/ 314 w 329"/>
                <a:gd name="T31" fmla="*/ 322 h 364"/>
                <a:gd name="T32" fmla="*/ 312 w 329"/>
                <a:gd name="T33" fmla="*/ 324 h 364"/>
                <a:gd name="T34" fmla="*/ 289 w 329"/>
                <a:gd name="T35" fmla="*/ 329 h 364"/>
                <a:gd name="T36" fmla="*/ 260 w 329"/>
                <a:gd name="T37" fmla="*/ 316 h 364"/>
                <a:gd name="T38" fmla="*/ 209 w 329"/>
                <a:gd name="T39" fmla="*/ 316 h 364"/>
                <a:gd name="T40" fmla="*/ 194 w 329"/>
                <a:gd name="T41" fmla="*/ 325 h 364"/>
                <a:gd name="T42" fmla="*/ 185 w 329"/>
                <a:gd name="T43" fmla="*/ 320 h 364"/>
                <a:gd name="T44" fmla="*/ 176 w 329"/>
                <a:gd name="T45" fmla="*/ 324 h 364"/>
                <a:gd name="T46" fmla="*/ 143 w 329"/>
                <a:gd name="T47" fmla="*/ 329 h 364"/>
                <a:gd name="T48" fmla="*/ 132 w 329"/>
                <a:gd name="T49" fmla="*/ 340 h 364"/>
                <a:gd name="T50" fmla="*/ 83 w 329"/>
                <a:gd name="T51" fmla="*/ 353 h 364"/>
                <a:gd name="T52" fmla="*/ 63 w 329"/>
                <a:gd name="T53" fmla="*/ 362 h 364"/>
                <a:gd name="T54" fmla="*/ 56 w 329"/>
                <a:gd name="T55" fmla="*/ 329 h 364"/>
                <a:gd name="T56" fmla="*/ 61 w 329"/>
                <a:gd name="T57" fmla="*/ 305 h 364"/>
                <a:gd name="T58" fmla="*/ 63 w 329"/>
                <a:gd name="T59" fmla="*/ 284 h 364"/>
                <a:gd name="T60" fmla="*/ 36 w 329"/>
                <a:gd name="T61" fmla="*/ 260 h 364"/>
                <a:gd name="T62" fmla="*/ 9 w 329"/>
                <a:gd name="T63" fmla="*/ 251 h 364"/>
                <a:gd name="T64" fmla="*/ 0 w 329"/>
                <a:gd name="T65" fmla="*/ 247 h 364"/>
                <a:gd name="T66" fmla="*/ 1 w 329"/>
                <a:gd name="T67" fmla="*/ 231 h 364"/>
                <a:gd name="T68" fmla="*/ 9 w 329"/>
                <a:gd name="T69" fmla="*/ 220 h 364"/>
                <a:gd name="T70" fmla="*/ 12 w 329"/>
                <a:gd name="T71" fmla="*/ 171 h 364"/>
                <a:gd name="T72" fmla="*/ 18 w 329"/>
                <a:gd name="T73" fmla="*/ 167 h 364"/>
                <a:gd name="T74" fmla="*/ 23 w 329"/>
                <a:gd name="T75" fmla="*/ 160 h 364"/>
                <a:gd name="T76" fmla="*/ 23 w 329"/>
                <a:gd name="T77" fmla="*/ 149 h 364"/>
                <a:gd name="T78" fmla="*/ 16 w 329"/>
                <a:gd name="T79" fmla="*/ 144 h 364"/>
                <a:gd name="T80" fmla="*/ 29 w 329"/>
                <a:gd name="T81" fmla="*/ 125 h 364"/>
                <a:gd name="T82" fmla="*/ 43 w 329"/>
                <a:gd name="T83" fmla="*/ 129 h 364"/>
                <a:gd name="T84" fmla="*/ 40 w 329"/>
                <a:gd name="T85" fmla="*/ 118 h 364"/>
                <a:gd name="T86" fmla="*/ 32 w 329"/>
                <a:gd name="T87" fmla="*/ 113 h 364"/>
                <a:gd name="T88" fmla="*/ 20 w 329"/>
                <a:gd name="T89" fmla="*/ 40 h 364"/>
                <a:gd name="T90" fmla="*/ 41 w 329"/>
                <a:gd name="T91" fmla="*/ 22 h 364"/>
                <a:gd name="T92" fmla="*/ 67 w 329"/>
                <a:gd name="T93" fmla="*/ 20 h 364"/>
                <a:gd name="T94" fmla="*/ 78 w 329"/>
                <a:gd name="T95" fmla="*/ 27 h 364"/>
                <a:gd name="T96" fmla="*/ 89 w 329"/>
                <a:gd name="T97" fmla="*/ 22 h 364"/>
                <a:gd name="T98" fmla="*/ 92 w 329"/>
                <a:gd name="T99" fmla="*/ 22 h 364"/>
                <a:gd name="T100" fmla="*/ 100 w 329"/>
                <a:gd name="T101" fmla="*/ 20 h 364"/>
                <a:gd name="T102" fmla="*/ 105 w 329"/>
                <a:gd name="T103" fmla="*/ 13 h 364"/>
                <a:gd name="T104" fmla="*/ 109 w 329"/>
                <a:gd name="T105" fmla="*/ 5 h 364"/>
                <a:gd name="T106" fmla="*/ 120 w 329"/>
                <a:gd name="T10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9" h="364">
                  <a:moveTo>
                    <a:pt x="129" y="0"/>
                  </a:moveTo>
                  <a:lnTo>
                    <a:pt x="129" y="24"/>
                  </a:lnTo>
                  <a:lnTo>
                    <a:pt x="143" y="20"/>
                  </a:lnTo>
                  <a:lnTo>
                    <a:pt x="143" y="16"/>
                  </a:lnTo>
                  <a:lnTo>
                    <a:pt x="156" y="16"/>
                  </a:lnTo>
                  <a:lnTo>
                    <a:pt x="171" y="18"/>
                  </a:lnTo>
                  <a:lnTo>
                    <a:pt x="183" y="25"/>
                  </a:lnTo>
                  <a:lnTo>
                    <a:pt x="194" y="31"/>
                  </a:lnTo>
                  <a:lnTo>
                    <a:pt x="200" y="36"/>
                  </a:lnTo>
                  <a:lnTo>
                    <a:pt x="200" y="47"/>
                  </a:lnTo>
                  <a:lnTo>
                    <a:pt x="207" y="49"/>
                  </a:lnTo>
                  <a:lnTo>
                    <a:pt x="214" y="53"/>
                  </a:lnTo>
                  <a:lnTo>
                    <a:pt x="220" y="56"/>
                  </a:lnTo>
                  <a:lnTo>
                    <a:pt x="223" y="60"/>
                  </a:lnTo>
                  <a:lnTo>
                    <a:pt x="227" y="58"/>
                  </a:lnTo>
                  <a:lnTo>
                    <a:pt x="231" y="54"/>
                  </a:lnTo>
                  <a:lnTo>
                    <a:pt x="232" y="53"/>
                  </a:lnTo>
                  <a:lnTo>
                    <a:pt x="234" y="49"/>
                  </a:lnTo>
                  <a:lnTo>
                    <a:pt x="236" y="47"/>
                  </a:lnTo>
                  <a:lnTo>
                    <a:pt x="251" y="44"/>
                  </a:lnTo>
                  <a:lnTo>
                    <a:pt x="269" y="44"/>
                  </a:lnTo>
                  <a:lnTo>
                    <a:pt x="285" y="45"/>
                  </a:lnTo>
                  <a:lnTo>
                    <a:pt x="300" y="47"/>
                  </a:lnTo>
                  <a:lnTo>
                    <a:pt x="309" y="60"/>
                  </a:lnTo>
                  <a:lnTo>
                    <a:pt x="312" y="60"/>
                  </a:lnTo>
                  <a:lnTo>
                    <a:pt x="312" y="69"/>
                  </a:lnTo>
                  <a:lnTo>
                    <a:pt x="316" y="69"/>
                  </a:lnTo>
                  <a:lnTo>
                    <a:pt x="316" y="93"/>
                  </a:lnTo>
                  <a:lnTo>
                    <a:pt x="320" y="93"/>
                  </a:lnTo>
                  <a:lnTo>
                    <a:pt x="320" y="100"/>
                  </a:lnTo>
                  <a:lnTo>
                    <a:pt x="323" y="100"/>
                  </a:lnTo>
                  <a:lnTo>
                    <a:pt x="329" y="144"/>
                  </a:lnTo>
                  <a:lnTo>
                    <a:pt x="323" y="144"/>
                  </a:lnTo>
                  <a:lnTo>
                    <a:pt x="320" y="164"/>
                  </a:lnTo>
                  <a:lnTo>
                    <a:pt x="312" y="167"/>
                  </a:lnTo>
                  <a:lnTo>
                    <a:pt x="312" y="176"/>
                  </a:lnTo>
                  <a:lnTo>
                    <a:pt x="309" y="176"/>
                  </a:lnTo>
                  <a:lnTo>
                    <a:pt x="300" y="200"/>
                  </a:lnTo>
                  <a:lnTo>
                    <a:pt x="296" y="200"/>
                  </a:lnTo>
                  <a:lnTo>
                    <a:pt x="296" y="216"/>
                  </a:lnTo>
                  <a:lnTo>
                    <a:pt x="292" y="216"/>
                  </a:lnTo>
                  <a:lnTo>
                    <a:pt x="291" y="238"/>
                  </a:lnTo>
                  <a:lnTo>
                    <a:pt x="296" y="258"/>
                  </a:lnTo>
                  <a:lnTo>
                    <a:pt x="303" y="273"/>
                  </a:lnTo>
                  <a:lnTo>
                    <a:pt x="303" y="280"/>
                  </a:lnTo>
                  <a:lnTo>
                    <a:pt x="316" y="289"/>
                  </a:lnTo>
                  <a:lnTo>
                    <a:pt x="316" y="320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2" y="324"/>
                  </a:lnTo>
                  <a:lnTo>
                    <a:pt x="312" y="324"/>
                  </a:lnTo>
                  <a:lnTo>
                    <a:pt x="312" y="325"/>
                  </a:lnTo>
                  <a:lnTo>
                    <a:pt x="312" y="329"/>
                  </a:lnTo>
                  <a:lnTo>
                    <a:pt x="289" y="329"/>
                  </a:lnTo>
                  <a:lnTo>
                    <a:pt x="283" y="320"/>
                  </a:lnTo>
                  <a:lnTo>
                    <a:pt x="263" y="324"/>
                  </a:lnTo>
                  <a:lnTo>
                    <a:pt x="260" y="316"/>
                  </a:lnTo>
                  <a:lnTo>
                    <a:pt x="249" y="316"/>
                  </a:lnTo>
                  <a:lnTo>
                    <a:pt x="249" y="313"/>
                  </a:lnTo>
                  <a:lnTo>
                    <a:pt x="209" y="316"/>
                  </a:lnTo>
                  <a:lnTo>
                    <a:pt x="203" y="324"/>
                  </a:lnTo>
                  <a:lnTo>
                    <a:pt x="198" y="325"/>
                  </a:lnTo>
                  <a:lnTo>
                    <a:pt x="194" y="325"/>
                  </a:lnTo>
                  <a:lnTo>
                    <a:pt x="191" y="324"/>
                  </a:lnTo>
                  <a:lnTo>
                    <a:pt x="189" y="322"/>
                  </a:lnTo>
                  <a:lnTo>
                    <a:pt x="185" y="320"/>
                  </a:lnTo>
                  <a:lnTo>
                    <a:pt x="183" y="316"/>
                  </a:lnTo>
                  <a:lnTo>
                    <a:pt x="180" y="316"/>
                  </a:lnTo>
                  <a:lnTo>
                    <a:pt x="176" y="324"/>
                  </a:lnTo>
                  <a:lnTo>
                    <a:pt x="169" y="324"/>
                  </a:lnTo>
                  <a:lnTo>
                    <a:pt x="169" y="329"/>
                  </a:lnTo>
                  <a:lnTo>
                    <a:pt x="143" y="329"/>
                  </a:lnTo>
                  <a:lnTo>
                    <a:pt x="143" y="333"/>
                  </a:lnTo>
                  <a:lnTo>
                    <a:pt x="136" y="333"/>
                  </a:lnTo>
                  <a:lnTo>
                    <a:pt x="132" y="340"/>
                  </a:lnTo>
                  <a:lnTo>
                    <a:pt x="92" y="349"/>
                  </a:lnTo>
                  <a:lnTo>
                    <a:pt x="92" y="353"/>
                  </a:lnTo>
                  <a:lnTo>
                    <a:pt x="83" y="353"/>
                  </a:lnTo>
                  <a:lnTo>
                    <a:pt x="76" y="356"/>
                  </a:lnTo>
                  <a:lnTo>
                    <a:pt x="71" y="360"/>
                  </a:lnTo>
                  <a:lnTo>
                    <a:pt x="63" y="362"/>
                  </a:lnTo>
                  <a:lnTo>
                    <a:pt x="52" y="364"/>
                  </a:lnTo>
                  <a:lnTo>
                    <a:pt x="52" y="329"/>
                  </a:lnTo>
                  <a:lnTo>
                    <a:pt x="56" y="329"/>
                  </a:lnTo>
                  <a:lnTo>
                    <a:pt x="56" y="313"/>
                  </a:lnTo>
                  <a:lnTo>
                    <a:pt x="60" y="313"/>
                  </a:lnTo>
                  <a:lnTo>
                    <a:pt x="61" y="305"/>
                  </a:lnTo>
                  <a:lnTo>
                    <a:pt x="63" y="300"/>
                  </a:lnTo>
                  <a:lnTo>
                    <a:pt x="63" y="293"/>
                  </a:lnTo>
                  <a:lnTo>
                    <a:pt x="63" y="284"/>
                  </a:lnTo>
                  <a:lnTo>
                    <a:pt x="40" y="269"/>
                  </a:lnTo>
                  <a:lnTo>
                    <a:pt x="40" y="260"/>
                  </a:lnTo>
                  <a:lnTo>
                    <a:pt x="36" y="260"/>
                  </a:lnTo>
                  <a:lnTo>
                    <a:pt x="32" y="253"/>
                  </a:lnTo>
                  <a:lnTo>
                    <a:pt x="9" y="253"/>
                  </a:lnTo>
                  <a:lnTo>
                    <a:pt x="9" y="251"/>
                  </a:lnTo>
                  <a:lnTo>
                    <a:pt x="7" y="251"/>
                  </a:lnTo>
                  <a:lnTo>
                    <a:pt x="5" y="249"/>
                  </a:lnTo>
                  <a:lnTo>
                    <a:pt x="0" y="247"/>
                  </a:lnTo>
                  <a:lnTo>
                    <a:pt x="0" y="240"/>
                  </a:lnTo>
                  <a:lnTo>
                    <a:pt x="1" y="234"/>
                  </a:lnTo>
                  <a:lnTo>
                    <a:pt x="1" y="231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9" y="220"/>
                  </a:lnTo>
                  <a:lnTo>
                    <a:pt x="12" y="220"/>
                  </a:lnTo>
                  <a:lnTo>
                    <a:pt x="9" y="173"/>
                  </a:lnTo>
                  <a:lnTo>
                    <a:pt x="12" y="171"/>
                  </a:lnTo>
                  <a:lnTo>
                    <a:pt x="16" y="171"/>
                  </a:lnTo>
                  <a:lnTo>
                    <a:pt x="18" y="169"/>
                  </a:lnTo>
                  <a:lnTo>
                    <a:pt x="18" y="167"/>
                  </a:lnTo>
                  <a:lnTo>
                    <a:pt x="20" y="165"/>
                  </a:lnTo>
                  <a:lnTo>
                    <a:pt x="20" y="160"/>
                  </a:lnTo>
                  <a:lnTo>
                    <a:pt x="23" y="160"/>
                  </a:lnTo>
                  <a:lnTo>
                    <a:pt x="25" y="156"/>
                  </a:lnTo>
                  <a:lnTo>
                    <a:pt x="25" y="153"/>
                  </a:lnTo>
                  <a:lnTo>
                    <a:pt x="23" y="149"/>
                  </a:lnTo>
                  <a:lnTo>
                    <a:pt x="21" y="147"/>
                  </a:lnTo>
                  <a:lnTo>
                    <a:pt x="20" y="144"/>
                  </a:lnTo>
                  <a:lnTo>
                    <a:pt x="16" y="144"/>
                  </a:lnTo>
                  <a:lnTo>
                    <a:pt x="16" y="124"/>
                  </a:lnTo>
                  <a:lnTo>
                    <a:pt x="23" y="124"/>
                  </a:lnTo>
                  <a:lnTo>
                    <a:pt x="29" y="125"/>
                  </a:lnTo>
                  <a:lnTo>
                    <a:pt x="34" y="125"/>
                  </a:lnTo>
                  <a:lnTo>
                    <a:pt x="38" y="127"/>
                  </a:lnTo>
                  <a:lnTo>
                    <a:pt x="43" y="129"/>
                  </a:lnTo>
                  <a:lnTo>
                    <a:pt x="43" y="124"/>
                  </a:lnTo>
                  <a:lnTo>
                    <a:pt x="41" y="120"/>
                  </a:lnTo>
                  <a:lnTo>
                    <a:pt x="40" y="118"/>
                  </a:lnTo>
                  <a:lnTo>
                    <a:pt x="38" y="116"/>
                  </a:lnTo>
                  <a:lnTo>
                    <a:pt x="36" y="113"/>
                  </a:lnTo>
                  <a:lnTo>
                    <a:pt x="32" y="113"/>
                  </a:lnTo>
                  <a:lnTo>
                    <a:pt x="36" y="80"/>
                  </a:lnTo>
                  <a:lnTo>
                    <a:pt x="23" y="76"/>
                  </a:lnTo>
                  <a:lnTo>
                    <a:pt x="20" y="40"/>
                  </a:lnTo>
                  <a:lnTo>
                    <a:pt x="29" y="34"/>
                  </a:lnTo>
                  <a:lnTo>
                    <a:pt x="34" y="27"/>
                  </a:lnTo>
                  <a:lnTo>
                    <a:pt x="41" y="22"/>
                  </a:lnTo>
                  <a:lnTo>
                    <a:pt x="51" y="18"/>
                  </a:lnTo>
                  <a:lnTo>
                    <a:pt x="63" y="16"/>
                  </a:lnTo>
                  <a:lnTo>
                    <a:pt x="67" y="20"/>
                  </a:lnTo>
                  <a:lnTo>
                    <a:pt x="69" y="24"/>
                  </a:lnTo>
                  <a:lnTo>
                    <a:pt x="72" y="25"/>
                  </a:lnTo>
                  <a:lnTo>
                    <a:pt x="78" y="27"/>
                  </a:lnTo>
                  <a:lnTo>
                    <a:pt x="83" y="27"/>
                  </a:lnTo>
                  <a:lnTo>
                    <a:pt x="87" y="24"/>
                  </a:lnTo>
                  <a:lnTo>
                    <a:pt x="89" y="22"/>
                  </a:lnTo>
                  <a:lnTo>
                    <a:pt x="91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4" y="22"/>
                  </a:lnTo>
                  <a:lnTo>
                    <a:pt x="98" y="22"/>
                  </a:lnTo>
                  <a:lnTo>
                    <a:pt x="100" y="20"/>
                  </a:lnTo>
                  <a:lnTo>
                    <a:pt x="103" y="18"/>
                  </a:lnTo>
                  <a:lnTo>
                    <a:pt x="105" y="14"/>
                  </a:lnTo>
                  <a:lnTo>
                    <a:pt x="105" y="13"/>
                  </a:lnTo>
                  <a:lnTo>
                    <a:pt x="107" y="9"/>
                  </a:lnTo>
                  <a:lnTo>
                    <a:pt x="107" y="7"/>
                  </a:lnTo>
                  <a:lnTo>
                    <a:pt x="109" y="5"/>
                  </a:lnTo>
                  <a:lnTo>
                    <a:pt x="111" y="4"/>
                  </a:lnTo>
                  <a:lnTo>
                    <a:pt x="114" y="2"/>
                  </a:lnTo>
                  <a:lnTo>
                    <a:pt x="120" y="0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6FF177E5-73FD-4181-9C19-A5D720742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015" y="2478719"/>
              <a:ext cx="388938" cy="584200"/>
            </a:xfrm>
            <a:custGeom>
              <a:avLst/>
              <a:gdLst>
                <a:gd name="T0" fmla="*/ 182 w 245"/>
                <a:gd name="T1" fmla="*/ 0 h 368"/>
                <a:gd name="T2" fmla="*/ 184 w 245"/>
                <a:gd name="T3" fmla="*/ 9 h 368"/>
                <a:gd name="T4" fmla="*/ 185 w 245"/>
                <a:gd name="T5" fmla="*/ 20 h 368"/>
                <a:gd name="T6" fmla="*/ 182 w 245"/>
                <a:gd name="T7" fmla="*/ 33 h 368"/>
                <a:gd name="T8" fmla="*/ 200 w 245"/>
                <a:gd name="T9" fmla="*/ 48 h 368"/>
                <a:gd name="T10" fmla="*/ 202 w 245"/>
                <a:gd name="T11" fmla="*/ 80 h 368"/>
                <a:gd name="T12" fmla="*/ 196 w 245"/>
                <a:gd name="T13" fmla="*/ 97 h 368"/>
                <a:gd name="T14" fmla="*/ 209 w 245"/>
                <a:gd name="T15" fmla="*/ 111 h 368"/>
                <a:gd name="T16" fmla="*/ 205 w 245"/>
                <a:gd name="T17" fmla="*/ 115 h 368"/>
                <a:gd name="T18" fmla="*/ 207 w 245"/>
                <a:gd name="T19" fmla="*/ 118 h 368"/>
                <a:gd name="T20" fmla="*/ 209 w 245"/>
                <a:gd name="T21" fmla="*/ 120 h 368"/>
                <a:gd name="T22" fmla="*/ 209 w 245"/>
                <a:gd name="T23" fmla="*/ 129 h 368"/>
                <a:gd name="T24" fmla="*/ 205 w 245"/>
                <a:gd name="T25" fmla="*/ 137 h 368"/>
                <a:gd name="T26" fmla="*/ 207 w 245"/>
                <a:gd name="T27" fmla="*/ 142 h 368"/>
                <a:gd name="T28" fmla="*/ 211 w 245"/>
                <a:gd name="T29" fmla="*/ 146 h 368"/>
                <a:gd name="T30" fmla="*/ 216 w 245"/>
                <a:gd name="T31" fmla="*/ 151 h 368"/>
                <a:gd name="T32" fmla="*/ 218 w 245"/>
                <a:gd name="T33" fmla="*/ 157 h 368"/>
                <a:gd name="T34" fmla="*/ 216 w 245"/>
                <a:gd name="T35" fmla="*/ 168 h 368"/>
                <a:gd name="T36" fmla="*/ 213 w 245"/>
                <a:gd name="T37" fmla="*/ 204 h 368"/>
                <a:gd name="T38" fmla="*/ 209 w 245"/>
                <a:gd name="T39" fmla="*/ 208 h 368"/>
                <a:gd name="T40" fmla="*/ 213 w 245"/>
                <a:gd name="T41" fmla="*/ 220 h 368"/>
                <a:gd name="T42" fmla="*/ 213 w 245"/>
                <a:gd name="T43" fmla="*/ 244 h 368"/>
                <a:gd name="T44" fmla="*/ 222 w 245"/>
                <a:gd name="T45" fmla="*/ 260 h 368"/>
                <a:gd name="T46" fmla="*/ 236 w 245"/>
                <a:gd name="T47" fmla="*/ 271 h 368"/>
                <a:gd name="T48" fmla="*/ 242 w 245"/>
                <a:gd name="T49" fmla="*/ 280 h 368"/>
                <a:gd name="T50" fmla="*/ 245 w 245"/>
                <a:gd name="T51" fmla="*/ 293 h 368"/>
                <a:gd name="T52" fmla="*/ 244 w 245"/>
                <a:gd name="T53" fmla="*/ 302 h 368"/>
                <a:gd name="T54" fmla="*/ 238 w 245"/>
                <a:gd name="T55" fmla="*/ 306 h 368"/>
                <a:gd name="T56" fmla="*/ 236 w 245"/>
                <a:gd name="T57" fmla="*/ 308 h 368"/>
                <a:gd name="T58" fmla="*/ 216 w 245"/>
                <a:gd name="T59" fmla="*/ 313 h 368"/>
                <a:gd name="T60" fmla="*/ 189 w 245"/>
                <a:gd name="T61" fmla="*/ 317 h 368"/>
                <a:gd name="T62" fmla="*/ 169 w 245"/>
                <a:gd name="T63" fmla="*/ 324 h 368"/>
                <a:gd name="T64" fmla="*/ 149 w 245"/>
                <a:gd name="T65" fmla="*/ 337 h 368"/>
                <a:gd name="T66" fmla="*/ 142 w 245"/>
                <a:gd name="T67" fmla="*/ 340 h 368"/>
                <a:gd name="T68" fmla="*/ 85 w 245"/>
                <a:gd name="T69" fmla="*/ 360 h 368"/>
                <a:gd name="T70" fmla="*/ 76 w 245"/>
                <a:gd name="T71" fmla="*/ 366 h 368"/>
                <a:gd name="T72" fmla="*/ 65 w 245"/>
                <a:gd name="T73" fmla="*/ 368 h 368"/>
                <a:gd name="T74" fmla="*/ 44 w 245"/>
                <a:gd name="T75" fmla="*/ 357 h 368"/>
                <a:gd name="T76" fmla="*/ 29 w 245"/>
                <a:gd name="T77" fmla="*/ 328 h 368"/>
                <a:gd name="T78" fmla="*/ 25 w 245"/>
                <a:gd name="T79" fmla="*/ 317 h 368"/>
                <a:gd name="T80" fmla="*/ 13 w 245"/>
                <a:gd name="T81" fmla="*/ 293 h 368"/>
                <a:gd name="T82" fmla="*/ 9 w 245"/>
                <a:gd name="T83" fmla="*/ 280 h 368"/>
                <a:gd name="T84" fmla="*/ 5 w 245"/>
                <a:gd name="T85" fmla="*/ 271 h 368"/>
                <a:gd name="T86" fmla="*/ 0 w 245"/>
                <a:gd name="T87" fmla="*/ 258 h 368"/>
                <a:gd name="T88" fmla="*/ 9 w 245"/>
                <a:gd name="T89" fmla="*/ 218 h 368"/>
                <a:gd name="T90" fmla="*/ 24 w 245"/>
                <a:gd name="T91" fmla="*/ 182 h 368"/>
                <a:gd name="T92" fmla="*/ 36 w 245"/>
                <a:gd name="T93" fmla="*/ 168 h 368"/>
                <a:gd name="T94" fmla="*/ 33 w 245"/>
                <a:gd name="T95" fmla="*/ 137 h 368"/>
                <a:gd name="T96" fmla="*/ 29 w 245"/>
                <a:gd name="T97" fmla="*/ 128 h 368"/>
                <a:gd name="T98" fmla="*/ 25 w 245"/>
                <a:gd name="T99" fmla="*/ 11 h 368"/>
                <a:gd name="T100" fmla="*/ 38 w 245"/>
                <a:gd name="T101" fmla="*/ 8 h 368"/>
                <a:gd name="T102" fmla="*/ 54 w 245"/>
                <a:gd name="T103" fmla="*/ 11 h 368"/>
                <a:gd name="T104" fmla="*/ 91 w 245"/>
                <a:gd name="T105" fmla="*/ 13 h 368"/>
                <a:gd name="T106" fmla="*/ 125 w 245"/>
                <a:gd name="T107" fmla="*/ 13 h 368"/>
                <a:gd name="T108" fmla="*/ 153 w 245"/>
                <a:gd name="T109" fmla="*/ 4 h 368"/>
                <a:gd name="T110" fmla="*/ 162 w 245"/>
                <a:gd name="T111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5" h="368">
                  <a:moveTo>
                    <a:pt x="162" y="0"/>
                  </a:moveTo>
                  <a:lnTo>
                    <a:pt x="182" y="0"/>
                  </a:lnTo>
                  <a:lnTo>
                    <a:pt x="182" y="4"/>
                  </a:lnTo>
                  <a:lnTo>
                    <a:pt x="184" y="9"/>
                  </a:lnTo>
                  <a:lnTo>
                    <a:pt x="185" y="13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2" y="33"/>
                  </a:lnTo>
                  <a:lnTo>
                    <a:pt x="193" y="38"/>
                  </a:lnTo>
                  <a:lnTo>
                    <a:pt x="200" y="48"/>
                  </a:lnTo>
                  <a:lnTo>
                    <a:pt x="202" y="62"/>
                  </a:lnTo>
                  <a:lnTo>
                    <a:pt x="202" y="80"/>
                  </a:lnTo>
                  <a:lnTo>
                    <a:pt x="196" y="80"/>
                  </a:lnTo>
                  <a:lnTo>
                    <a:pt x="196" y="97"/>
                  </a:lnTo>
                  <a:lnTo>
                    <a:pt x="209" y="97"/>
                  </a:lnTo>
                  <a:lnTo>
                    <a:pt x="209" y="111"/>
                  </a:lnTo>
                  <a:lnTo>
                    <a:pt x="205" y="111"/>
                  </a:lnTo>
                  <a:lnTo>
                    <a:pt x="205" y="115"/>
                  </a:lnTo>
                  <a:lnTo>
                    <a:pt x="205" y="117"/>
                  </a:lnTo>
                  <a:lnTo>
                    <a:pt x="207" y="118"/>
                  </a:lnTo>
                  <a:lnTo>
                    <a:pt x="209" y="120"/>
                  </a:lnTo>
                  <a:lnTo>
                    <a:pt x="209" y="120"/>
                  </a:lnTo>
                  <a:lnTo>
                    <a:pt x="209" y="126"/>
                  </a:lnTo>
                  <a:lnTo>
                    <a:pt x="209" y="129"/>
                  </a:lnTo>
                  <a:lnTo>
                    <a:pt x="207" y="133"/>
                  </a:lnTo>
                  <a:lnTo>
                    <a:pt x="205" y="137"/>
                  </a:lnTo>
                  <a:lnTo>
                    <a:pt x="205" y="140"/>
                  </a:lnTo>
                  <a:lnTo>
                    <a:pt x="207" y="142"/>
                  </a:lnTo>
                  <a:lnTo>
                    <a:pt x="209" y="144"/>
                  </a:lnTo>
                  <a:lnTo>
                    <a:pt x="211" y="146"/>
                  </a:lnTo>
                  <a:lnTo>
                    <a:pt x="214" y="148"/>
                  </a:lnTo>
                  <a:lnTo>
                    <a:pt x="216" y="151"/>
                  </a:lnTo>
                  <a:lnTo>
                    <a:pt x="218" y="153"/>
                  </a:lnTo>
                  <a:lnTo>
                    <a:pt x="218" y="157"/>
                  </a:lnTo>
                  <a:lnTo>
                    <a:pt x="218" y="162"/>
                  </a:lnTo>
                  <a:lnTo>
                    <a:pt x="216" y="168"/>
                  </a:lnTo>
                  <a:lnTo>
                    <a:pt x="213" y="168"/>
                  </a:lnTo>
                  <a:lnTo>
                    <a:pt x="213" y="204"/>
                  </a:lnTo>
                  <a:lnTo>
                    <a:pt x="209" y="204"/>
                  </a:lnTo>
                  <a:lnTo>
                    <a:pt x="209" y="208"/>
                  </a:lnTo>
                  <a:lnTo>
                    <a:pt x="213" y="208"/>
                  </a:lnTo>
                  <a:lnTo>
                    <a:pt x="213" y="220"/>
                  </a:lnTo>
                  <a:lnTo>
                    <a:pt x="209" y="244"/>
                  </a:lnTo>
                  <a:lnTo>
                    <a:pt x="213" y="244"/>
                  </a:lnTo>
                  <a:lnTo>
                    <a:pt x="213" y="257"/>
                  </a:lnTo>
                  <a:lnTo>
                    <a:pt x="222" y="260"/>
                  </a:lnTo>
                  <a:lnTo>
                    <a:pt x="229" y="271"/>
                  </a:lnTo>
                  <a:lnTo>
                    <a:pt x="236" y="271"/>
                  </a:lnTo>
                  <a:lnTo>
                    <a:pt x="240" y="277"/>
                  </a:lnTo>
                  <a:lnTo>
                    <a:pt x="242" y="280"/>
                  </a:lnTo>
                  <a:lnTo>
                    <a:pt x="244" y="288"/>
                  </a:lnTo>
                  <a:lnTo>
                    <a:pt x="245" y="293"/>
                  </a:lnTo>
                  <a:lnTo>
                    <a:pt x="245" y="300"/>
                  </a:lnTo>
                  <a:lnTo>
                    <a:pt x="244" y="302"/>
                  </a:lnTo>
                  <a:lnTo>
                    <a:pt x="240" y="304"/>
                  </a:lnTo>
                  <a:lnTo>
                    <a:pt x="238" y="306"/>
                  </a:lnTo>
                  <a:lnTo>
                    <a:pt x="238" y="308"/>
                  </a:lnTo>
                  <a:lnTo>
                    <a:pt x="236" y="308"/>
                  </a:lnTo>
                  <a:lnTo>
                    <a:pt x="216" y="308"/>
                  </a:lnTo>
                  <a:lnTo>
                    <a:pt x="216" y="313"/>
                  </a:lnTo>
                  <a:lnTo>
                    <a:pt x="189" y="313"/>
                  </a:lnTo>
                  <a:lnTo>
                    <a:pt x="189" y="317"/>
                  </a:lnTo>
                  <a:lnTo>
                    <a:pt x="173" y="317"/>
                  </a:lnTo>
                  <a:lnTo>
                    <a:pt x="169" y="324"/>
                  </a:lnTo>
                  <a:lnTo>
                    <a:pt x="153" y="328"/>
                  </a:lnTo>
                  <a:lnTo>
                    <a:pt x="149" y="337"/>
                  </a:lnTo>
                  <a:lnTo>
                    <a:pt x="142" y="337"/>
                  </a:lnTo>
                  <a:lnTo>
                    <a:pt x="142" y="340"/>
                  </a:lnTo>
                  <a:lnTo>
                    <a:pt x="89" y="353"/>
                  </a:lnTo>
                  <a:lnTo>
                    <a:pt x="85" y="360"/>
                  </a:lnTo>
                  <a:lnTo>
                    <a:pt x="80" y="364"/>
                  </a:lnTo>
                  <a:lnTo>
                    <a:pt x="76" y="366"/>
                  </a:lnTo>
                  <a:lnTo>
                    <a:pt x="71" y="368"/>
                  </a:lnTo>
                  <a:lnTo>
                    <a:pt x="65" y="368"/>
                  </a:lnTo>
                  <a:lnTo>
                    <a:pt x="56" y="368"/>
                  </a:lnTo>
                  <a:lnTo>
                    <a:pt x="44" y="357"/>
                  </a:lnTo>
                  <a:lnTo>
                    <a:pt x="25" y="353"/>
                  </a:lnTo>
                  <a:lnTo>
                    <a:pt x="29" y="328"/>
                  </a:lnTo>
                  <a:lnTo>
                    <a:pt x="25" y="328"/>
                  </a:lnTo>
                  <a:lnTo>
                    <a:pt x="25" y="317"/>
                  </a:lnTo>
                  <a:lnTo>
                    <a:pt x="13" y="308"/>
                  </a:lnTo>
                  <a:lnTo>
                    <a:pt x="13" y="293"/>
                  </a:lnTo>
                  <a:lnTo>
                    <a:pt x="9" y="293"/>
                  </a:lnTo>
                  <a:lnTo>
                    <a:pt x="9" y="280"/>
                  </a:lnTo>
                  <a:lnTo>
                    <a:pt x="5" y="280"/>
                  </a:lnTo>
                  <a:lnTo>
                    <a:pt x="5" y="271"/>
                  </a:lnTo>
                  <a:lnTo>
                    <a:pt x="2" y="271"/>
                  </a:lnTo>
                  <a:lnTo>
                    <a:pt x="0" y="258"/>
                  </a:lnTo>
                  <a:lnTo>
                    <a:pt x="4" y="238"/>
                  </a:lnTo>
                  <a:lnTo>
                    <a:pt x="9" y="218"/>
                  </a:lnTo>
                  <a:lnTo>
                    <a:pt x="16" y="198"/>
                  </a:lnTo>
                  <a:lnTo>
                    <a:pt x="24" y="182"/>
                  </a:lnTo>
                  <a:lnTo>
                    <a:pt x="29" y="173"/>
                  </a:lnTo>
                  <a:lnTo>
                    <a:pt x="36" y="168"/>
                  </a:lnTo>
                  <a:lnTo>
                    <a:pt x="36" y="137"/>
                  </a:lnTo>
                  <a:lnTo>
                    <a:pt x="33" y="137"/>
                  </a:lnTo>
                  <a:lnTo>
                    <a:pt x="33" y="128"/>
                  </a:lnTo>
                  <a:lnTo>
                    <a:pt x="29" y="128"/>
                  </a:lnTo>
                  <a:lnTo>
                    <a:pt x="22" y="13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8" y="8"/>
                  </a:lnTo>
                  <a:lnTo>
                    <a:pt x="45" y="8"/>
                  </a:lnTo>
                  <a:lnTo>
                    <a:pt x="54" y="11"/>
                  </a:lnTo>
                  <a:lnTo>
                    <a:pt x="73" y="13"/>
                  </a:lnTo>
                  <a:lnTo>
                    <a:pt x="91" y="13"/>
                  </a:lnTo>
                  <a:lnTo>
                    <a:pt x="111" y="13"/>
                  </a:lnTo>
                  <a:lnTo>
                    <a:pt x="125" y="13"/>
                  </a:lnTo>
                  <a:lnTo>
                    <a:pt x="149" y="13"/>
                  </a:lnTo>
                  <a:lnTo>
                    <a:pt x="153" y="4"/>
                  </a:lnTo>
                  <a:lnTo>
                    <a:pt x="162" y="4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01C4A65B-15CE-4ABA-95C9-2FFF74FDF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402" y="2115181"/>
              <a:ext cx="692150" cy="504825"/>
            </a:xfrm>
            <a:custGeom>
              <a:avLst/>
              <a:gdLst>
                <a:gd name="T0" fmla="*/ 294 w 436"/>
                <a:gd name="T1" fmla="*/ 6 h 318"/>
                <a:gd name="T2" fmla="*/ 316 w 436"/>
                <a:gd name="T3" fmla="*/ 42 h 318"/>
                <a:gd name="T4" fmla="*/ 327 w 436"/>
                <a:gd name="T5" fmla="*/ 51 h 318"/>
                <a:gd name="T6" fmla="*/ 329 w 436"/>
                <a:gd name="T7" fmla="*/ 69 h 318"/>
                <a:gd name="T8" fmla="*/ 352 w 436"/>
                <a:gd name="T9" fmla="*/ 80 h 318"/>
                <a:gd name="T10" fmla="*/ 369 w 436"/>
                <a:gd name="T11" fmla="*/ 109 h 318"/>
                <a:gd name="T12" fmla="*/ 372 w 436"/>
                <a:gd name="T13" fmla="*/ 122 h 318"/>
                <a:gd name="T14" fmla="*/ 387 w 436"/>
                <a:gd name="T15" fmla="*/ 137 h 318"/>
                <a:gd name="T16" fmla="*/ 403 w 436"/>
                <a:gd name="T17" fmla="*/ 146 h 318"/>
                <a:gd name="T18" fmla="*/ 429 w 436"/>
                <a:gd name="T19" fmla="*/ 157 h 318"/>
                <a:gd name="T20" fmla="*/ 423 w 436"/>
                <a:gd name="T21" fmla="*/ 166 h 318"/>
                <a:gd name="T22" fmla="*/ 431 w 436"/>
                <a:gd name="T23" fmla="*/ 175 h 318"/>
                <a:gd name="T24" fmla="*/ 436 w 436"/>
                <a:gd name="T25" fmla="*/ 186 h 318"/>
                <a:gd name="T26" fmla="*/ 432 w 436"/>
                <a:gd name="T27" fmla="*/ 200 h 318"/>
                <a:gd name="T28" fmla="*/ 380 w 436"/>
                <a:gd name="T29" fmla="*/ 213 h 318"/>
                <a:gd name="T30" fmla="*/ 369 w 436"/>
                <a:gd name="T31" fmla="*/ 226 h 318"/>
                <a:gd name="T32" fmla="*/ 356 w 436"/>
                <a:gd name="T33" fmla="*/ 237 h 318"/>
                <a:gd name="T34" fmla="*/ 327 w 436"/>
                <a:gd name="T35" fmla="*/ 240 h 318"/>
                <a:gd name="T36" fmla="*/ 289 w 436"/>
                <a:gd name="T37" fmla="*/ 233 h 318"/>
                <a:gd name="T38" fmla="*/ 154 w 436"/>
                <a:gd name="T39" fmla="*/ 246 h 318"/>
                <a:gd name="T40" fmla="*/ 149 w 436"/>
                <a:gd name="T41" fmla="*/ 253 h 318"/>
                <a:gd name="T42" fmla="*/ 151 w 436"/>
                <a:gd name="T43" fmla="*/ 273 h 318"/>
                <a:gd name="T44" fmla="*/ 156 w 436"/>
                <a:gd name="T45" fmla="*/ 313 h 318"/>
                <a:gd name="T46" fmla="*/ 143 w 436"/>
                <a:gd name="T47" fmla="*/ 317 h 318"/>
                <a:gd name="T48" fmla="*/ 134 w 436"/>
                <a:gd name="T49" fmla="*/ 309 h 318"/>
                <a:gd name="T50" fmla="*/ 131 w 436"/>
                <a:gd name="T51" fmla="*/ 307 h 318"/>
                <a:gd name="T52" fmla="*/ 123 w 436"/>
                <a:gd name="T53" fmla="*/ 306 h 318"/>
                <a:gd name="T54" fmla="*/ 98 w 436"/>
                <a:gd name="T55" fmla="*/ 300 h 318"/>
                <a:gd name="T56" fmla="*/ 91 w 436"/>
                <a:gd name="T57" fmla="*/ 302 h 318"/>
                <a:gd name="T58" fmla="*/ 80 w 436"/>
                <a:gd name="T59" fmla="*/ 313 h 318"/>
                <a:gd name="T60" fmla="*/ 63 w 436"/>
                <a:gd name="T61" fmla="*/ 318 h 318"/>
                <a:gd name="T62" fmla="*/ 40 w 436"/>
                <a:gd name="T63" fmla="*/ 309 h 318"/>
                <a:gd name="T64" fmla="*/ 31 w 436"/>
                <a:gd name="T65" fmla="*/ 293 h 318"/>
                <a:gd name="T66" fmla="*/ 20 w 436"/>
                <a:gd name="T67" fmla="*/ 280 h 318"/>
                <a:gd name="T68" fmla="*/ 7 w 436"/>
                <a:gd name="T69" fmla="*/ 277 h 318"/>
                <a:gd name="T70" fmla="*/ 0 w 436"/>
                <a:gd name="T71" fmla="*/ 262 h 318"/>
                <a:gd name="T72" fmla="*/ 16 w 436"/>
                <a:gd name="T73" fmla="*/ 226 h 318"/>
                <a:gd name="T74" fmla="*/ 27 w 436"/>
                <a:gd name="T75" fmla="*/ 178 h 318"/>
                <a:gd name="T76" fmla="*/ 43 w 436"/>
                <a:gd name="T77" fmla="*/ 177 h 318"/>
                <a:gd name="T78" fmla="*/ 49 w 436"/>
                <a:gd name="T79" fmla="*/ 171 h 318"/>
                <a:gd name="T80" fmla="*/ 60 w 436"/>
                <a:gd name="T81" fmla="*/ 157 h 318"/>
                <a:gd name="T82" fmla="*/ 71 w 436"/>
                <a:gd name="T83" fmla="*/ 122 h 318"/>
                <a:gd name="T84" fmla="*/ 81 w 436"/>
                <a:gd name="T85" fmla="*/ 97 h 318"/>
                <a:gd name="T86" fmla="*/ 109 w 436"/>
                <a:gd name="T87" fmla="*/ 106 h 318"/>
                <a:gd name="T88" fmla="*/ 116 w 436"/>
                <a:gd name="T89" fmla="*/ 102 h 318"/>
                <a:gd name="T90" fmla="*/ 129 w 436"/>
                <a:gd name="T91" fmla="*/ 80 h 318"/>
                <a:gd name="T92" fmla="*/ 143 w 436"/>
                <a:gd name="T93" fmla="*/ 73 h 318"/>
                <a:gd name="T94" fmla="*/ 147 w 436"/>
                <a:gd name="T95" fmla="*/ 62 h 318"/>
                <a:gd name="T96" fmla="*/ 154 w 436"/>
                <a:gd name="T97" fmla="*/ 55 h 318"/>
                <a:gd name="T98" fmla="*/ 163 w 436"/>
                <a:gd name="T99" fmla="*/ 47 h 318"/>
                <a:gd name="T100" fmla="*/ 180 w 436"/>
                <a:gd name="T101" fmla="*/ 49 h 318"/>
                <a:gd name="T102" fmla="*/ 189 w 436"/>
                <a:gd name="T103" fmla="*/ 53 h 318"/>
                <a:gd name="T104" fmla="*/ 194 w 436"/>
                <a:gd name="T105" fmla="*/ 44 h 318"/>
                <a:gd name="T106" fmla="*/ 194 w 436"/>
                <a:gd name="T107" fmla="*/ 42 h 318"/>
                <a:gd name="T108" fmla="*/ 201 w 436"/>
                <a:gd name="T109" fmla="*/ 37 h 318"/>
                <a:gd name="T110" fmla="*/ 212 w 436"/>
                <a:gd name="T111" fmla="*/ 33 h 318"/>
                <a:gd name="T112" fmla="*/ 220 w 436"/>
                <a:gd name="T113" fmla="*/ 26 h 318"/>
                <a:gd name="T114" fmla="*/ 240 w 436"/>
                <a:gd name="T115" fmla="*/ 22 h 318"/>
                <a:gd name="T116" fmla="*/ 256 w 436"/>
                <a:gd name="T117" fmla="*/ 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6" h="318">
                  <a:moveTo>
                    <a:pt x="271" y="0"/>
                  </a:moveTo>
                  <a:lnTo>
                    <a:pt x="283" y="0"/>
                  </a:lnTo>
                  <a:lnTo>
                    <a:pt x="294" y="6"/>
                  </a:lnTo>
                  <a:lnTo>
                    <a:pt x="309" y="7"/>
                  </a:lnTo>
                  <a:lnTo>
                    <a:pt x="320" y="9"/>
                  </a:lnTo>
                  <a:lnTo>
                    <a:pt x="316" y="42"/>
                  </a:lnTo>
                  <a:lnTo>
                    <a:pt x="323" y="42"/>
                  </a:lnTo>
                  <a:lnTo>
                    <a:pt x="325" y="46"/>
                  </a:lnTo>
                  <a:lnTo>
                    <a:pt x="327" y="51"/>
                  </a:lnTo>
                  <a:lnTo>
                    <a:pt x="327" y="57"/>
                  </a:lnTo>
                  <a:lnTo>
                    <a:pt x="327" y="62"/>
                  </a:lnTo>
                  <a:lnTo>
                    <a:pt x="329" y="69"/>
                  </a:lnTo>
                  <a:lnTo>
                    <a:pt x="336" y="69"/>
                  </a:lnTo>
                  <a:lnTo>
                    <a:pt x="343" y="80"/>
                  </a:lnTo>
                  <a:lnTo>
                    <a:pt x="352" y="80"/>
                  </a:lnTo>
                  <a:lnTo>
                    <a:pt x="356" y="89"/>
                  </a:lnTo>
                  <a:lnTo>
                    <a:pt x="369" y="93"/>
                  </a:lnTo>
                  <a:lnTo>
                    <a:pt x="369" y="109"/>
                  </a:lnTo>
                  <a:lnTo>
                    <a:pt x="360" y="109"/>
                  </a:lnTo>
                  <a:lnTo>
                    <a:pt x="360" y="117"/>
                  </a:lnTo>
                  <a:lnTo>
                    <a:pt x="372" y="122"/>
                  </a:lnTo>
                  <a:lnTo>
                    <a:pt x="376" y="129"/>
                  </a:lnTo>
                  <a:lnTo>
                    <a:pt x="381" y="133"/>
                  </a:lnTo>
                  <a:lnTo>
                    <a:pt x="387" y="137"/>
                  </a:lnTo>
                  <a:lnTo>
                    <a:pt x="391" y="140"/>
                  </a:lnTo>
                  <a:lnTo>
                    <a:pt x="396" y="146"/>
                  </a:lnTo>
                  <a:lnTo>
                    <a:pt x="403" y="146"/>
                  </a:lnTo>
                  <a:lnTo>
                    <a:pt x="409" y="137"/>
                  </a:lnTo>
                  <a:lnTo>
                    <a:pt x="423" y="137"/>
                  </a:lnTo>
                  <a:lnTo>
                    <a:pt x="429" y="157"/>
                  </a:lnTo>
                  <a:lnTo>
                    <a:pt x="420" y="162"/>
                  </a:lnTo>
                  <a:lnTo>
                    <a:pt x="420" y="166"/>
                  </a:lnTo>
                  <a:lnTo>
                    <a:pt x="423" y="166"/>
                  </a:lnTo>
                  <a:lnTo>
                    <a:pt x="427" y="169"/>
                  </a:lnTo>
                  <a:lnTo>
                    <a:pt x="429" y="173"/>
                  </a:lnTo>
                  <a:lnTo>
                    <a:pt x="431" y="175"/>
                  </a:lnTo>
                  <a:lnTo>
                    <a:pt x="432" y="178"/>
                  </a:lnTo>
                  <a:lnTo>
                    <a:pt x="434" y="182"/>
                  </a:lnTo>
                  <a:lnTo>
                    <a:pt x="436" y="186"/>
                  </a:lnTo>
                  <a:lnTo>
                    <a:pt x="436" y="193"/>
                  </a:lnTo>
                  <a:lnTo>
                    <a:pt x="432" y="193"/>
                  </a:lnTo>
                  <a:lnTo>
                    <a:pt x="432" y="200"/>
                  </a:lnTo>
                  <a:lnTo>
                    <a:pt x="420" y="209"/>
                  </a:lnTo>
                  <a:lnTo>
                    <a:pt x="420" y="213"/>
                  </a:lnTo>
                  <a:lnTo>
                    <a:pt x="380" y="213"/>
                  </a:lnTo>
                  <a:lnTo>
                    <a:pt x="380" y="220"/>
                  </a:lnTo>
                  <a:lnTo>
                    <a:pt x="374" y="224"/>
                  </a:lnTo>
                  <a:lnTo>
                    <a:pt x="369" y="226"/>
                  </a:lnTo>
                  <a:lnTo>
                    <a:pt x="365" y="229"/>
                  </a:lnTo>
                  <a:lnTo>
                    <a:pt x="361" y="233"/>
                  </a:lnTo>
                  <a:lnTo>
                    <a:pt x="356" y="237"/>
                  </a:lnTo>
                  <a:lnTo>
                    <a:pt x="356" y="242"/>
                  </a:lnTo>
                  <a:lnTo>
                    <a:pt x="343" y="244"/>
                  </a:lnTo>
                  <a:lnTo>
                    <a:pt x="327" y="240"/>
                  </a:lnTo>
                  <a:lnTo>
                    <a:pt x="312" y="237"/>
                  </a:lnTo>
                  <a:lnTo>
                    <a:pt x="298" y="233"/>
                  </a:lnTo>
                  <a:lnTo>
                    <a:pt x="289" y="233"/>
                  </a:lnTo>
                  <a:lnTo>
                    <a:pt x="283" y="242"/>
                  </a:lnTo>
                  <a:lnTo>
                    <a:pt x="156" y="242"/>
                  </a:lnTo>
                  <a:lnTo>
                    <a:pt x="154" y="246"/>
                  </a:lnTo>
                  <a:lnTo>
                    <a:pt x="152" y="247"/>
                  </a:lnTo>
                  <a:lnTo>
                    <a:pt x="151" y="251"/>
                  </a:lnTo>
                  <a:lnTo>
                    <a:pt x="149" y="253"/>
                  </a:lnTo>
                  <a:lnTo>
                    <a:pt x="149" y="258"/>
                  </a:lnTo>
                  <a:lnTo>
                    <a:pt x="149" y="266"/>
                  </a:lnTo>
                  <a:lnTo>
                    <a:pt x="151" y="273"/>
                  </a:lnTo>
                  <a:lnTo>
                    <a:pt x="152" y="287"/>
                  </a:lnTo>
                  <a:lnTo>
                    <a:pt x="154" y="304"/>
                  </a:lnTo>
                  <a:lnTo>
                    <a:pt x="156" y="313"/>
                  </a:lnTo>
                  <a:lnTo>
                    <a:pt x="152" y="315"/>
                  </a:lnTo>
                  <a:lnTo>
                    <a:pt x="147" y="317"/>
                  </a:lnTo>
                  <a:lnTo>
                    <a:pt x="143" y="317"/>
                  </a:lnTo>
                  <a:lnTo>
                    <a:pt x="136" y="317"/>
                  </a:lnTo>
                  <a:lnTo>
                    <a:pt x="134" y="313"/>
                  </a:lnTo>
                  <a:lnTo>
                    <a:pt x="134" y="309"/>
                  </a:lnTo>
                  <a:lnTo>
                    <a:pt x="132" y="307"/>
                  </a:lnTo>
                  <a:lnTo>
                    <a:pt x="132" y="307"/>
                  </a:lnTo>
                  <a:lnTo>
                    <a:pt x="131" y="307"/>
                  </a:lnTo>
                  <a:lnTo>
                    <a:pt x="129" y="307"/>
                  </a:lnTo>
                  <a:lnTo>
                    <a:pt x="127" y="307"/>
                  </a:lnTo>
                  <a:lnTo>
                    <a:pt x="123" y="306"/>
                  </a:lnTo>
                  <a:lnTo>
                    <a:pt x="120" y="297"/>
                  </a:lnTo>
                  <a:lnTo>
                    <a:pt x="100" y="297"/>
                  </a:lnTo>
                  <a:lnTo>
                    <a:pt x="98" y="300"/>
                  </a:lnTo>
                  <a:lnTo>
                    <a:pt x="94" y="302"/>
                  </a:lnTo>
                  <a:lnTo>
                    <a:pt x="92" y="302"/>
                  </a:lnTo>
                  <a:lnTo>
                    <a:pt x="91" y="302"/>
                  </a:lnTo>
                  <a:lnTo>
                    <a:pt x="87" y="304"/>
                  </a:lnTo>
                  <a:lnTo>
                    <a:pt x="83" y="306"/>
                  </a:lnTo>
                  <a:lnTo>
                    <a:pt x="80" y="313"/>
                  </a:lnTo>
                  <a:lnTo>
                    <a:pt x="72" y="313"/>
                  </a:lnTo>
                  <a:lnTo>
                    <a:pt x="72" y="317"/>
                  </a:lnTo>
                  <a:lnTo>
                    <a:pt x="63" y="318"/>
                  </a:lnTo>
                  <a:lnTo>
                    <a:pt x="56" y="315"/>
                  </a:lnTo>
                  <a:lnTo>
                    <a:pt x="49" y="311"/>
                  </a:lnTo>
                  <a:lnTo>
                    <a:pt x="40" y="309"/>
                  </a:lnTo>
                  <a:lnTo>
                    <a:pt x="40" y="300"/>
                  </a:lnTo>
                  <a:lnTo>
                    <a:pt x="34" y="297"/>
                  </a:lnTo>
                  <a:lnTo>
                    <a:pt x="31" y="293"/>
                  </a:lnTo>
                  <a:lnTo>
                    <a:pt x="27" y="289"/>
                  </a:lnTo>
                  <a:lnTo>
                    <a:pt x="23" y="284"/>
                  </a:lnTo>
                  <a:lnTo>
                    <a:pt x="20" y="280"/>
                  </a:lnTo>
                  <a:lnTo>
                    <a:pt x="16" y="280"/>
                  </a:lnTo>
                  <a:lnTo>
                    <a:pt x="12" y="278"/>
                  </a:lnTo>
                  <a:lnTo>
                    <a:pt x="7" y="277"/>
                  </a:lnTo>
                  <a:lnTo>
                    <a:pt x="3" y="275"/>
                  </a:lnTo>
                  <a:lnTo>
                    <a:pt x="0" y="273"/>
                  </a:lnTo>
                  <a:lnTo>
                    <a:pt x="0" y="262"/>
                  </a:lnTo>
                  <a:lnTo>
                    <a:pt x="3" y="262"/>
                  </a:lnTo>
                  <a:lnTo>
                    <a:pt x="3" y="233"/>
                  </a:lnTo>
                  <a:lnTo>
                    <a:pt x="16" y="226"/>
                  </a:lnTo>
                  <a:lnTo>
                    <a:pt x="16" y="182"/>
                  </a:lnTo>
                  <a:lnTo>
                    <a:pt x="21" y="180"/>
                  </a:lnTo>
                  <a:lnTo>
                    <a:pt x="27" y="178"/>
                  </a:lnTo>
                  <a:lnTo>
                    <a:pt x="31" y="178"/>
                  </a:lnTo>
                  <a:lnTo>
                    <a:pt x="38" y="178"/>
                  </a:lnTo>
                  <a:lnTo>
                    <a:pt x="43" y="177"/>
                  </a:lnTo>
                  <a:lnTo>
                    <a:pt x="45" y="175"/>
                  </a:lnTo>
                  <a:lnTo>
                    <a:pt x="47" y="173"/>
                  </a:lnTo>
                  <a:lnTo>
                    <a:pt x="49" y="171"/>
                  </a:lnTo>
                  <a:lnTo>
                    <a:pt x="52" y="169"/>
                  </a:lnTo>
                  <a:lnTo>
                    <a:pt x="52" y="157"/>
                  </a:lnTo>
                  <a:lnTo>
                    <a:pt x="60" y="157"/>
                  </a:lnTo>
                  <a:lnTo>
                    <a:pt x="60" y="137"/>
                  </a:lnTo>
                  <a:lnTo>
                    <a:pt x="72" y="133"/>
                  </a:lnTo>
                  <a:lnTo>
                    <a:pt x="71" y="122"/>
                  </a:lnTo>
                  <a:lnTo>
                    <a:pt x="71" y="113"/>
                  </a:lnTo>
                  <a:lnTo>
                    <a:pt x="72" y="102"/>
                  </a:lnTo>
                  <a:lnTo>
                    <a:pt x="81" y="97"/>
                  </a:lnTo>
                  <a:lnTo>
                    <a:pt x="92" y="95"/>
                  </a:lnTo>
                  <a:lnTo>
                    <a:pt x="103" y="97"/>
                  </a:lnTo>
                  <a:lnTo>
                    <a:pt x="109" y="106"/>
                  </a:lnTo>
                  <a:lnTo>
                    <a:pt x="111" y="104"/>
                  </a:lnTo>
                  <a:lnTo>
                    <a:pt x="112" y="104"/>
                  </a:lnTo>
                  <a:lnTo>
                    <a:pt x="116" y="102"/>
                  </a:lnTo>
                  <a:lnTo>
                    <a:pt x="120" y="102"/>
                  </a:lnTo>
                  <a:lnTo>
                    <a:pt x="123" y="102"/>
                  </a:lnTo>
                  <a:lnTo>
                    <a:pt x="129" y="80"/>
                  </a:lnTo>
                  <a:lnTo>
                    <a:pt x="140" y="80"/>
                  </a:lnTo>
                  <a:lnTo>
                    <a:pt x="140" y="77"/>
                  </a:lnTo>
                  <a:lnTo>
                    <a:pt x="143" y="73"/>
                  </a:lnTo>
                  <a:lnTo>
                    <a:pt x="145" y="69"/>
                  </a:lnTo>
                  <a:lnTo>
                    <a:pt x="145" y="66"/>
                  </a:lnTo>
                  <a:lnTo>
                    <a:pt x="147" y="62"/>
                  </a:lnTo>
                  <a:lnTo>
                    <a:pt x="147" y="60"/>
                  </a:lnTo>
                  <a:lnTo>
                    <a:pt x="149" y="58"/>
                  </a:lnTo>
                  <a:lnTo>
                    <a:pt x="154" y="55"/>
                  </a:lnTo>
                  <a:lnTo>
                    <a:pt x="160" y="53"/>
                  </a:lnTo>
                  <a:lnTo>
                    <a:pt x="160" y="49"/>
                  </a:lnTo>
                  <a:lnTo>
                    <a:pt x="163" y="47"/>
                  </a:lnTo>
                  <a:lnTo>
                    <a:pt x="169" y="47"/>
                  </a:lnTo>
                  <a:lnTo>
                    <a:pt x="174" y="47"/>
                  </a:lnTo>
                  <a:lnTo>
                    <a:pt x="180" y="49"/>
                  </a:lnTo>
                  <a:lnTo>
                    <a:pt x="183" y="49"/>
                  </a:lnTo>
                  <a:lnTo>
                    <a:pt x="187" y="51"/>
                  </a:lnTo>
                  <a:lnTo>
                    <a:pt x="189" y="53"/>
                  </a:lnTo>
                  <a:lnTo>
                    <a:pt x="192" y="53"/>
                  </a:lnTo>
                  <a:lnTo>
                    <a:pt x="192" y="46"/>
                  </a:lnTo>
                  <a:lnTo>
                    <a:pt x="194" y="44"/>
                  </a:lnTo>
                  <a:lnTo>
                    <a:pt x="194" y="42"/>
                  </a:lnTo>
                  <a:lnTo>
                    <a:pt x="194" y="42"/>
                  </a:lnTo>
                  <a:lnTo>
                    <a:pt x="194" y="42"/>
                  </a:lnTo>
                  <a:lnTo>
                    <a:pt x="196" y="40"/>
                  </a:lnTo>
                  <a:lnTo>
                    <a:pt x="196" y="37"/>
                  </a:lnTo>
                  <a:lnTo>
                    <a:pt x="201" y="37"/>
                  </a:lnTo>
                  <a:lnTo>
                    <a:pt x="205" y="37"/>
                  </a:lnTo>
                  <a:lnTo>
                    <a:pt x="209" y="35"/>
                  </a:lnTo>
                  <a:lnTo>
                    <a:pt x="212" y="33"/>
                  </a:lnTo>
                  <a:lnTo>
                    <a:pt x="212" y="29"/>
                  </a:lnTo>
                  <a:lnTo>
                    <a:pt x="220" y="29"/>
                  </a:lnTo>
                  <a:lnTo>
                    <a:pt x="220" y="26"/>
                  </a:lnTo>
                  <a:lnTo>
                    <a:pt x="229" y="26"/>
                  </a:lnTo>
                  <a:lnTo>
                    <a:pt x="229" y="22"/>
                  </a:lnTo>
                  <a:lnTo>
                    <a:pt x="240" y="22"/>
                  </a:lnTo>
                  <a:lnTo>
                    <a:pt x="240" y="17"/>
                  </a:lnTo>
                  <a:lnTo>
                    <a:pt x="252" y="13"/>
                  </a:lnTo>
                  <a:lnTo>
                    <a:pt x="256" y="4"/>
                  </a:lnTo>
                  <a:lnTo>
                    <a:pt x="261" y="0"/>
                  </a:lnTo>
                  <a:lnTo>
                    <a:pt x="2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03">
              <a:extLst>
                <a:ext uri="{FF2B5EF4-FFF2-40B4-BE49-F238E27FC236}">
                  <a16:creationId xmlns:a16="http://schemas.microsoft.com/office/drawing/2014/main" id="{BDF5E6B9-493E-4950-8715-02DC5171D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15" y="2473956"/>
              <a:ext cx="153988" cy="461963"/>
            </a:xfrm>
            <a:custGeom>
              <a:avLst/>
              <a:gdLst>
                <a:gd name="T0" fmla="*/ 58 w 97"/>
                <a:gd name="T1" fmla="*/ 12 h 291"/>
                <a:gd name="T2" fmla="*/ 51 w 97"/>
                <a:gd name="T3" fmla="*/ 34 h 291"/>
                <a:gd name="T4" fmla="*/ 62 w 97"/>
                <a:gd name="T5" fmla="*/ 56 h 291"/>
                <a:gd name="T6" fmla="*/ 80 w 97"/>
                <a:gd name="T7" fmla="*/ 80 h 291"/>
                <a:gd name="T8" fmla="*/ 80 w 97"/>
                <a:gd name="T9" fmla="*/ 89 h 291"/>
                <a:gd name="T10" fmla="*/ 78 w 97"/>
                <a:gd name="T11" fmla="*/ 96 h 291"/>
                <a:gd name="T12" fmla="*/ 80 w 97"/>
                <a:gd name="T13" fmla="*/ 100 h 291"/>
                <a:gd name="T14" fmla="*/ 89 w 97"/>
                <a:gd name="T15" fmla="*/ 114 h 291"/>
                <a:gd name="T16" fmla="*/ 93 w 97"/>
                <a:gd name="T17" fmla="*/ 123 h 291"/>
                <a:gd name="T18" fmla="*/ 93 w 97"/>
                <a:gd name="T19" fmla="*/ 243 h 291"/>
                <a:gd name="T20" fmla="*/ 89 w 97"/>
                <a:gd name="T21" fmla="*/ 245 h 291"/>
                <a:gd name="T22" fmla="*/ 89 w 97"/>
                <a:gd name="T23" fmla="*/ 251 h 291"/>
                <a:gd name="T24" fmla="*/ 93 w 97"/>
                <a:gd name="T25" fmla="*/ 260 h 291"/>
                <a:gd name="T26" fmla="*/ 97 w 97"/>
                <a:gd name="T27" fmla="*/ 283 h 291"/>
                <a:gd name="T28" fmla="*/ 77 w 97"/>
                <a:gd name="T29" fmla="*/ 289 h 291"/>
                <a:gd name="T30" fmla="*/ 57 w 97"/>
                <a:gd name="T31" fmla="*/ 281 h 291"/>
                <a:gd name="T32" fmla="*/ 37 w 97"/>
                <a:gd name="T33" fmla="*/ 263 h 291"/>
                <a:gd name="T34" fmla="*/ 33 w 97"/>
                <a:gd name="T35" fmla="*/ 167 h 291"/>
                <a:gd name="T36" fmla="*/ 35 w 97"/>
                <a:gd name="T37" fmla="*/ 165 h 291"/>
                <a:gd name="T38" fmla="*/ 37 w 97"/>
                <a:gd name="T39" fmla="*/ 163 h 291"/>
                <a:gd name="T40" fmla="*/ 26 w 97"/>
                <a:gd name="T41" fmla="*/ 151 h 291"/>
                <a:gd name="T42" fmla="*/ 26 w 97"/>
                <a:gd name="T43" fmla="*/ 103 h 291"/>
                <a:gd name="T44" fmla="*/ 22 w 97"/>
                <a:gd name="T45" fmla="*/ 101 h 291"/>
                <a:gd name="T46" fmla="*/ 22 w 97"/>
                <a:gd name="T47" fmla="*/ 100 h 291"/>
                <a:gd name="T48" fmla="*/ 17 w 97"/>
                <a:gd name="T49" fmla="*/ 100 h 291"/>
                <a:gd name="T50" fmla="*/ 22 w 97"/>
                <a:gd name="T51" fmla="*/ 69 h 291"/>
                <a:gd name="T52" fmla="*/ 13 w 97"/>
                <a:gd name="T53" fmla="*/ 47 h 291"/>
                <a:gd name="T54" fmla="*/ 6 w 97"/>
                <a:gd name="T55" fmla="*/ 43 h 291"/>
                <a:gd name="T56" fmla="*/ 2 w 97"/>
                <a:gd name="T57" fmla="*/ 36 h 291"/>
                <a:gd name="T58" fmla="*/ 0 w 97"/>
                <a:gd name="T59" fmla="*/ 25 h 291"/>
                <a:gd name="T60" fmla="*/ 2 w 97"/>
                <a:gd name="T61" fmla="*/ 18 h 291"/>
                <a:gd name="T62" fmla="*/ 4 w 97"/>
                <a:gd name="T63" fmla="*/ 16 h 291"/>
                <a:gd name="T64" fmla="*/ 4 w 97"/>
                <a:gd name="T65" fmla="*/ 14 h 291"/>
                <a:gd name="T66" fmla="*/ 9 w 97"/>
                <a:gd name="T67" fmla="*/ 9 h 291"/>
                <a:gd name="T68" fmla="*/ 18 w 97"/>
                <a:gd name="T69" fmla="*/ 7 h 291"/>
                <a:gd name="T70" fmla="*/ 33 w 97"/>
                <a:gd name="T71" fmla="*/ 11 h 291"/>
                <a:gd name="T72" fmla="*/ 49 w 97"/>
                <a:gd name="T73" fmla="*/ 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291">
                  <a:moveTo>
                    <a:pt x="60" y="0"/>
                  </a:moveTo>
                  <a:lnTo>
                    <a:pt x="58" y="12"/>
                  </a:lnTo>
                  <a:lnTo>
                    <a:pt x="55" y="23"/>
                  </a:lnTo>
                  <a:lnTo>
                    <a:pt x="51" y="34"/>
                  </a:lnTo>
                  <a:lnTo>
                    <a:pt x="49" y="47"/>
                  </a:lnTo>
                  <a:lnTo>
                    <a:pt x="62" y="56"/>
                  </a:lnTo>
                  <a:lnTo>
                    <a:pt x="73" y="65"/>
                  </a:lnTo>
                  <a:lnTo>
                    <a:pt x="80" y="80"/>
                  </a:lnTo>
                  <a:lnTo>
                    <a:pt x="82" y="85"/>
                  </a:lnTo>
                  <a:lnTo>
                    <a:pt x="80" y="89"/>
                  </a:lnTo>
                  <a:lnTo>
                    <a:pt x="78" y="92"/>
                  </a:lnTo>
                  <a:lnTo>
                    <a:pt x="78" y="96"/>
                  </a:lnTo>
                  <a:lnTo>
                    <a:pt x="77" y="100"/>
                  </a:lnTo>
                  <a:lnTo>
                    <a:pt x="80" y="100"/>
                  </a:lnTo>
                  <a:lnTo>
                    <a:pt x="80" y="111"/>
                  </a:lnTo>
                  <a:lnTo>
                    <a:pt x="89" y="114"/>
                  </a:lnTo>
                  <a:lnTo>
                    <a:pt x="89" y="123"/>
                  </a:lnTo>
                  <a:lnTo>
                    <a:pt x="93" y="123"/>
                  </a:lnTo>
                  <a:lnTo>
                    <a:pt x="93" y="243"/>
                  </a:lnTo>
                  <a:lnTo>
                    <a:pt x="93" y="243"/>
                  </a:lnTo>
                  <a:lnTo>
                    <a:pt x="91" y="245"/>
                  </a:lnTo>
                  <a:lnTo>
                    <a:pt x="89" y="245"/>
                  </a:lnTo>
                  <a:lnTo>
                    <a:pt x="89" y="247"/>
                  </a:lnTo>
                  <a:lnTo>
                    <a:pt x="89" y="251"/>
                  </a:lnTo>
                  <a:lnTo>
                    <a:pt x="93" y="251"/>
                  </a:lnTo>
                  <a:lnTo>
                    <a:pt x="93" y="260"/>
                  </a:lnTo>
                  <a:lnTo>
                    <a:pt x="97" y="260"/>
                  </a:lnTo>
                  <a:lnTo>
                    <a:pt x="97" y="283"/>
                  </a:lnTo>
                  <a:lnTo>
                    <a:pt x="86" y="285"/>
                  </a:lnTo>
                  <a:lnTo>
                    <a:pt x="77" y="289"/>
                  </a:lnTo>
                  <a:lnTo>
                    <a:pt x="66" y="291"/>
                  </a:lnTo>
                  <a:lnTo>
                    <a:pt x="57" y="281"/>
                  </a:lnTo>
                  <a:lnTo>
                    <a:pt x="46" y="272"/>
                  </a:lnTo>
                  <a:lnTo>
                    <a:pt x="37" y="263"/>
                  </a:lnTo>
                  <a:lnTo>
                    <a:pt x="29" y="251"/>
                  </a:lnTo>
                  <a:lnTo>
                    <a:pt x="33" y="167"/>
                  </a:lnTo>
                  <a:lnTo>
                    <a:pt x="33" y="167"/>
                  </a:lnTo>
                  <a:lnTo>
                    <a:pt x="35" y="165"/>
                  </a:lnTo>
                  <a:lnTo>
                    <a:pt x="37" y="165"/>
                  </a:lnTo>
                  <a:lnTo>
                    <a:pt x="37" y="163"/>
                  </a:lnTo>
                  <a:lnTo>
                    <a:pt x="37" y="160"/>
                  </a:lnTo>
                  <a:lnTo>
                    <a:pt x="26" y="151"/>
                  </a:lnTo>
                  <a:lnTo>
                    <a:pt x="29" y="103"/>
                  </a:lnTo>
                  <a:lnTo>
                    <a:pt x="26" y="103"/>
                  </a:lnTo>
                  <a:lnTo>
                    <a:pt x="24" y="101"/>
                  </a:lnTo>
                  <a:lnTo>
                    <a:pt x="22" y="101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0" y="100"/>
                  </a:lnTo>
                  <a:lnTo>
                    <a:pt x="17" y="100"/>
                  </a:lnTo>
                  <a:lnTo>
                    <a:pt x="18" y="81"/>
                  </a:lnTo>
                  <a:lnTo>
                    <a:pt x="22" y="69"/>
                  </a:lnTo>
                  <a:lnTo>
                    <a:pt x="26" y="54"/>
                  </a:lnTo>
                  <a:lnTo>
                    <a:pt x="13" y="47"/>
                  </a:lnTo>
                  <a:lnTo>
                    <a:pt x="13" y="43"/>
                  </a:lnTo>
                  <a:lnTo>
                    <a:pt x="6" y="43"/>
                  </a:lnTo>
                  <a:lnTo>
                    <a:pt x="2" y="40"/>
                  </a:lnTo>
                  <a:lnTo>
                    <a:pt x="2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8" y="7"/>
                  </a:lnTo>
                  <a:lnTo>
                    <a:pt x="26" y="7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1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06">
              <a:extLst>
                <a:ext uri="{FF2B5EF4-FFF2-40B4-BE49-F238E27FC236}">
                  <a16:creationId xmlns:a16="http://schemas.microsoft.com/office/drawing/2014/main" id="{44606184-0577-4899-A864-51DE035FB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440" y="2366006"/>
              <a:ext cx="265113" cy="563563"/>
            </a:xfrm>
            <a:custGeom>
              <a:avLst/>
              <a:gdLst>
                <a:gd name="T0" fmla="*/ 112 w 167"/>
                <a:gd name="T1" fmla="*/ 0 h 355"/>
                <a:gd name="T2" fmla="*/ 123 w 167"/>
                <a:gd name="T3" fmla="*/ 6 h 355"/>
                <a:gd name="T4" fmla="*/ 132 w 167"/>
                <a:gd name="T5" fmla="*/ 15 h 355"/>
                <a:gd name="T6" fmla="*/ 143 w 167"/>
                <a:gd name="T7" fmla="*/ 28 h 355"/>
                <a:gd name="T8" fmla="*/ 151 w 167"/>
                <a:gd name="T9" fmla="*/ 51 h 355"/>
                <a:gd name="T10" fmla="*/ 147 w 167"/>
                <a:gd name="T11" fmla="*/ 55 h 355"/>
                <a:gd name="T12" fmla="*/ 156 w 167"/>
                <a:gd name="T13" fmla="*/ 64 h 355"/>
                <a:gd name="T14" fmla="*/ 156 w 167"/>
                <a:gd name="T15" fmla="*/ 75 h 355"/>
                <a:gd name="T16" fmla="*/ 160 w 167"/>
                <a:gd name="T17" fmla="*/ 88 h 355"/>
                <a:gd name="T18" fmla="*/ 167 w 167"/>
                <a:gd name="T19" fmla="*/ 111 h 355"/>
                <a:gd name="T20" fmla="*/ 156 w 167"/>
                <a:gd name="T21" fmla="*/ 126 h 355"/>
                <a:gd name="T22" fmla="*/ 147 w 167"/>
                <a:gd name="T23" fmla="*/ 142 h 355"/>
                <a:gd name="T24" fmla="*/ 143 w 167"/>
                <a:gd name="T25" fmla="*/ 148 h 355"/>
                <a:gd name="T26" fmla="*/ 140 w 167"/>
                <a:gd name="T27" fmla="*/ 151 h 355"/>
                <a:gd name="T28" fmla="*/ 131 w 167"/>
                <a:gd name="T29" fmla="*/ 164 h 355"/>
                <a:gd name="T30" fmla="*/ 127 w 167"/>
                <a:gd name="T31" fmla="*/ 175 h 355"/>
                <a:gd name="T32" fmla="*/ 125 w 167"/>
                <a:gd name="T33" fmla="*/ 186 h 355"/>
                <a:gd name="T34" fmla="*/ 111 w 167"/>
                <a:gd name="T35" fmla="*/ 191 h 355"/>
                <a:gd name="T36" fmla="*/ 107 w 167"/>
                <a:gd name="T37" fmla="*/ 348 h 355"/>
                <a:gd name="T38" fmla="*/ 67 w 167"/>
                <a:gd name="T39" fmla="*/ 353 h 355"/>
                <a:gd name="T40" fmla="*/ 47 w 167"/>
                <a:gd name="T41" fmla="*/ 349 h 355"/>
                <a:gd name="T42" fmla="*/ 49 w 167"/>
                <a:gd name="T43" fmla="*/ 342 h 355"/>
                <a:gd name="T44" fmla="*/ 47 w 167"/>
                <a:gd name="T45" fmla="*/ 335 h 355"/>
                <a:gd name="T46" fmla="*/ 43 w 167"/>
                <a:gd name="T47" fmla="*/ 215 h 355"/>
                <a:gd name="T48" fmla="*/ 45 w 167"/>
                <a:gd name="T49" fmla="*/ 213 h 355"/>
                <a:gd name="T50" fmla="*/ 47 w 167"/>
                <a:gd name="T51" fmla="*/ 211 h 355"/>
                <a:gd name="T52" fmla="*/ 43 w 167"/>
                <a:gd name="T53" fmla="*/ 208 h 355"/>
                <a:gd name="T54" fmla="*/ 34 w 167"/>
                <a:gd name="T55" fmla="*/ 191 h 355"/>
                <a:gd name="T56" fmla="*/ 31 w 167"/>
                <a:gd name="T57" fmla="*/ 179 h 355"/>
                <a:gd name="T58" fmla="*/ 27 w 167"/>
                <a:gd name="T59" fmla="*/ 171 h 355"/>
                <a:gd name="T60" fmla="*/ 29 w 167"/>
                <a:gd name="T61" fmla="*/ 157 h 355"/>
                <a:gd name="T62" fmla="*/ 27 w 167"/>
                <a:gd name="T63" fmla="*/ 139 h 355"/>
                <a:gd name="T64" fmla="*/ 11 w 167"/>
                <a:gd name="T65" fmla="*/ 128 h 355"/>
                <a:gd name="T66" fmla="*/ 2 w 167"/>
                <a:gd name="T67" fmla="*/ 119 h 355"/>
                <a:gd name="T68" fmla="*/ 0 w 167"/>
                <a:gd name="T69" fmla="*/ 95 h 355"/>
                <a:gd name="T70" fmla="*/ 5 w 167"/>
                <a:gd name="T71" fmla="*/ 89 h 355"/>
                <a:gd name="T72" fmla="*/ 7 w 167"/>
                <a:gd name="T73" fmla="*/ 79 h 355"/>
                <a:gd name="T74" fmla="*/ 20 w 167"/>
                <a:gd name="T75" fmla="*/ 59 h 355"/>
                <a:gd name="T76" fmla="*/ 43 w 167"/>
                <a:gd name="T77" fmla="*/ 51 h 355"/>
                <a:gd name="T78" fmla="*/ 87 w 167"/>
                <a:gd name="T79" fmla="*/ 24 h 355"/>
                <a:gd name="T80" fmla="*/ 103 w 167"/>
                <a:gd name="T8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355">
                  <a:moveTo>
                    <a:pt x="103" y="0"/>
                  </a:moveTo>
                  <a:lnTo>
                    <a:pt x="112" y="0"/>
                  </a:lnTo>
                  <a:lnTo>
                    <a:pt x="120" y="2"/>
                  </a:lnTo>
                  <a:lnTo>
                    <a:pt x="123" y="6"/>
                  </a:lnTo>
                  <a:lnTo>
                    <a:pt x="127" y="11"/>
                  </a:lnTo>
                  <a:lnTo>
                    <a:pt x="132" y="15"/>
                  </a:lnTo>
                  <a:lnTo>
                    <a:pt x="143" y="19"/>
                  </a:lnTo>
                  <a:lnTo>
                    <a:pt x="143" y="28"/>
                  </a:lnTo>
                  <a:lnTo>
                    <a:pt x="151" y="28"/>
                  </a:lnTo>
                  <a:lnTo>
                    <a:pt x="151" y="51"/>
                  </a:lnTo>
                  <a:lnTo>
                    <a:pt x="147" y="51"/>
                  </a:lnTo>
                  <a:lnTo>
                    <a:pt x="147" y="55"/>
                  </a:lnTo>
                  <a:lnTo>
                    <a:pt x="154" y="59"/>
                  </a:lnTo>
                  <a:lnTo>
                    <a:pt x="156" y="64"/>
                  </a:lnTo>
                  <a:lnTo>
                    <a:pt x="158" y="69"/>
                  </a:lnTo>
                  <a:lnTo>
                    <a:pt x="156" y="75"/>
                  </a:lnTo>
                  <a:lnTo>
                    <a:pt x="158" y="80"/>
                  </a:lnTo>
                  <a:lnTo>
                    <a:pt x="160" y="88"/>
                  </a:lnTo>
                  <a:lnTo>
                    <a:pt x="167" y="91"/>
                  </a:lnTo>
                  <a:lnTo>
                    <a:pt x="167" y="111"/>
                  </a:lnTo>
                  <a:lnTo>
                    <a:pt x="160" y="111"/>
                  </a:lnTo>
                  <a:lnTo>
                    <a:pt x="156" y="126"/>
                  </a:lnTo>
                  <a:lnTo>
                    <a:pt x="154" y="142"/>
                  </a:lnTo>
                  <a:lnTo>
                    <a:pt x="147" y="142"/>
                  </a:lnTo>
                  <a:lnTo>
                    <a:pt x="145" y="146"/>
                  </a:lnTo>
                  <a:lnTo>
                    <a:pt x="143" y="148"/>
                  </a:lnTo>
                  <a:lnTo>
                    <a:pt x="140" y="149"/>
                  </a:lnTo>
                  <a:lnTo>
                    <a:pt x="140" y="151"/>
                  </a:lnTo>
                  <a:lnTo>
                    <a:pt x="140" y="159"/>
                  </a:lnTo>
                  <a:lnTo>
                    <a:pt x="131" y="164"/>
                  </a:lnTo>
                  <a:lnTo>
                    <a:pt x="131" y="175"/>
                  </a:lnTo>
                  <a:lnTo>
                    <a:pt x="127" y="175"/>
                  </a:lnTo>
                  <a:lnTo>
                    <a:pt x="125" y="180"/>
                  </a:lnTo>
                  <a:lnTo>
                    <a:pt x="125" y="186"/>
                  </a:lnTo>
                  <a:lnTo>
                    <a:pt x="123" y="191"/>
                  </a:lnTo>
                  <a:lnTo>
                    <a:pt x="111" y="191"/>
                  </a:lnTo>
                  <a:lnTo>
                    <a:pt x="109" y="271"/>
                  </a:lnTo>
                  <a:lnTo>
                    <a:pt x="107" y="348"/>
                  </a:lnTo>
                  <a:lnTo>
                    <a:pt x="87" y="349"/>
                  </a:lnTo>
                  <a:lnTo>
                    <a:pt x="67" y="353"/>
                  </a:lnTo>
                  <a:lnTo>
                    <a:pt x="47" y="355"/>
                  </a:lnTo>
                  <a:lnTo>
                    <a:pt x="47" y="349"/>
                  </a:lnTo>
                  <a:lnTo>
                    <a:pt x="47" y="346"/>
                  </a:lnTo>
                  <a:lnTo>
                    <a:pt x="49" y="342"/>
                  </a:lnTo>
                  <a:lnTo>
                    <a:pt x="49" y="339"/>
                  </a:lnTo>
                  <a:lnTo>
                    <a:pt x="47" y="335"/>
                  </a:lnTo>
                  <a:lnTo>
                    <a:pt x="43" y="335"/>
                  </a:lnTo>
                  <a:lnTo>
                    <a:pt x="43" y="215"/>
                  </a:lnTo>
                  <a:lnTo>
                    <a:pt x="43" y="215"/>
                  </a:lnTo>
                  <a:lnTo>
                    <a:pt x="45" y="213"/>
                  </a:lnTo>
                  <a:lnTo>
                    <a:pt x="47" y="213"/>
                  </a:lnTo>
                  <a:lnTo>
                    <a:pt x="47" y="211"/>
                  </a:lnTo>
                  <a:lnTo>
                    <a:pt x="47" y="208"/>
                  </a:lnTo>
                  <a:lnTo>
                    <a:pt x="43" y="208"/>
                  </a:lnTo>
                  <a:lnTo>
                    <a:pt x="40" y="191"/>
                  </a:lnTo>
                  <a:lnTo>
                    <a:pt x="34" y="191"/>
                  </a:lnTo>
                  <a:lnTo>
                    <a:pt x="34" y="179"/>
                  </a:lnTo>
                  <a:lnTo>
                    <a:pt x="31" y="179"/>
                  </a:lnTo>
                  <a:lnTo>
                    <a:pt x="31" y="171"/>
                  </a:lnTo>
                  <a:lnTo>
                    <a:pt x="27" y="171"/>
                  </a:lnTo>
                  <a:lnTo>
                    <a:pt x="27" y="162"/>
                  </a:lnTo>
                  <a:lnTo>
                    <a:pt x="29" y="157"/>
                  </a:lnTo>
                  <a:lnTo>
                    <a:pt x="31" y="148"/>
                  </a:lnTo>
                  <a:lnTo>
                    <a:pt x="27" y="139"/>
                  </a:lnTo>
                  <a:lnTo>
                    <a:pt x="20" y="135"/>
                  </a:lnTo>
                  <a:lnTo>
                    <a:pt x="11" y="128"/>
                  </a:lnTo>
                  <a:lnTo>
                    <a:pt x="5" y="124"/>
                  </a:lnTo>
                  <a:lnTo>
                    <a:pt x="2" y="119"/>
                  </a:lnTo>
                  <a:lnTo>
                    <a:pt x="0" y="109"/>
                  </a:lnTo>
                  <a:lnTo>
                    <a:pt x="0" y="95"/>
                  </a:lnTo>
                  <a:lnTo>
                    <a:pt x="2" y="91"/>
                  </a:lnTo>
                  <a:lnTo>
                    <a:pt x="5" y="89"/>
                  </a:lnTo>
                  <a:lnTo>
                    <a:pt x="5" y="84"/>
                  </a:lnTo>
                  <a:lnTo>
                    <a:pt x="7" y="79"/>
                  </a:lnTo>
                  <a:lnTo>
                    <a:pt x="14" y="79"/>
                  </a:lnTo>
                  <a:lnTo>
                    <a:pt x="20" y="59"/>
                  </a:lnTo>
                  <a:lnTo>
                    <a:pt x="31" y="53"/>
                  </a:lnTo>
                  <a:lnTo>
                    <a:pt x="43" y="51"/>
                  </a:lnTo>
                  <a:lnTo>
                    <a:pt x="63" y="51"/>
                  </a:lnTo>
                  <a:lnTo>
                    <a:pt x="87" y="24"/>
                  </a:lnTo>
                  <a:lnTo>
                    <a:pt x="87" y="4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9">
              <a:extLst>
                <a:ext uri="{FF2B5EF4-FFF2-40B4-BE49-F238E27FC236}">
                  <a16:creationId xmlns:a16="http://schemas.microsoft.com/office/drawing/2014/main" id="{B63BA449-8B4A-438F-BFFA-18870D5B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127" y="2221544"/>
              <a:ext cx="1016000" cy="887413"/>
            </a:xfrm>
            <a:custGeom>
              <a:avLst/>
              <a:gdLst>
                <a:gd name="T0" fmla="*/ 158 w 640"/>
                <a:gd name="T1" fmla="*/ 4 h 559"/>
                <a:gd name="T2" fmla="*/ 195 w 640"/>
                <a:gd name="T3" fmla="*/ 19 h 559"/>
                <a:gd name="T4" fmla="*/ 302 w 640"/>
                <a:gd name="T5" fmla="*/ 42 h 559"/>
                <a:gd name="T6" fmla="*/ 369 w 640"/>
                <a:gd name="T7" fmla="*/ 62 h 559"/>
                <a:gd name="T8" fmla="*/ 386 w 640"/>
                <a:gd name="T9" fmla="*/ 48 h 559"/>
                <a:gd name="T10" fmla="*/ 415 w 640"/>
                <a:gd name="T11" fmla="*/ 39 h 559"/>
                <a:gd name="T12" fmla="*/ 502 w 640"/>
                <a:gd name="T13" fmla="*/ 42 h 559"/>
                <a:gd name="T14" fmla="*/ 531 w 640"/>
                <a:gd name="T15" fmla="*/ 35 h 559"/>
                <a:gd name="T16" fmla="*/ 544 w 640"/>
                <a:gd name="T17" fmla="*/ 30 h 559"/>
                <a:gd name="T18" fmla="*/ 586 w 640"/>
                <a:gd name="T19" fmla="*/ 13 h 559"/>
                <a:gd name="T20" fmla="*/ 609 w 640"/>
                <a:gd name="T21" fmla="*/ 42 h 559"/>
                <a:gd name="T22" fmla="*/ 622 w 640"/>
                <a:gd name="T23" fmla="*/ 93 h 559"/>
                <a:gd name="T24" fmla="*/ 638 w 640"/>
                <a:gd name="T25" fmla="*/ 99 h 559"/>
                <a:gd name="T26" fmla="*/ 635 w 640"/>
                <a:gd name="T27" fmla="*/ 150 h 559"/>
                <a:gd name="T28" fmla="*/ 595 w 640"/>
                <a:gd name="T29" fmla="*/ 179 h 559"/>
                <a:gd name="T30" fmla="*/ 582 w 640"/>
                <a:gd name="T31" fmla="*/ 219 h 559"/>
                <a:gd name="T32" fmla="*/ 566 w 640"/>
                <a:gd name="T33" fmla="*/ 259 h 559"/>
                <a:gd name="T34" fmla="*/ 549 w 640"/>
                <a:gd name="T35" fmla="*/ 266 h 559"/>
                <a:gd name="T36" fmla="*/ 544 w 640"/>
                <a:gd name="T37" fmla="*/ 286 h 559"/>
                <a:gd name="T38" fmla="*/ 518 w 640"/>
                <a:gd name="T39" fmla="*/ 319 h 559"/>
                <a:gd name="T40" fmla="*/ 509 w 640"/>
                <a:gd name="T41" fmla="*/ 342 h 559"/>
                <a:gd name="T42" fmla="*/ 489 w 640"/>
                <a:gd name="T43" fmla="*/ 382 h 559"/>
                <a:gd name="T44" fmla="*/ 484 w 640"/>
                <a:gd name="T45" fmla="*/ 404 h 559"/>
                <a:gd name="T46" fmla="*/ 478 w 640"/>
                <a:gd name="T47" fmla="*/ 406 h 559"/>
                <a:gd name="T48" fmla="*/ 467 w 640"/>
                <a:gd name="T49" fmla="*/ 428 h 559"/>
                <a:gd name="T50" fmla="*/ 449 w 640"/>
                <a:gd name="T51" fmla="*/ 430 h 559"/>
                <a:gd name="T52" fmla="*/ 437 w 640"/>
                <a:gd name="T53" fmla="*/ 408 h 559"/>
                <a:gd name="T54" fmla="*/ 420 w 640"/>
                <a:gd name="T55" fmla="*/ 402 h 559"/>
                <a:gd name="T56" fmla="*/ 411 w 640"/>
                <a:gd name="T57" fmla="*/ 410 h 559"/>
                <a:gd name="T58" fmla="*/ 400 w 640"/>
                <a:gd name="T59" fmla="*/ 404 h 559"/>
                <a:gd name="T60" fmla="*/ 389 w 640"/>
                <a:gd name="T61" fmla="*/ 408 h 559"/>
                <a:gd name="T62" fmla="*/ 378 w 640"/>
                <a:gd name="T63" fmla="*/ 426 h 559"/>
                <a:gd name="T64" fmla="*/ 327 w 640"/>
                <a:gd name="T65" fmla="*/ 508 h 559"/>
                <a:gd name="T66" fmla="*/ 306 w 640"/>
                <a:gd name="T67" fmla="*/ 542 h 559"/>
                <a:gd name="T68" fmla="*/ 251 w 640"/>
                <a:gd name="T69" fmla="*/ 542 h 559"/>
                <a:gd name="T70" fmla="*/ 166 w 640"/>
                <a:gd name="T71" fmla="*/ 553 h 559"/>
                <a:gd name="T72" fmla="*/ 155 w 640"/>
                <a:gd name="T73" fmla="*/ 548 h 559"/>
                <a:gd name="T74" fmla="*/ 142 w 640"/>
                <a:gd name="T75" fmla="*/ 522 h 559"/>
                <a:gd name="T76" fmla="*/ 122 w 640"/>
                <a:gd name="T77" fmla="*/ 479 h 559"/>
                <a:gd name="T78" fmla="*/ 98 w 640"/>
                <a:gd name="T79" fmla="*/ 446 h 559"/>
                <a:gd name="T80" fmla="*/ 87 w 640"/>
                <a:gd name="T81" fmla="*/ 442 h 559"/>
                <a:gd name="T82" fmla="*/ 0 w 640"/>
                <a:gd name="T83" fmla="*/ 380 h 559"/>
                <a:gd name="T84" fmla="*/ 15 w 640"/>
                <a:gd name="T85" fmla="*/ 273 h 559"/>
                <a:gd name="T86" fmla="*/ 31 w 640"/>
                <a:gd name="T87" fmla="*/ 240 h 559"/>
                <a:gd name="T88" fmla="*/ 46 w 640"/>
                <a:gd name="T89" fmla="*/ 226 h 559"/>
                <a:gd name="T90" fmla="*/ 49 w 640"/>
                <a:gd name="T91" fmla="*/ 202 h 559"/>
                <a:gd name="T92" fmla="*/ 57 w 640"/>
                <a:gd name="T93" fmla="*/ 191 h 559"/>
                <a:gd name="T94" fmla="*/ 49 w 640"/>
                <a:gd name="T95" fmla="*/ 170 h 559"/>
                <a:gd name="T96" fmla="*/ 46 w 640"/>
                <a:gd name="T97" fmla="*/ 79 h 559"/>
                <a:gd name="T98" fmla="*/ 75 w 640"/>
                <a:gd name="T99" fmla="*/ 22 h 559"/>
                <a:gd name="T100" fmla="*/ 126 w 640"/>
                <a:gd name="T101" fmla="*/ 1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559">
                  <a:moveTo>
                    <a:pt x="144" y="0"/>
                  </a:moveTo>
                  <a:lnTo>
                    <a:pt x="149" y="0"/>
                  </a:lnTo>
                  <a:lnTo>
                    <a:pt x="155" y="2"/>
                  </a:lnTo>
                  <a:lnTo>
                    <a:pt x="158" y="4"/>
                  </a:lnTo>
                  <a:lnTo>
                    <a:pt x="162" y="6"/>
                  </a:lnTo>
                  <a:lnTo>
                    <a:pt x="162" y="10"/>
                  </a:lnTo>
                  <a:lnTo>
                    <a:pt x="195" y="13"/>
                  </a:lnTo>
                  <a:lnTo>
                    <a:pt x="195" y="19"/>
                  </a:lnTo>
                  <a:lnTo>
                    <a:pt x="202" y="19"/>
                  </a:lnTo>
                  <a:lnTo>
                    <a:pt x="226" y="55"/>
                  </a:lnTo>
                  <a:lnTo>
                    <a:pt x="266" y="35"/>
                  </a:lnTo>
                  <a:lnTo>
                    <a:pt x="302" y="42"/>
                  </a:lnTo>
                  <a:lnTo>
                    <a:pt x="309" y="55"/>
                  </a:lnTo>
                  <a:lnTo>
                    <a:pt x="327" y="60"/>
                  </a:lnTo>
                  <a:lnTo>
                    <a:pt x="347" y="62"/>
                  </a:lnTo>
                  <a:lnTo>
                    <a:pt x="369" y="62"/>
                  </a:lnTo>
                  <a:lnTo>
                    <a:pt x="375" y="57"/>
                  </a:lnTo>
                  <a:lnTo>
                    <a:pt x="378" y="51"/>
                  </a:lnTo>
                  <a:lnTo>
                    <a:pt x="382" y="50"/>
                  </a:lnTo>
                  <a:lnTo>
                    <a:pt x="386" y="48"/>
                  </a:lnTo>
                  <a:lnTo>
                    <a:pt x="391" y="46"/>
                  </a:lnTo>
                  <a:lnTo>
                    <a:pt x="398" y="42"/>
                  </a:lnTo>
                  <a:lnTo>
                    <a:pt x="398" y="39"/>
                  </a:lnTo>
                  <a:lnTo>
                    <a:pt x="415" y="39"/>
                  </a:lnTo>
                  <a:lnTo>
                    <a:pt x="418" y="30"/>
                  </a:lnTo>
                  <a:lnTo>
                    <a:pt x="469" y="35"/>
                  </a:lnTo>
                  <a:lnTo>
                    <a:pt x="469" y="39"/>
                  </a:lnTo>
                  <a:lnTo>
                    <a:pt x="502" y="42"/>
                  </a:lnTo>
                  <a:lnTo>
                    <a:pt x="506" y="50"/>
                  </a:lnTo>
                  <a:lnTo>
                    <a:pt x="526" y="46"/>
                  </a:lnTo>
                  <a:lnTo>
                    <a:pt x="527" y="39"/>
                  </a:lnTo>
                  <a:lnTo>
                    <a:pt x="531" y="35"/>
                  </a:lnTo>
                  <a:lnTo>
                    <a:pt x="533" y="33"/>
                  </a:lnTo>
                  <a:lnTo>
                    <a:pt x="537" y="31"/>
                  </a:lnTo>
                  <a:lnTo>
                    <a:pt x="540" y="30"/>
                  </a:lnTo>
                  <a:lnTo>
                    <a:pt x="544" y="30"/>
                  </a:lnTo>
                  <a:lnTo>
                    <a:pt x="549" y="26"/>
                  </a:lnTo>
                  <a:lnTo>
                    <a:pt x="555" y="19"/>
                  </a:lnTo>
                  <a:lnTo>
                    <a:pt x="567" y="15"/>
                  </a:lnTo>
                  <a:lnTo>
                    <a:pt x="586" y="13"/>
                  </a:lnTo>
                  <a:lnTo>
                    <a:pt x="595" y="26"/>
                  </a:lnTo>
                  <a:lnTo>
                    <a:pt x="598" y="26"/>
                  </a:lnTo>
                  <a:lnTo>
                    <a:pt x="598" y="35"/>
                  </a:lnTo>
                  <a:lnTo>
                    <a:pt x="609" y="42"/>
                  </a:lnTo>
                  <a:lnTo>
                    <a:pt x="615" y="86"/>
                  </a:lnTo>
                  <a:lnTo>
                    <a:pt x="618" y="90"/>
                  </a:lnTo>
                  <a:lnTo>
                    <a:pt x="620" y="91"/>
                  </a:lnTo>
                  <a:lnTo>
                    <a:pt x="622" y="93"/>
                  </a:lnTo>
                  <a:lnTo>
                    <a:pt x="626" y="95"/>
                  </a:lnTo>
                  <a:lnTo>
                    <a:pt x="627" y="95"/>
                  </a:lnTo>
                  <a:lnTo>
                    <a:pt x="631" y="97"/>
                  </a:lnTo>
                  <a:lnTo>
                    <a:pt x="638" y="99"/>
                  </a:lnTo>
                  <a:lnTo>
                    <a:pt x="640" y="113"/>
                  </a:lnTo>
                  <a:lnTo>
                    <a:pt x="638" y="128"/>
                  </a:lnTo>
                  <a:lnTo>
                    <a:pt x="638" y="146"/>
                  </a:lnTo>
                  <a:lnTo>
                    <a:pt x="635" y="150"/>
                  </a:lnTo>
                  <a:lnTo>
                    <a:pt x="631" y="151"/>
                  </a:lnTo>
                  <a:lnTo>
                    <a:pt x="629" y="153"/>
                  </a:lnTo>
                  <a:lnTo>
                    <a:pt x="609" y="159"/>
                  </a:lnTo>
                  <a:lnTo>
                    <a:pt x="595" y="179"/>
                  </a:lnTo>
                  <a:lnTo>
                    <a:pt x="589" y="179"/>
                  </a:lnTo>
                  <a:lnTo>
                    <a:pt x="589" y="186"/>
                  </a:lnTo>
                  <a:lnTo>
                    <a:pt x="586" y="186"/>
                  </a:lnTo>
                  <a:lnTo>
                    <a:pt x="582" y="219"/>
                  </a:lnTo>
                  <a:lnTo>
                    <a:pt x="578" y="219"/>
                  </a:lnTo>
                  <a:lnTo>
                    <a:pt x="571" y="230"/>
                  </a:lnTo>
                  <a:lnTo>
                    <a:pt x="567" y="242"/>
                  </a:lnTo>
                  <a:lnTo>
                    <a:pt x="566" y="259"/>
                  </a:lnTo>
                  <a:lnTo>
                    <a:pt x="558" y="259"/>
                  </a:lnTo>
                  <a:lnTo>
                    <a:pt x="555" y="262"/>
                  </a:lnTo>
                  <a:lnTo>
                    <a:pt x="553" y="264"/>
                  </a:lnTo>
                  <a:lnTo>
                    <a:pt x="549" y="266"/>
                  </a:lnTo>
                  <a:lnTo>
                    <a:pt x="549" y="273"/>
                  </a:lnTo>
                  <a:lnTo>
                    <a:pt x="546" y="273"/>
                  </a:lnTo>
                  <a:lnTo>
                    <a:pt x="544" y="280"/>
                  </a:lnTo>
                  <a:lnTo>
                    <a:pt x="544" y="286"/>
                  </a:lnTo>
                  <a:lnTo>
                    <a:pt x="544" y="291"/>
                  </a:lnTo>
                  <a:lnTo>
                    <a:pt x="544" y="297"/>
                  </a:lnTo>
                  <a:lnTo>
                    <a:pt x="542" y="302"/>
                  </a:lnTo>
                  <a:lnTo>
                    <a:pt x="518" y="319"/>
                  </a:lnTo>
                  <a:lnTo>
                    <a:pt x="518" y="326"/>
                  </a:lnTo>
                  <a:lnTo>
                    <a:pt x="515" y="326"/>
                  </a:lnTo>
                  <a:lnTo>
                    <a:pt x="515" y="342"/>
                  </a:lnTo>
                  <a:lnTo>
                    <a:pt x="509" y="342"/>
                  </a:lnTo>
                  <a:lnTo>
                    <a:pt x="506" y="359"/>
                  </a:lnTo>
                  <a:lnTo>
                    <a:pt x="502" y="359"/>
                  </a:lnTo>
                  <a:lnTo>
                    <a:pt x="502" y="373"/>
                  </a:lnTo>
                  <a:lnTo>
                    <a:pt x="489" y="382"/>
                  </a:lnTo>
                  <a:lnTo>
                    <a:pt x="489" y="402"/>
                  </a:lnTo>
                  <a:lnTo>
                    <a:pt x="486" y="402"/>
                  </a:lnTo>
                  <a:lnTo>
                    <a:pt x="484" y="404"/>
                  </a:lnTo>
                  <a:lnTo>
                    <a:pt x="484" y="404"/>
                  </a:lnTo>
                  <a:lnTo>
                    <a:pt x="484" y="404"/>
                  </a:lnTo>
                  <a:lnTo>
                    <a:pt x="482" y="404"/>
                  </a:lnTo>
                  <a:lnTo>
                    <a:pt x="480" y="406"/>
                  </a:lnTo>
                  <a:lnTo>
                    <a:pt x="478" y="406"/>
                  </a:lnTo>
                  <a:lnTo>
                    <a:pt x="478" y="422"/>
                  </a:lnTo>
                  <a:lnTo>
                    <a:pt x="473" y="424"/>
                  </a:lnTo>
                  <a:lnTo>
                    <a:pt x="471" y="426"/>
                  </a:lnTo>
                  <a:lnTo>
                    <a:pt x="467" y="428"/>
                  </a:lnTo>
                  <a:lnTo>
                    <a:pt x="466" y="430"/>
                  </a:lnTo>
                  <a:lnTo>
                    <a:pt x="462" y="430"/>
                  </a:lnTo>
                  <a:lnTo>
                    <a:pt x="458" y="430"/>
                  </a:lnTo>
                  <a:lnTo>
                    <a:pt x="449" y="430"/>
                  </a:lnTo>
                  <a:lnTo>
                    <a:pt x="449" y="419"/>
                  </a:lnTo>
                  <a:lnTo>
                    <a:pt x="446" y="415"/>
                  </a:lnTo>
                  <a:lnTo>
                    <a:pt x="440" y="411"/>
                  </a:lnTo>
                  <a:lnTo>
                    <a:pt x="437" y="408"/>
                  </a:lnTo>
                  <a:lnTo>
                    <a:pt x="433" y="404"/>
                  </a:lnTo>
                  <a:lnTo>
                    <a:pt x="427" y="400"/>
                  </a:lnTo>
                  <a:lnTo>
                    <a:pt x="422" y="399"/>
                  </a:lnTo>
                  <a:lnTo>
                    <a:pt x="420" y="402"/>
                  </a:lnTo>
                  <a:lnTo>
                    <a:pt x="420" y="406"/>
                  </a:lnTo>
                  <a:lnTo>
                    <a:pt x="418" y="408"/>
                  </a:lnTo>
                  <a:lnTo>
                    <a:pt x="415" y="410"/>
                  </a:lnTo>
                  <a:lnTo>
                    <a:pt x="411" y="410"/>
                  </a:lnTo>
                  <a:lnTo>
                    <a:pt x="406" y="410"/>
                  </a:lnTo>
                  <a:lnTo>
                    <a:pt x="404" y="408"/>
                  </a:lnTo>
                  <a:lnTo>
                    <a:pt x="402" y="406"/>
                  </a:lnTo>
                  <a:lnTo>
                    <a:pt x="400" y="404"/>
                  </a:lnTo>
                  <a:lnTo>
                    <a:pt x="398" y="402"/>
                  </a:lnTo>
                  <a:lnTo>
                    <a:pt x="398" y="406"/>
                  </a:lnTo>
                  <a:lnTo>
                    <a:pt x="395" y="408"/>
                  </a:lnTo>
                  <a:lnTo>
                    <a:pt x="389" y="408"/>
                  </a:lnTo>
                  <a:lnTo>
                    <a:pt x="384" y="410"/>
                  </a:lnTo>
                  <a:lnTo>
                    <a:pt x="380" y="411"/>
                  </a:lnTo>
                  <a:lnTo>
                    <a:pt x="378" y="413"/>
                  </a:lnTo>
                  <a:lnTo>
                    <a:pt x="378" y="426"/>
                  </a:lnTo>
                  <a:lnTo>
                    <a:pt x="369" y="430"/>
                  </a:lnTo>
                  <a:lnTo>
                    <a:pt x="329" y="475"/>
                  </a:lnTo>
                  <a:lnTo>
                    <a:pt x="329" y="502"/>
                  </a:lnTo>
                  <a:lnTo>
                    <a:pt x="327" y="508"/>
                  </a:lnTo>
                  <a:lnTo>
                    <a:pt x="322" y="519"/>
                  </a:lnTo>
                  <a:lnTo>
                    <a:pt x="315" y="530"/>
                  </a:lnTo>
                  <a:lnTo>
                    <a:pt x="309" y="539"/>
                  </a:lnTo>
                  <a:lnTo>
                    <a:pt x="306" y="542"/>
                  </a:lnTo>
                  <a:lnTo>
                    <a:pt x="278" y="542"/>
                  </a:lnTo>
                  <a:lnTo>
                    <a:pt x="267" y="546"/>
                  </a:lnTo>
                  <a:lnTo>
                    <a:pt x="258" y="546"/>
                  </a:lnTo>
                  <a:lnTo>
                    <a:pt x="251" y="542"/>
                  </a:lnTo>
                  <a:lnTo>
                    <a:pt x="242" y="542"/>
                  </a:lnTo>
                  <a:lnTo>
                    <a:pt x="235" y="553"/>
                  </a:lnTo>
                  <a:lnTo>
                    <a:pt x="166" y="559"/>
                  </a:lnTo>
                  <a:lnTo>
                    <a:pt x="166" y="553"/>
                  </a:lnTo>
                  <a:lnTo>
                    <a:pt x="162" y="551"/>
                  </a:lnTo>
                  <a:lnTo>
                    <a:pt x="160" y="550"/>
                  </a:lnTo>
                  <a:lnTo>
                    <a:pt x="158" y="550"/>
                  </a:lnTo>
                  <a:lnTo>
                    <a:pt x="155" y="548"/>
                  </a:lnTo>
                  <a:lnTo>
                    <a:pt x="149" y="546"/>
                  </a:lnTo>
                  <a:lnTo>
                    <a:pt x="146" y="535"/>
                  </a:lnTo>
                  <a:lnTo>
                    <a:pt x="142" y="535"/>
                  </a:lnTo>
                  <a:lnTo>
                    <a:pt x="142" y="522"/>
                  </a:lnTo>
                  <a:lnTo>
                    <a:pt x="138" y="522"/>
                  </a:lnTo>
                  <a:lnTo>
                    <a:pt x="135" y="493"/>
                  </a:lnTo>
                  <a:lnTo>
                    <a:pt x="126" y="490"/>
                  </a:lnTo>
                  <a:lnTo>
                    <a:pt x="122" y="479"/>
                  </a:lnTo>
                  <a:lnTo>
                    <a:pt x="118" y="479"/>
                  </a:lnTo>
                  <a:lnTo>
                    <a:pt x="115" y="462"/>
                  </a:lnTo>
                  <a:lnTo>
                    <a:pt x="109" y="462"/>
                  </a:lnTo>
                  <a:lnTo>
                    <a:pt x="98" y="446"/>
                  </a:lnTo>
                  <a:lnTo>
                    <a:pt x="95" y="444"/>
                  </a:lnTo>
                  <a:lnTo>
                    <a:pt x="93" y="444"/>
                  </a:lnTo>
                  <a:lnTo>
                    <a:pt x="89" y="444"/>
                  </a:lnTo>
                  <a:lnTo>
                    <a:pt x="87" y="442"/>
                  </a:lnTo>
                  <a:lnTo>
                    <a:pt x="86" y="440"/>
                  </a:lnTo>
                  <a:lnTo>
                    <a:pt x="82" y="439"/>
                  </a:lnTo>
                  <a:lnTo>
                    <a:pt x="2" y="433"/>
                  </a:lnTo>
                  <a:lnTo>
                    <a:pt x="0" y="380"/>
                  </a:lnTo>
                  <a:lnTo>
                    <a:pt x="0" y="330"/>
                  </a:lnTo>
                  <a:lnTo>
                    <a:pt x="2" y="279"/>
                  </a:lnTo>
                  <a:lnTo>
                    <a:pt x="15" y="279"/>
                  </a:lnTo>
                  <a:lnTo>
                    <a:pt x="15" y="273"/>
                  </a:lnTo>
                  <a:lnTo>
                    <a:pt x="20" y="266"/>
                  </a:lnTo>
                  <a:lnTo>
                    <a:pt x="22" y="255"/>
                  </a:lnTo>
                  <a:lnTo>
                    <a:pt x="26" y="248"/>
                  </a:lnTo>
                  <a:lnTo>
                    <a:pt x="31" y="240"/>
                  </a:lnTo>
                  <a:lnTo>
                    <a:pt x="42" y="233"/>
                  </a:lnTo>
                  <a:lnTo>
                    <a:pt x="44" y="230"/>
                  </a:lnTo>
                  <a:lnTo>
                    <a:pt x="44" y="228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46" y="202"/>
                  </a:lnTo>
                  <a:lnTo>
                    <a:pt x="49" y="202"/>
                  </a:lnTo>
                  <a:lnTo>
                    <a:pt x="53" y="199"/>
                  </a:lnTo>
                  <a:lnTo>
                    <a:pt x="55" y="197"/>
                  </a:lnTo>
                  <a:lnTo>
                    <a:pt x="55" y="193"/>
                  </a:lnTo>
                  <a:lnTo>
                    <a:pt x="57" y="191"/>
                  </a:lnTo>
                  <a:lnTo>
                    <a:pt x="58" y="186"/>
                  </a:lnTo>
                  <a:lnTo>
                    <a:pt x="55" y="186"/>
                  </a:lnTo>
                  <a:lnTo>
                    <a:pt x="55" y="170"/>
                  </a:lnTo>
                  <a:lnTo>
                    <a:pt x="49" y="170"/>
                  </a:lnTo>
                  <a:lnTo>
                    <a:pt x="49" y="162"/>
                  </a:lnTo>
                  <a:lnTo>
                    <a:pt x="42" y="159"/>
                  </a:lnTo>
                  <a:lnTo>
                    <a:pt x="46" y="119"/>
                  </a:lnTo>
                  <a:lnTo>
                    <a:pt x="46" y="79"/>
                  </a:lnTo>
                  <a:lnTo>
                    <a:pt x="69" y="59"/>
                  </a:lnTo>
                  <a:lnTo>
                    <a:pt x="71" y="48"/>
                  </a:lnTo>
                  <a:lnTo>
                    <a:pt x="73" y="33"/>
                  </a:lnTo>
                  <a:lnTo>
                    <a:pt x="75" y="22"/>
                  </a:lnTo>
                  <a:lnTo>
                    <a:pt x="86" y="19"/>
                  </a:lnTo>
                  <a:lnTo>
                    <a:pt x="86" y="13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35" y="10"/>
                  </a:lnTo>
                  <a:lnTo>
                    <a:pt x="138" y="2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12">
              <a:extLst>
                <a:ext uri="{FF2B5EF4-FFF2-40B4-BE49-F238E27FC236}">
                  <a16:creationId xmlns:a16="http://schemas.microsoft.com/office/drawing/2014/main" id="{01AD3660-B2F7-48DD-B224-2CFE902E8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902" y="2308856"/>
              <a:ext cx="671513" cy="1027113"/>
            </a:xfrm>
            <a:custGeom>
              <a:avLst/>
              <a:gdLst>
                <a:gd name="T0" fmla="*/ 329 w 423"/>
                <a:gd name="T1" fmla="*/ 11 h 647"/>
                <a:gd name="T2" fmla="*/ 331 w 423"/>
                <a:gd name="T3" fmla="*/ 15 h 647"/>
                <a:gd name="T4" fmla="*/ 332 w 423"/>
                <a:gd name="T5" fmla="*/ 18 h 647"/>
                <a:gd name="T6" fmla="*/ 360 w 423"/>
                <a:gd name="T7" fmla="*/ 75 h 647"/>
                <a:gd name="T8" fmla="*/ 360 w 423"/>
                <a:gd name="T9" fmla="*/ 135 h 647"/>
                <a:gd name="T10" fmla="*/ 372 w 423"/>
                <a:gd name="T11" fmla="*/ 151 h 647"/>
                <a:gd name="T12" fmla="*/ 380 w 423"/>
                <a:gd name="T13" fmla="*/ 165 h 647"/>
                <a:gd name="T14" fmla="*/ 316 w 423"/>
                <a:gd name="T15" fmla="*/ 178 h 647"/>
                <a:gd name="T16" fmla="*/ 349 w 423"/>
                <a:gd name="T17" fmla="*/ 244 h 647"/>
                <a:gd name="T18" fmla="*/ 369 w 423"/>
                <a:gd name="T19" fmla="*/ 255 h 647"/>
                <a:gd name="T20" fmla="*/ 376 w 423"/>
                <a:gd name="T21" fmla="*/ 284 h 647"/>
                <a:gd name="T22" fmla="*/ 381 w 423"/>
                <a:gd name="T23" fmla="*/ 329 h 647"/>
                <a:gd name="T24" fmla="*/ 381 w 423"/>
                <a:gd name="T25" fmla="*/ 331 h 647"/>
                <a:gd name="T26" fmla="*/ 372 w 423"/>
                <a:gd name="T27" fmla="*/ 335 h 647"/>
                <a:gd name="T28" fmla="*/ 352 w 423"/>
                <a:gd name="T29" fmla="*/ 375 h 647"/>
                <a:gd name="T30" fmla="*/ 336 w 423"/>
                <a:gd name="T31" fmla="*/ 407 h 647"/>
                <a:gd name="T32" fmla="*/ 336 w 423"/>
                <a:gd name="T33" fmla="*/ 424 h 647"/>
                <a:gd name="T34" fmla="*/ 349 w 423"/>
                <a:gd name="T35" fmla="*/ 484 h 647"/>
                <a:gd name="T36" fmla="*/ 372 w 423"/>
                <a:gd name="T37" fmla="*/ 524 h 647"/>
                <a:gd name="T38" fmla="*/ 391 w 423"/>
                <a:gd name="T39" fmla="*/ 549 h 647"/>
                <a:gd name="T40" fmla="*/ 409 w 423"/>
                <a:gd name="T41" fmla="*/ 564 h 647"/>
                <a:gd name="T42" fmla="*/ 414 w 423"/>
                <a:gd name="T43" fmla="*/ 567 h 647"/>
                <a:gd name="T44" fmla="*/ 420 w 423"/>
                <a:gd name="T45" fmla="*/ 575 h 647"/>
                <a:gd name="T46" fmla="*/ 423 w 423"/>
                <a:gd name="T47" fmla="*/ 647 h 647"/>
                <a:gd name="T48" fmla="*/ 360 w 423"/>
                <a:gd name="T49" fmla="*/ 635 h 647"/>
                <a:gd name="T50" fmla="*/ 352 w 423"/>
                <a:gd name="T51" fmla="*/ 627 h 647"/>
                <a:gd name="T52" fmla="*/ 263 w 423"/>
                <a:gd name="T53" fmla="*/ 624 h 647"/>
                <a:gd name="T54" fmla="*/ 254 w 423"/>
                <a:gd name="T55" fmla="*/ 618 h 647"/>
                <a:gd name="T56" fmla="*/ 243 w 423"/>
                <a:gd name="T57" fmla="*/ 620 h 647"/>
                <a:gd name="T58" fmla="*/ 185 w 423"/>
                <a:gd name="T59" fmla="*/ 620 h 647"/>
                <a:gd name="T60" fmla="*/ 74 w 423"/>
                <a:gd name="T61" fmla="*/ 613 h 647"/>
                <a:gd name="T62" fmla="*/ 72 w 423"/>
                <a:gd name="T63" fmla="*/ 584 h 647"/>
                <a:gd name="T64" fmla="*/ 63 w 423"/>
                <a:gd name="T65" fmla="*/ 547 h 647"/>
                <a:gd name="T66" fmla="*/ 56 w 423"/>
                <a:gd name="T67" fmla="*/ 540 h 647"/>
                <a:gd name="T68" fmla="*/ 31 w 423"/>
                <a:gd name="T69" fmla="*/ 516 h 647"/>
                <a:gd name="T70" fmla="*/ 20 w 423"/>
                <a:gd name="T71" fmla="*/ 491 h 647"/>
                <a:gd name="T72" fmla="*/ 3 w 423"/>
                <a:gd name="T73" fmla="*/ 460 h 647"/>
                <a:gd name="T74" fmla="*/ 23 w 423"/>
                <a:gd name="T75" fmla="*/ 427 h 647"/>
                <a:gd name="T76" fmla="*/ 45 w 423"/>
                <a:gd name="T77" fmla="*/ 387 h 647"/>
                <a:gd name="T78" fmla="*/ 69 w 423"/>
                <a:gd name="T79" fmla="*/ 355 h 647"/>
                <a:gd name="T80" fmla="*/ 78 w 423"/>
                <a:gd name="T81" fmla="*/ 351 h 647"/>
                <a:gd name="T82" fmla="*/ 83 w 423"/>
                <a:gd name="T83" fmla="*/ 344 h 647"/>
                <a:gd name="T84" fmla="*/ 114 w 423"/>
                <a:gd name="T85" fmla="*/ 338 h 647"/>
                <a:gd name="T86" fmla="*/ 121 w 423"/>
                <a:gd name="T87" fmla="*/ 336 h 647"/>
                <a:gd name="T88" fmla="*/ 154 w 423"/>
                <a:gd name="T89" fmla="*/ 369 h 647"/>
                <a:gd name="T90" fmla="*/ 154 w 423"/>
                <a:gd name="T91" fmla="*/ 367 h 647"/>
                <a:gd name="T92" fmla="*/ 161 w 423"/>
                <a:gd name="T93" fmla="*/ 360 h 647"/>
                <a:gd name="T94" fmla="*/ 172 w 423"/>
                <a:gd name="T95" fmla="*/ 351 h 647"/>
                <a:gd name="T96" fmla="*/ 180 w 423"/>
                <a:gd name="T97" fmla="*/ 318 h 647"/>
                <a:gd name="T98" fmla="*/ 200 w 423"/>
                <a:gd name="T99" fmla="*/ 284 h 647"/>
                <a:gd name="T100" fmla="*/ 229 w 423"/>
                <a:gd name="T101" fmla="*/ 247 h 647"/>
                <a:gd name="T102" fmla="*/ 238 w 423"/>
                <a:gd name="T103" fmla="*/ 229 h 647"/>
                <a:gd name="T104" fmla="*/ 238 w 423"/>
                <a:gd name="T105" fmla="*/ 213 h 647"/>
                <a:gd name="T106" fmla="*/ 258 w 423"/>
                <a:gd name="T107" fmla="*/ 189 h 647"/>
                <a:gd name="T108" fmla="*/ 272 w 423"/>
                <a:gd name="T109" fmla="*/ 158 h 647"/>
                <a:gd name="T110" fmla="*/ 283 w 423"/>
                <a:gd name="T111" fmla="*/ 111 h 647"/>
                <a:gd name="T112" fmla="*/ 329 w 423"/>
                <a:gd name="T113" fmla="*/ 64 h 647"/>
                <a:gd name="T114" fmla="*/ 318 w 423"/>
                <a:gd name="T115" fmla="*/ 47 h 647"/>
                <a:gd name="T116" fmla="*/ 303 w 423"/>
                <a:gd name="T117" fmla="*/ 1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3" h="647">
                  <a:moveTo>
                    <a:pt x="300" y="0"/>
                  </a:moveTo>
                  <a:lnTo>
                    <a:pt x="323" y="0"/>
                  </a:lnTo>
                  <a:lnTo>
                    <a:pt x="329" y="11"/>
                  </a:lnTo>
                  <a:lnTo>
                    <a:pt x="331" y="13"/>
                  </a:lnTo>
                  <a:lnTo>
                    <a:pt x="331" y="13"/>
                  </a:lnTo>
                  <a:lnTo>
                    <a:pt x="331" y="15"/>
                  </a:lnTo>
                  <a:lnTo>
                    <a:pt x="331" y="15"/>
                  </a:lnTo>
                  <a:lnTo>
                    <a:pt x="331" y="16"/>
                  </a:lnTo>
                  <a:lnTo>
                    <a:pt x="332" y="18"/>
                  </a:lnTo>
                  <a:lnTo>
                    <a:pt x="343" y="24"/>
                  </a:lnTo>
                  <a:lnTo>
                    <a:pt x="356" y="75"/>
                  </a:lnTo>
                  <a:lnTo>
                    <a:pt x="360" y="75"/>
                  </a:lnTo>
                  <a:lnTo>
                    <a:pt x="356" y="124"/>
                  </a:lnTo>
                  <a:lnTo>
                    <a:pt x="360" y="124"/>
                  </a:lnTo>
                  <a:lnTo>
                    <a:pt x="360" y="135"/>
                  </a:lnTo>
                  <a:lnTo>
                    <a:pt x="363" y="135"/>
                  </a:lnTo>
                  <a:lnTo>
                    <a:pt x="363" y="147"/>
                  </a:lnTo>
                  <a:lnTo>
                    <a:pt x="372" y="151"/>
                  </a:lnTo>
                  <a:lnTo>
                    <a:pt x="376" y="156"/>
                  </a:lnTo>
                  <a:lnTo>
                    <a:pt x="378" y="160"/>
                  </a:lnTo>
                  <a:lnTo>
                    <a:pt x="380" y="165"/>
                  </a:lnTo>
                  <a:lnTo>
                    <a:pt x="380" y="171"/>
                  </a:lnTo>
                  <a:lnTo>
                    <a:pt x="380" y="178"/>
                  </a:lnTo>
                  <a:lnTo>
                    <a:pt x="316" y="178"/>
                  </a:lnTo>
                  <a:lnTo>
                    <a:pt x="303" y="200"/>
                  </a:lnTo>
                  <a:lnTo>
                    <a:pt x="309" y="200"/>
                  </a:lnTo>
                  <a:lnTo>
                    <a:pt x="349" y="244"/>
                  </a:lnTo>
                  <a:lnTo>
                    <a:pt x="356" y="244"/>
                  </a:lnTo>
                  <a:lnTo>
                    <a:pt x="356" y="247"/>
                  </a:lnTo>
                  <a:lnTo>
                    <a:pt x="369" y="255"/>
                  </a:lnTo>
                  <a:lnTo>
                    <a:pt x="372" y="275"/>
                  </a:lnTo>
                  <a:lnTo>
                    <a:pt x="376" y="275"/>
                  </a:lnTo>
                  <a:lnTo>
                    <a:pt x="376" y="284"/>
                  </a:lnTo>
                  <a:lnTo>
                    <a:pt x="380" y="284"/>
                  </a:lnTo>
                  <a:lnTo>
                    <a:pt x="383" y="327"/>
                  </a:lnTo>
                  <a:lnTo>
                    <a:pt x="381" y="329"/>
                  </a:lnTo>
                  <a:lnTo>
                    <a:pt x="381" y="329"/>
                  </a:lnTo>
                  <a:lnTo>
                    <a:pt x="381" y="329"/>
                  </a:lnTo>
                  <a:lnTo>
                    <a:pt x="381" y="331"/>
                  </a:lnTo>
                  <a:lnTo>
                    <a:pt x="381" y="333"/>
                  </a:lnTo>
                  <a:lnTo>
                    <a:pt x="380" y="335"/>
                  </a:lnTo>
                  <a:lnTo>
                    <a:pt x="372" y="335"/>
                  </a:lnTo>
                  <a:lnTo>
                    <a:pt x="367" y="349"/>
                  </a:lnTo>
                  <a:lnTo>
                    <a:pt x="360" y="362"/>
                  </a:lnTo>
                  <a:lnTo>
                    <a:pt x="352" y="375"/>
                  </a:lnTo>
                  <a:lnTo>
                    <a:pt x="349" y="391"/>
                  </a:lnTo>
                  <a:lnTo>
                    <a:pt x="340" y="391"/>
                  </a:lnTo>
                  <a:lnTo>
                    <a:pt x="336" y="407"/>
                  </a:lnTo>
                  <a:lnTo>
                    <a:pt x="340" y="407"/>
                  </a:lnTo>
                  <a:lnTo>
                    <a:pt x="340" y="424"/>
                  </a:lnTo>
                  <a:lnTo>
                    <a:pt x="336" y="424"/>
                  </a:lnTo>
                  <a:lnTo>
                    <a:pt x="336" y="444"/>
                  </a:lnTo>
                  <a:lnTo>
                    <a:pt x="343" y="444"/>
                  </a:lnTo>
                  <a:lnTo>
                    <a:pt x="349" y="484"/>
                  </a:lnTo>
                  <a:lnTo>
                    <a:pt x="363" y="487"/>
                  </a:lnTo>
                  <a:lnTo>
                    <a:pt x="363" y="524"/>
                  </a:lnTo>
                  <a:lnTo>
                    <a:pt x="372" y="524"/>
                  </a:lnTo>
                  <a:lnTo>
                    <a:pt x="372" y="531"/>
                  </a:lnTo>
                  <a:lnTo>
                    <a:pt x="381" y="540"/>
                  </a:lnTo>
                  <a:lnTo>
                    <a:pt x="391" y="549"/>
                  </a:lnTo>
                  <a:lnTo>
                    <a:pt x="403" y="555"/>
                  </a:lnTo>
                  <a:lnTo>
                    <a:pt x="403" y="564"/>
                  </a:lnTo>
                  <a:lnTo>
                    <a:pt x="409" y="564"/>
                  </a:lnTo>
                  <a:lnTo>
                    <a:pt x="411" y="565"/>
                  </a:lnTo>
                  <a:lnTo>
                    <a:pt x="412" y="565"/>
                  </a:lnTo>
                  <a:lnTo>
                    <a:pt x="414" y="567"/>
                  </a:lnTo>
                  <a:lnTo>
                    <a:pt x="414" y="571"/>
                  </a:lnTo>
                  <a:lnTo>
                    <a:pt x="416" y="575"/>
                  </a:lnTo>
                  <a:lnTo>
                    <a:pt x="420" y="575"/>
                  </a:lnTo>
                  <a:lnTo>
                    <a:pt x="420" y="635"/>
                  </a:lnTo>
                  <a:lnTo>
                    <a:pt x="423" y="635"/>
                  </a:lnTo>
                  <a:lnTo>
                    <a:pt x="423" y="647"/>
                  </a:lnTo>
                  <a:lnTo>
                    <a:pt x="400" y="647"/>
                  </a:lnTo>
                  <a:lnTo>
                    <a:pt x="400" y="638"/>
                  </a:lnTo>
                  <a:lnTo>
                    <a:pt x="360" y="635"/>
                  </a:lnTo>
                  <a:lnTo>
                    <a:pt x="360" y="631"/>
                  </a:lnTo>
                  <a:lnTo>
                    <a:pt x="352" y="631"/>
                  </a:lnTo>
                  <a:lnTo>
                    <a:pt x="352" y="627"/>
                  </a:lnTo>
                  <a:lnTo>
                    <a:pt x="336" y="627"/>
                  </a:lnTo>
                  <a:lnTo>
                    <a:pt x="336" y="624"/>
                  </a:lnTo>
                  <a:lnTo>
                    <a:pt x="263" y="624"/>
                  </a:lnTo>
                  <a:lnTo>
                    <a:pt x="263" y="620"/>
                  </a:lnTo>
                  <a:lnTo>
                    <a:pt x="256" y="620"/>
                  </a:lnTo>
                  <a:lnTo>
                    <a:pt x="254" y="618"/>
                  </a:lnTo>
                  <a:lnTo>
                    <a:pt x="252" y="618"/>
                  </a:lnTo>
                  <a:lnTo>
                    <a:pt x="249" y="618"/>
                  </a:lnTo>
                  <a:lnTo>
                    <a:pt x="243" y="620"/>
                  </a:lnTo>
                  <a:lnTo>
                    <a:pt x="241" y="620"/>
                  </a:lnTo>
                  <a:lnTo>
                    <a:pt x="240" y="620"/>
                  </a:lnTo>
                  <a:lnTo>
                    <a:pt x="185" y="620"/>
                  </a:lnTo>
                  <a:lnTo>
                    <a:pt x="134" y="622"/>
                  </a:lnTo>
                  <a:lnTo>
                    <a:pt x="80" y="624"/>
                  </a:lnTo>
                  <a:lnTo>
                    <a:pt x="74" y="613"/>
                  </a:lnTo>
                  <a:lnTo>
                    <a:pt x="71" y="600"/>
                  </a:lnTo>
                  <a:lnTo>
                    <a:pt x="69" y="584"/>
                  </a:lnTo>
                  <a:lnTo>
                    <a:pt x="72" y="584"/>
                  </a:lnTo>
                  <a:lnTo>
                    <a:pt x="72" y="560"/>
                  </a:lnTo>
                  <a:lnTo>
                    <a:pt x="63" y="555"/>
                  </a:lnTo>
                  <a:lnTo>
                    <a:pt x="63" y="547"/>
                  </a:lnTo>
                  <a:lnTo>
                    <a:pt x="60" y="547"/>
                  </a:lnTo>
                  <a:lnTo>
                    <a:pt x="60" y="540"/>
                  </a:lnTo>
                  <a:lnTo>
                    <a:pt x="56" y="540"/>
                  </a:lnTo>
                  <a:lnTo>
                    <a:pt x="56" y="527"/>
                  </a:lnTo>
                  <a:lnTo>
                    <a:pt x="36" y="524"/>
                  </a:lnTo>
                  <a:lnTo>
                    <a:pt x="31" y="516"/>
                  </a:lnTo>
                  <a:lnTo>
                    <a:pt x="25" y="511"/>
                  </a:lnTo>
                  <a:lnTo>
                    <a:pt x="21" y="504"/>
                  </a:lnTo>
                  <a:lnTo>
                    <a:pt x="20" y="491"/>
                  </a:lnTo>
                  <a:lnTo>
                    <a:pt x="0" y="491"/>
                  </a:lnTo>
                  <a:lnTo>
                    <a:pt x="1" y="473"/>
                  </a:lnTo>
                  <a:lnTo>
                    <a:pt x="3" y="460"/>
                  </a:lnTo>
                  <a:lnTo>
                    <a:pt x="12" y="460"/>
                  </a:lnTo>
                  <a:lnTo>
                    <a:pt x="18" y="442"/>
                  </a:lnTo>
                  <a:lnTo>
                    <a:pt x="23" y="427"/>
                  </a:lnTo>
                  <a:lnTo>
                    <a:pt x="23" y="407"/>
                  </a:lnTo>
                  <a:lnTo>
                    <a:pt x="32" y="404"/>
                  </a:lnTo>
                  <a:lnTo>
                    <a:pt x="45" y="387"/>
                  </a:lnTo>
                  <a:lnTo>
                    <a:pt x="56" y="371"/>
                  </a:lnTo>
                  <a:lnTo>
                    <a:pt x="69" y="371"/>
                  </a:lnTo>
                  <a:lnTo>
                    <a:pt x="69" y="355"/>
                  </a:lnTo>
                  <a:lnTo>
                    <a:pt x="72" y="355"/>
                  </a:lnTo>
                  <a:lnTo>
                    <a:pt x="76" y="353"/>
                  </a:lnTo>
                  <a:lnTo>
                    <a:pt x="78" y="351"/>
                  </a:lnTo>
                  <a:lnTo>
                    <a:pt x="81" y="349"/>
                  </a:lnTo>
                  <a:lnTo>
                    <a:pt x="83" y="347"/>
                  </a:lnTo>
                  <a:lnTo>
                    <a:pt x="83" y="344"/>
                  </a:lnTo>
                  <a:lnTo>
                    <a:pt x="112" y="347"/>
                  </a:lnTo>
                  <a:lnTo>
                    <a:pt x="114" y="342"/>
                  </a:lnTo>
                  <a:lnTo>
                    <a:pt x="114" y="338"/>
                  </a:lnTo>
                  <a:lnTo>
                    <a:pt x="116" y="336"/>
                  </a:lnTo>
                  <a:lnTo>
                    <a:pt x="118" y="336"/>
                  </a:lnTo>
                  <a:lnTo>
                    <a:pt x="121" y="336"/>
                  </a:lnTo>
                  <a:lnTo>
                    <a:pt x="129" y="335"/>
                  </a:lnTo>
                  <a:lnTo>
                    <a:pt x="152" y="37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7"/>
                  </a:lnTo>
                  <a:lnTo>
                    <a:pt x="156" y="365"/>
                  </a:lnTo>
                  <a:lnTo>
                    <a:pt x="156" y="364"/>
                  </a:lnTo>
                  <a:lnTo>
                    <a:pt x="161" y="360"/>
                  </a:lnTo>
                  <a:lnTo>
                    <a:pt x="165" y="358"/>
                  </a:lnTo>
                  <a:lnTo>
                    <a:pt x="169" y="355"/>
                  </a:lnTo>
                  <a:lnTo>
                    <a:pt x="172" y="351"/>
                  </a:lnTo>
                  <a:lnTo>
                    <a:pt x="176" y="347"/>
                  </a:lnTo>
                  <a:lnTo>
                    <a:pt x="180" y="344"/>
                  </a:lnTo>
                  <a:lnTo>
                    <a:pt x="180" y="318"/>
                  </a:lnTo>
                  <a:lnTo>
                    <a:pt x="192" y="315"/>
                  </a:lnTo>
                  <a:lnTo>
                    <a:pt x="194" y="298"/>
                  </a:lnTo>
                  <a:lnTo>
                    <a:pt x="200" y="284"/>
                  </a:lnTo>
                  <a:lnTo>
                    <a:pt x="205" y="269"/>
                  </a:lnTo>
                  <a:lnTo>
                    <a:pt x="209" y="251"/>
                  </a:lnTo>
                  <a:lnTo>
                    <a:pt x="229" y="247"/>
                  </a:lnTo>
                  <a:lnTo>
                    <a:pt x="232" y="235"/>
                  </a:lnTo>
                  <a:lnTo>
                    <a:pt x="236" y="235"/>
                  </a:lnTo>
                  <a:lnTo>
                    <a:pt x="238" y="229"/>
                  </a:lnTo>
                  <a:lnTo>
                    <a:pt x="238" y="224"/>
                  </a:lnTo>
                  <a:lnTo>
                    <a:pt x="238" y="218"/>
                  </a:lnTo>
                  <a:lnTo>
                    <a:pt x="238" y="213"/>
                  </a:lnTo>
                  <a:lnTo>
                    <a:pt x="240" y="207"/>
                  </a:lnTo>
                  <a:lnTo>
                    <a:pt x="256" y="200"/>
                  </a:lnTo>
                  <a:lnTo>
                    <a:pt x="258" y="189"/>
                  </a:lnTo>
                  <a:lnTo>
                    <a:pt x="258" y="176"/>
                  </a:lnTo>
                  <a:lnTo>
                    <a:pt x="260" y="167"/>
                  </a:lnTo>
                  <a:lnTo>
                    <a:pt x="272" y="158"/>
                  </a:lnTo>
                  <a:lnTo>
                    <a:pt x="272" y="135"/>
                  </a:lnTo>
                  <a:lnTo>
                    <a:pt x="276" y="135"/>
                  </a:lnTo>
                  <a:lnTo>
                    <a:pt x="283" y="111"/>
                  </a:lnTo>
                  <a:lnTo>
                    <a:pt x="296" y="107"/>
                  </a:lnTo>
                  <a:lnTo>
                    <a:pt x="329" y="87"/>
                  </a:lnTo>
                  <a:lnTo>
                    <a:pt x="329" y="64"/>
                  </a:lnTo>
                  <a:lnTo>
                    <a:pt x="332" y="64"/>
                  </a:lnTo>
                  <a:lnTo>
                    <a:pt x="332" y="51"/>
                  </a:lnTo>
                  <a:lnTo>
                    <a:pt x="318" y="47"/>
                  </a:lnTo>
                  <a:lnTo>
                    <a:pt x="309" y="42"/>
                  </a:lnTo>
                  <a:lnTo>
                    <a:pt x="305" y="33"/>
                  </a:lnTo>
                  <a:lnTo>
                    <a:pt x="303" y="15"/>
                  </a:lnTo>
                  <a:lnTo>
                    <a:pt x="300" y="15"/>
                  </a:lnTo>
                  <a:lnTo>
                    <a:pt x="30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15">
              <a:extLst>
                <a:ext uri="{FF2B5EF4-FFF2-40B4-BE49-F238E27FC236}">
                  <a16:creationId xmlns:a16="http://schemas.microsoft.com/office/drawing/2014/main" id="{25B37109-E4A7-4747-832D-7182418B9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190" y="2499356"/>
              <a:ext cx="1111250" cy="773113"/>
            </a:xfrm>
            <a:custGeom>
              <a:avLst/>
              <a:gdLst>
                <a:gd name="T0" fmla="*/ 487 w 700"/>
                <a:gd name="T1" fmla="*/ 107 h 487"/>
                <a:gd name="T2" fmla="*/ 491 w 700"/>
                <a:gd name="T3" fmla="*/ 118 h 487"/>
                <a:gd name="T4" fmla="*/ 503 w 700"/>
                <a:gd name="T5" fmla="*/ 131 h 487"/>
                <a:gd name="T6" fmla="*/ 567 w 700"/>
                <a:gd name="T7" fmla="*/ 160 h 487"/>
                <a:gd name="T8" fmla="*/ 587 w 700"/>
                <a:gd name="T9" fmla="*/ 178 h 487"/>
                <a:gd name="T10" fmla="*/ 585 w 700"/>
                <a:gd name="T11" fmla="*/ 196 h 487"/>
                <a:gd name="T12" fmla="*/ 594 w 700"/>
                <a:gd name="T13" fmla="*/ 207 h 487"/>
                <a:gd name="T14" fmla="*/ 620 w 700"/>
                <a:gd name="T15" fmla="*/ 220 h 487"/>
                <a:gd name="T16" fmla="*/ 645 w 700"/>
                <a:gd name="T17" fmla="*/ 255 h 487"/>
                <a:gd name="T18" fmla="*/ 654 w 700"/>
                <a:gd name="T19" fmla="*/ 275 h 487"/>
                <a:gd name="T20" fmla="*/ 680 w 700"/>
                <a:gd name="T21" fmla="*/ 291 h 487"/>
                <a:gd name="T22" fmla="*/ 700 w 700"/>
                <a:gd name="T23" fmla="*/ 331 h 487"/>
                <a:gd name="T24" fmla="*/ 696 w 700"/>
                <a:gd name="T25" fmla="*/ 333 h 487"/>
                <a:gd name="T26" fmla="*/ 647 w 700"/>
                <a:gd name="T27" fmla="*/ 335 h 487"/>
                <a:gd name="T28" fmla="*/ 627 w 700"/>
                <a:gd name="T29" fmla="*/ 329 h 487"/>
                <a:gd name="T30" fmla="*/ 607 w 700"/>
                <a:gd name="T31" fmla="*/ 331 h 487"/>
                <a:gd name="T32" fmla="*/ 592 w 700"/>
                <a:gd name="T33" fmla="*/ 331 h 487"/>
                <a:gd name="T34" fmla="*/ 527 w 700"/>
                <a:gd name="T35" fmla="*/ 344 h 487"/>
                <a:gd name="T36" fmla="*/ 494 w 700"/>
                <a:gd name="T37" fmla="*/ 360 h 487"/>
                <a:gd name="T38" fmla="*/ 465 w 700"/>
                <a:gd name="T39" fmla="*/ 358 h 487"/>
                <a:gd name="T40" fmla="*/ 447 w 700"/>
                <a:gd name="T41" fmla="*/ 364 h 487"/>
                <a:gd name="T42" fmla="*/ 400 w 700"/>
                <a:gd name="T43" fmla="*/ 387 h 487"/>
                <a:gd name="T44" fmla="*/ 343 w 700"/>
                <a:gd name="T45" fmla="*/ 375 h 487"/>
                <a:gd name="T46" fmla="*/ 307 w 700"/>
                <a:gd name="T47" fmla="*/ 353 h 487"/>
                <a:gd name="T48" fmla="*/ 254 w 700"/>
                <a:gd name="T49" fmla="*/ 344 h 487"/>
                <a:gd name="T50" fmla="*/ 227 w 700"/>
                <a:gd name="T51" fmla="*/ 378 h 487"/>
                <a:gd name="T52" fmla="*/ 220 w 700"/>
                <a:gd name="T53" fmla="*/ 420 h 487"/>
                <a:gd name="T54" fmla="*/ 172 w 700"/>
                <a:gd name="T55" fmla="*/ 416 h 487"/>
                <a:gd name="T56" fmla="*/ 120 w 700"/>
                <a:gd name="T57" fmla="*/ 427 h 487"/>
                <a:gd name="T58" fmla="*/ 107 w 700"/>
                <a:gd name="T59" fmla="*/ 487 h 487"/>
                <a:gd name="T60" fmla="*/ 78 w 700"/>
                <a:gd name="T61" fmla="*/ 451 h 487"/>
                <a:gd name="T62" fmla="*/ 54 w 700"/>
                <a:gd name="T63" fmla="*/ 440 h 487"/>
                <a:gd name="T64" fmla="*/ 45 w 700"/>
                <a:gd name="T65" fmla="*/ 425 h 487"/>
                <a:gd name="T66" fmla="*/ 31 w 700"/>
                <a:gd name="T67" fmla="*/ 378 h 487"/>
                <a:gd name="T68" fmla="*/ 20 w 700"/>
                <a:gd name="T69" fmla="*/ 373 h 487"/>
                <a:gd name="T70" fmla="*/ 11 w 700"/>
                <a:gd name="T71" fmla="*/ 364 h 487"/>
                <a:gd name="T72" fmla="*/ 7 w 700"/>
                <a:gd name="T73" fmla="*/ 327 h 487"/>
                <a:gd name="T74" fmla="*/ 7 w 700"/>
                <a:gd name="T75" fmla="*/ 291 h 487"/>
                <a:gd name="T76" fmla="*/ 0 w 700"/>
                <a:gd name="T77" fmla="*/ 278 h 487"/>
                <a:gd name="T78" fmla="*/ 38 w 700"/>
                <a:gd name="T79" fmla="*/ 215 h 487"/>
                <a:gd name="T80" fmla="*/ 87 w 700"/>
                <a:gd name="T81" fmla="*/ 191 h 487"/>
                <a:gd name="T82" fmla="*/ 100 w 700"/>
                <a:gd name="T83" fmla="*/ 182 h 487"/>
                <a:gd name="T84" fmla="*/ 123 w 700"/>
                <a:gd name="T85" fmla="*/ 191 h 487"/>
                <a:gd name="T86" fmla="*/ 220 w 700"/>
                <a:gd name="T87" fmla="*/ 164 h 487"/>
                <a:gd name="T88" fmla="*/ 225 w 700"/>
                <a:gd name="T89" fmla="*/ 156 h 487"/>
                <a:gd name="T90" fmla="*/ 231 w 700"/>
                <a:gd name="T91" fmla="*/ 155 h 487"/>
                <a:gd name="T92" fmla="*/ 234 w 700"/>
                <a:gd name="T93" fmla="*/ 131 h 487"/>
                <a:gd name="T94" fmla="*/ 238 w 700"/>
                <a:gd name="T95" fmla="*/ 113 h 487"/>
                <a:gd name="T96" fmla="*/ 283 w 700"/>
                <a:gd name="T97" fmla="*/ 111 h 487"/>
                <a:gd name="T98" fmla="*/ 320 w 700"/>
                <a:gd name="T99" fmla="*/ 104 h 487"/>
                <a:gd name="T100" fmla="*/ 363 w 700"/>
                <a:gd name="T101" fmla="*/ 58 h 487"/>
                <a:gd name="T102" fmla="*/ 374 w 700"/>
                <a:gd name="T103" fmla="*/ 45 h 487"/>
                <a:gd name="T104" fmla="*/ 387 w 700"/>
                <a:gd name="T105" fmla="*/ 35 h 487"/>
                <a:gd name="T106" fmla="*/ 425 w 700"/>
                <a:gd name="T107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0" h="487">
                  <a:moveTo>
                    <a:pt x="451" y="0"/>
                  </a:moveTo>
                  <a:lnTo>
                    <a:pt x="494" y="58"/>
                  </a:lnTo>
                  <a:lnTo>
                    <a:pt x="494" y="104"/>
                  </a:lnTo>
                  <a:lnTo>
                    <a:pt x="487" y="107"/>
                  </a:lnTo>
                  <a:lnTo>
                    <a:pt x="487" y="109"/>
                  </a:lnTo>
                  <a:lnTo>
                    <a:pt x="489" y="111"/>
                  </a:lnTo>
                  <a:lnTo>
                    <a:pt x="489" y="115"/>
                  </a:lnTo>
                  <a:lnTo>
                    <a:pt x="491" y="118"/>
                  </a:lnTo>
                  <a:lnTo>
                    <a:pt x="491" y="124"/>
                  </a:lnTo>
                  <a:lnTo>
                    <a:pt x="500" y="127"/>
                  </a:lnTo>
                  <a:lnTo>
                    <a:pt x="500" y="131"/>
                  </a:lnTo>
                  <a:lnTo>
                    <a:pt x="503" y="131"/>
                  </a:lnTo>
                  <a:lnTo>
                    <a:pt x="503" y="127"/>
                  </a:lnTo>
                  <a:lnTo>
                    <a:pt x="527" y="127"/>
                  </a:lnTo>
                  <a:lnTo>
                    <a:pt x="527" y="151"/>
                  </a:lnTo>
                  <a:lnTo>
                    <a:pt x="567" y="160"/>
                  </a:lnTo>
                  <a:lnTo>
                    <a:pt x="567" y="167"/>
                  </a:lnTo>
                  <a:lnTo>
                    <a:pt x="580" y="171"/>
                  </a:lnTo>
                  <a:lnTo>
                    <a:pt x="583" y="178"/>
                  </a:lnTo>
                  <a:lnTo>
                    <a:pt x="587" y="178"/>
                  </a:lnTo>
                  <a:lnTo>
                    <a:pt x="587" y="191"/>
                  </a:lnTo>
                  <a:lnTo>
                    <a:pt x="583" y="191"/>
                  </a:lnTo>
                  <a:lnTo>
                    <a:pt x="583" y="195"/>
                  </a:lnTo>
                  <a:lnTo>
                    <a:pt x="585" y="196"/>
                  </a:lnTo>
                  <a:lnTo>
                    <a:pt x="587" y="196"/>
                  </a:lnTo>
                  <a:lnTo>
                    <a:pt x="589" y="198"/>
                  </a:lnTo>
                  <a:lnTo>
                    <a:pt x="591" y="198"/>
                  </a:lnTo>
                  <a:lnTo>
                    <a:pt x="594" y="207"/>
                  </a:lnTo>
                  <a:lnTo>
                    <a:pt x="603" y="207"/>
                  </a:lnTo>
                  <a:lnTo>
                    <a:pt x="607" y="215"/>
                  </a:lnTo>
                  <a:lnTo>
                    <a:pt x="620" y="215"/>
                  </a:lnTo>
                  <a:lnTo>
                    <a:pt x="620" y="220"/>
                  </a:lnTo>
                  <a:lnTo>
                    <a:pt x="647" y="244"/>
                  </a:lnTo>
                  <a:lnTo>
                    <a:pt x="649" y="247"/>
                  </a:lnTo>
                  <a:lnTo>
                    <a:pt x="647" y="251"/>
                  </a:lnTo>
                  <a:lnTo>
                    <a:pt x="645" y="255"/>
                  </a:lnTo>
                  <a:lnTo>
                    <a:pt x="643" y="256"/>
                  </a:lnTo>
                  <a:lnTo>
                    <a:pt x="643" y="258"/>
                  </a:lnTo>
                  <a:lnTo>
                    <a:pt x="654" y="267"/>
                  </a:lnTo>
                  <a:lnTo>
                    <a:pt x="654" y="275"/>
                  </a:lnTo>
                  <a:lnTo>
                    <a:pt x="660" y="275"/>
                  </a:lnTo>
                  <a:lnTo>
                    <a:pt x="663" y="284"/>
                  </a:lnTo>
                  <a:lnTo>
                    <a:pt x="674" y="284"/>
                  </a:lnTo>
                  <a:lnTo>
                    <a:pt x="680" y="291"/>
                  </a:lnTo>
                  <a:lnTo>
                    <a:pt x="687" y="291"/>
                  </a:lnTo>
                  <a:lnTo>
                    <a:pt x="692" y="302"/>
                  </a:lnTo>
                  <a:lnTo>
                    <a:pt x="696" y="316"/>
                  </a:lnTo>
                  <a:lnTo>
                    <a:pt x="700" y="331"/>
                  </a:lnTo>
                  <a:lnTo>
                    <a:pt x="698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6" y="333"/>
                  </a:lnTo>
                  <a:lnTo>
                    <a:pt x="694" y="335"/>
                  </a:lnTo>
                  <a:lnTo>
                    <a:pt x="647" y="340"/>
                  </a:lnTo>
                  <a:lnTo>
                    <a:pt x="647" y="335"/>
                  </a:lnTo>
                  <a:lnTo>
                    <a:pt x="640" y="335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7" y="329"/>
                  </a:lnTo>
                  <a:lnTo>
                    <a:pt x="623" y="331"/>
                  </a:lnTo>
                  <a:lnTo>
                    <a:pt x="618" y="333"/>
                  </a:lnTo>
                  <a:lnTo>
                    <a:pt x="612" y="333"/>
                  </a:lnTo>
                  <a:lnTo>
                    <a:pt x="607" y="331"/>
                  </a:lnTo>
                  <a:lnTo>
                    <a:pt x="603" y="324"/>
                  </a:lnTo>
                  <a:lnTo>
                    <a:pt x="594" y="324"/>
                  </a:lnTo>
                  <a:lnTo>
                    <a:pt x="594" y="329"/>
                  </a:lnTo>
                  <a:lnTo>
                    <a:pt x="592" y="331"/>
                  </a:lnTo>
                  <a:lnTo>
                    <a:pt x="591" y="335"/>
                  </a:lnTo>
                  <a:lnTo>
                    <a:pt x="589" y="338"/>
                  </a:lnTo>
                  <a:lnTo>
                    <a:pt x="587" y="344"/>
                  </a:lnTo>
                  <a:lnTo>
                    <a:pt x="527" y="344"/>
                  </a:lnTo>
                  <a:lnTo>
                    <a:pt x="523" y="351"/>
                  </a:lnTo>
                  <a:lnTo>
                    <a:pt x="503" y="355"/>
                  </a:lnTo>
                  <a:lnTo>
                    <a:pt x="503" y="360"/>
                  </a:lnTo>
                  <a:lnTo>
                    <a:pt x="494" y="360"/>
                  </a:lnTo>
                  <a:lnTo>
                    <a:pt x="494" y="364"/>
                  </a:lnTo>
                  <a:lnTo>
                    <a:pt x="483" y="365"/>
                  </a:lnTo>
                  <a:lnTo>
                    <a:pt x="472" y="362"/>
                  </a:lnTo>
                  <a:lnTo>
                    <a:pt x="465" y="358"/>
                  </a:lnTo>
                  <a:lnTo>
                    <a:pt x="454" y="355"/>
                  </a:lnTo>
                  <a:lnTo>
                    <a:pt x="452" y="358"/>
                  </a:lnTo>
                  <a:lnTo>
                    <a:pt x="449" y="362"/>
                  </a:lnTo>
                  <a:lnTo>
                    <a:pt x="447" y="364"/>
                  </a:lnTo>
                  <a:lnTo>
                    <a:pt x="440" y="387"/>
                  </a:lnTo>
                  <a:lnTo>
                    <a:pt x="425" y="389"/>
                  </a:lnTo>
                  <a:lnTo>
                    <a:pt x="414" y="389"/>
                  </a:lnTo>
                  <a:lnTo>
                    <a:pt x="400" y="387"/>
                  </a:lnTo>
                  <a:lnTo>
                    <a:pt x="400" y="384"/>
                  </a:lnTo>
                  <a:lnTo>
                    <a:pt x="360" y="384"/>
                  </a:lnTo>
                  <a:lnTo>
                    <a:pt x="360" y="378"/>
                  </a:lnTo>
                  <a:lnTo>
                    <a:pt x="343" y="375"/>
                  </a:lnTo>
                  <a:lnTo>
                    <a:pt x="343" y="371"/>
                  </a:lnTo>
                  <a:lnTo>
                    <a:pt x="323" y="371"/>
                  </a:lnTo>
                  <a:lnTo>
                    <a:pt x="320" y="364"/>
                  </a:lnTo>
                  <a:lnTo>
                    <a:pt x="307" y="353"/>
                  </a:lnTo>
                  <a:lnTo>
                    <a:pt x="296" y="344"/>
                  </a:lnTo>
                  <a:lnTo>
                    <a:pt x="280" y="340"/>
                  </a:lnTo>
                  <a:lnTo>
                    <a:pt x="280" y="335"/>
                  </a:lnTo>
                  <a:lnTo>
                    <a:pt x="254" y="344"/>
                  </a:lnTo>
                  <a:lnTo>
                    <a:pt x="247" y="360"/>
                  </a:lnTo>
                  <a:lnTo>
                    <a:pt x="240" y="364"/>
                  </a:lnTo>
                  <a:lnTo>
                    <a:pt x="240" y="371"/>
                  </a:lnTo>
                  <a:lnTo>
                    <a:pt x="227" y="378"/>
                  </a:lnTo>
                  <a:lnTo>
                    <a:pt x="225" y="389"/>
                  </a:lnTo>
                  <a:lnTo>
                    <a:pt x="223" y="400"/>
                  </a:lnTo>
                  <a:lnTo>
                    <a:pt x="223" y="411"/>
                  </a:lnTo>
                  <a:lnTo>
                    <a:pt x="220" y="420"/>
                  </a:lnTo>
                  <a:lnTo>
                    <a:pt x="209" y="424"/>
                  </a:lnTo>
                  <a:lnTo>
                    <a:pt x="196" y="424"/>
                  </a:lnTo>
                  <a:lnTo>
                    <a:pt x="183" y="424"/>
                  </a:lnTo>
                  <a:lnTo>
                    <a:pt x="172" y="416"/>
                  </a:lnTo>
                  <a:lnTo>
                    <a:pt x="160" y="416"/>
                  </a:lnTo>
                  <a:lnTo>
                    <a:pt x="147" y="420"/>
                  </a:lnTo>
                  <a:lnTo>
                    <a:pt x="132" y="424"/>
                  </a:lnTo>
                  <a:lnTo>
                    <a:pt x="120" y="427"/>
                  </a:lnTo>
                  <a:lnTo>
                    <a:pt x="116" y="442"/>
                  </a:lnTo>
                  <a:lnTo>
                    <a:pt x="112" y="455"/>
                  </a:lnTo>
                  <a:lnTo>
                    <a:pt x="109" y="469"/>
                  </a:lnTo>
                  <a:lnTo>
                    <a:pt x="107" y="487"/>
                  </a:lnTo>
                  <a:lnTo>
                    <a:pt x="87" y="487"/>
                  </a:lnTo>
                  <a:lnTo>
                    <a:pt x="85" y="469"/>
                  </a:lnTo>
                  <a:lnTo>
                    <a:pt x="83" y="455"/>
                  </a:lnTo>
                  <a:lnTo>
                    <a:pt x="78" y="451"/>
                  </a:lnTo>
                  <a:lnTo>
                    <a:pt x="72" y="447"/>
                  </a:lnTo>
                  <a:lnTo>
                    <a:pt x="67" y="445"/>
                  </a:lnTo>
                  <a:lnTo>
                    <a:pt x="62" y="442"/>
                  </a:lnTo>
                  <a:lnTo>
                    <a:pt x="54" y="440"/>
                  </a:lnTo>
                  <a:lnTo>
                    <a:pt x="54" y="433"/>
                  </a:lnTo>
                  <a:lnTo>
                    <a:pt x="51" y="429"/>
                  </a:lnTo>
                  <a:lnTo>
                    <a:pt x="49" y="427"/>
                  </a:lnTo>
                  <a:lnTo>
                    <a:pt x="45" y="425"/>
                  </a:lnTo>
                  <a:lnTo>
                    <a:pt x="40" y="424"/>
                  </a:lnTo>
                  <a:lnTo>
                    <a:pt x="36" y="409"/>
                  </a:lnTo>
                  <a:lnTo>
                    <a:pt x="32" y="396"/>
                  </a:lnTo>
                  <a:lnTo>
                    <a:pt x="31" y="378"/>
                  </a:lnTo>
                  <a:lnTo>
                    <a:pt x="27" y="376"/>
                  </a:lnTo>
                  <a:lnTo>
                    <a:pt x="25" y="375"/>
                  </a:lnTo>
                  <a:lnTo>
                    <a:pt x="23" y="375"/>
                  </a:lnTo>
                  <a:lnTo>
                    <a:pt x="20" y="373"/>
                  </a:lnTo>
                  <a:lnTo>
                    <a:pt x="14" y="371"/>
                  </a:lnTo>
                  <a:lnTo>
                    <a:pt x="14" y="367"/>
                  </a:lnTo>
                  <a:lnTo>
                    <a:pt x="12" y="364"/>
                  </a:lnTo>
                  <a:lnTo>
                    <a:pt x="11" y="364"/>
                  </a:lnTo>
                  <a:lnTo>
                    <a:pt x="11" y="364"/>
                  </a:lnTo>
                  <a:lnTo>
                    <a:pt x="11" y="335"/>
                  </a:lnTo>
                  <a:lnTo>
                    <a:pt x="7" y="335"/>
                  </a:lnTo>
                  <a:lnTo>
                    <a:pt x="7" y="327"/>
                  </a:lnTo>
                  <a:lnTo>
                    <a:pt x="3" y="327"/>
                  </a:lnTo>
                  <a:lnTo>
                    <a:pt x="2" y="315"/>
                  </a:lnTo>
                  <a:lnTo>
                    <a:pt x="5" y="300"/>
                  </a:lnTo>
                  <a:lnTo>
                    <a:pt x="7" y="291"/>
                  </a:lnTo>
                  <a:lnTo>
                    <a:pt x="3" y="291"/>
                  </a:lnTo>
                  <a:lnTo>
                    <a:pt x="2" y="287"/>
                  </a:lnTo>
                  <a:lnTo>
                    <a:pt x="0" y="282"/>
                  </a:lnTo>
                  <a:lnTo>
                    <a:pt x="0" y="278"/>
                  </a:lnTo>
                  <a:lnTo>
                    <a:pt x="0" y="271"/>
                  </a:lnTo>
                  <a:lnTo>
                    <a:pt x="12" y="258"/>
                  </a:lnTo>
                  <a:lnTo>
                    <a:pt x="27" y="236"/>
                  </a:lnTo>
                  <a:lnTo>
                    <a:pt x="38" y="215"/>
                  </a:lnTo>
                  <a:lnTo>
                    <a:pt x="47" y="195"/>
                  </a:lnTo>
                  <a:lnTo>
                    <a:pt x="80" y="195"/>
                  </a:lnTo>
                  <a:lnTo>
                    <a:pt x="80" y="191"/>
                  </a:lnTo>
                  <a:lnTo>
                    <a:pt x="87" y="191"/>
                  </a:lnTo>
                  <a:lnTo>
                    <a:pt x="87" y="187"/>
                  </a:lnTo>
                  <a:lnTo>
                    <a:pt x="94" y="187"/>
                  </a:lnTo>
                  <a:lnTo>
                    <a:pt x="94" y="184"/>
                  </a:lnTo>
                  <a:lnTo>
                    <a:pt x="100" y="182"/>
                  </a:lnTo>
                  <a:lnTo>
                    <a:pt x="103" y="180"/>
                  </a:lnTo>
                  <a:lnTo>
                    <a:pt x="109" y="180"/>
                  </a:lnTo>
                  <a:lnTo>
                    <a:pt x="114" y="178"/>
                  </a:lnTo>
                  <a:lnTo>
                    <a:pt x="123" y="191"/>
                  </a:lnTo>
                  <a:lnTo>
                    <a:pt x="145" y="182"/>
                  </a:lnTo>
                  <a:lnTo>
                    <a:pt x="165" y="173"/>
                  </a:lnTo>
                  <a:lnTo>
                    <a:pt x="189" y="165"/>
                  </a:lnTo>
                  <a:lnTo>
                    <a:pt x="220" y="164"/>
                  </a:lnTo>
                  <a:lnTo>
                    <a:pt x="222" y="160"/>
                  </a:lnTo>
                  <a:lnTo>
                    <a:pt x="223" y="158"/>
                  </a:lnTo>
                  <a:lnTo>
                    <a:pt x="225" y="156"/>
                  </a:lnTo>
                  <a:lnTo>
                    <a:pt x="225" y="156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9" y="156"/>
                  </a:lnTo>
                  <a:lnTo>
                    <a:pt x="231" y="155"/>
                  </a:lnTo>
                  <a:lnTo>
                    <a:pt x="234" y="144"/>
                  </a:lnTo>
                  <a:lnTo>
                    <a:pt x="243" y="140"/>
                  </a:lnTo>
                  <a:lnTo>
                    <a:pt x="243" y="131"/>
                  </a:lnTo>
                  <a:lnTo>
                    <a:pt x="234" y="131"/>
                  </a:lnTo>
                  <a:lnTo>
                    <a:pt x="234" y="115"/>
                  </a:lnTo>
                  <a:lnTo>
                    <a:pt x="236" y="115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38" y="113"/>
                  </a:lnTo>
                  <a:lnTo>
                    <a:pt x="240" y="111"/>
                  </a:lnTo>
                  <a:lnTo>
                    <a:pt x="283" y="111"/>
                  </a:lnTo>
                  <a:lnTo>
                    <a:pt x="283" y="107"/>
                  </a:lnTo>
                  <a:lnTo>
                    <a:pt x="294" y="107"/>
                  </a:lnTo>
                  <a:lnTo>
                    <a:pt x="294" y="104"/>
                  </a:lnTo>
                  <a:lnTo>
                    <a:pt x="320" y="104"/>
                  </a:lnTo>
                  <a:lnTo>
                    <a:pt x="327" y="91"/>
                  </a:lnTo>
                  <a:lnTo>
                    <a:pt x="334" y="91"/>
                  </a:lnTo>
                  <a:lnTo>
                    <a:pt x="340" y="80"/>
                  </a:lnTo>
                  <a:lnTo>
                    <a:pt x="363" y="58"/>
                  </a:lnTo>
                  <a:lnTo>
                    <a:pt x="363" y="55"/>
                  </a:lnTo>
                  <a:lnTo>
                    <a:pt x="371" y="55"/>
                  </a:lnTo>
                  <a:lnTo>
                    <a:pt x="372" y="49"/>
                  </a:lnTo>
                  <a:lnTo>
                    <a:pt x="374" y="45"/>
                  </a:lnTo>
                  <a:lnTo>
                    <a:pt x="378" y="42"/>
                  </a:lnTo>
                  <a:lnTo>
                    <a:pt x="380" y="38"/>
                  </a:lnTo>
                  <a:lnTo>
                    <a:pt x="383" y="35"/>
                  </a:lnTo>
                  <a:lnTo>
                    <a:pt x="387" y="35"/>
                  </a:lnTo>
                  <a:lnTo>
                    <a:pt x="387" y="20"/>
                  </a:lnTo>
                  <a:lnTo>
                    <a:pt x="391" y="20"/>
                  </a:lnTo>
                  <a:lnTo>
                    <a:pt x="405" y="7"/>
                  </a:lnTo>
                  <a:lnTo>
                    <a:pt x="425" y="0"/>
                  </a:lnTo>
                  <a:lnTo>
                    <a:pt x="45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18">
              <a:extLst>
                <a:ext uri="{FF2B5EF4-FFF2-40B4-BE49-F238E27FC236}">
                  <a16:creationId xmlns:a16="http://schemas.microsoft.com/office/drawing/2014/main" id="{E098622B-4B4A-4A1A-B337-2280F3735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165" y="3278819"/>
              <a:ext cx="190500" cy="130175"/>
            </a:xfrm>
            <a:custGeom>
              <a:avLst/>
              <a:gdLst>
                <a:gd name="T0" fmla="*/ 20 w 120"/>
                <a:gd name="T1" fmla="*/ 0 h 82"/>
                <a:gd name="T2" fmla="*/ 40 w 120"/>
                <a:gd name="T3" fmla="*/ 0 h 82"/>
                <a:gd name="T4" fmla="*/ 46 w 120"/>
                <a:gd name="T5" fmla="*/ 9 h 82"/>
                <a:gd name="T6" fmla="*/ 58 w 120"/>
                <a:gd name="T7" fmla="*/ 11 h 82"/>
                <a:gd name="T8" fmla="*/ 75 w 120"/>
                <a:gd name="T9" fmla="*/ 9 h 82"/>
                <a:gd name="T10" fmla="*/ 91 w 120"/>
                <a:gd name="T11" fmla="*/ 7 h 82"/>
                <a:gd name="T12" fmla="*/ 106 w 120"/>
                <a:gd name="T13" fmla="*/ 7 h 82"/>
                <a:gd name="T14" fmla="*/ 117 w 120"/>
                <a:gd name="T15" fmla="*/ 13 h 82"/>
                <a:gd name="T16" fmla="*/ 120 w 120"/>
                <a:gd name="T17" fmla="*/ 13 h 82"/>
                <a:gd name="T18" fmla="*/ 120 w 120"/>
                <a:gd name="T19" fmla="*/ 24 h 82"/>
                <a:gd name="T20" fmla="*/ 117 w 120"/>
                <a:gd name="T21" fmla="*/ 34 h 82"/>
                <a:gd name="T22" fmla="*/ 117 w 120"/>
                <a:gd name="T23" fmla="*/ 49 h 82"/>
                <a:gd name="T24" fmla="*/ 118 w 120"/>
                <a:gd name="T25" fmla="*/ 64 h 82"/>
                <a:gd name="T26" fmla="*/ 120 w 120"/>
                <a:gd name="T27" fmla="*/ 76 h 82"/>
                <a:gd name="T28" fmla="*/ 102 w 120"/>
                <a:gd name="T29" fmla="*/ 80 h 82"/>
                <a:gd name="T30" fmla="*/ 80 w 120"/>
                <a:gd name="T31" fmla="*/ 82 h 82"/>
                <a:gd name="T32" fmla="*/ 55 w 120"/>
                <a:gd name="T33" fmla="*/ 82 h 82"/>
                <a:gd name="T34" fmla="*/ 31 w 120"/>
                <a:gd name="T35" fmla="*/ 80 h 82"/>
                <a:gd name="T36" fmla="*/ 9 w 120"/>
                <a:gd name="T37" fmla="*/ 80 h 82"/>
                <a:gd name="T38" fmla="*/ 4 w 120"/>
                <a:gd name="T39" fmla="*/ 71 h 82"/>
                <a:gd name="T40" fmla="*/ 2 w 120"/>
                <a:gd name="T41" fmla="*/ 62 h 82"/>
                <a:gd name="T42" fmla="*/ 0 w 120"/>
                <a:gd name="T43" fmla="*/ 47 h 82"/>
                <a:gd name="T44" fmla="*/ 4 w 120"/>
                <a:gd name="T45" fmla="*/ 45 h 82"/>
                <a:gd name="T46" fmla="*/ 6 w 120"/>
                <a:gd name="T47" fmla="*/ 45 h 82"/>
                <a:gd name="T48" fmla="*/ 6 w 120"/>
                <a:gd name="T49" fmla="*/ 44 h 82"/>
                <a:gd name="T50" fmla="*/ 8 w 120"/>
                <a:gd name="T51" fmla="*/ 42 h 82"/>
                <a:gd name="T52" fmla="*/ 8 w 120"/>
                <a:gd name="T53" fmla="*/ 42 h 82"/>
                <a:gd name="T54" fmla="*/ 8 w 120"/>
                <a:gd name="T55" fmla="*/ 40 h 82"/>
                <a:gd name="T56" fmla="*/ 9 w 120"/>
                <a:gd name="T57" fmla="*/ 36 h 82"/>
                <a:gd name="T58" fmla="*/ 13 w 120"/>
                <a:gd name="T59" fmla="*/ 36 h 82"/>
                <a:gd name="T60" fmla="*/ 13 w 120"/>
                <a:gd name="T61" fmla="*/ 27 h 82"/>
                <a:gd name="T62" fmla="*/ 20 w 120"/>
                <a:gd name="T63" fmla="*/ 24 h 82"/>
                <a:gd name="T64" fmla="*/ 20 w 120"/>
                <a:gd name="T6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82">
                  <a:moveTo>
                    <a:pt x="20" y="0"/>
                  </a:moveTo>
                  <a:lnTo>
                    <a:pt x="40" y="0"/>
                  </a:lnTo>
                  <a:lnTo>
                    <a:pt x="46" y="9"/>
                  </a:lnTo>
                  <a:lnTo>
                    <a:pt x="58" y="11"/>
                  </a:lnTo>
                  <a:lnTo>
                    <a:pt x="75" y="9"/>
                  </a:lnTo>
                  <a:lnTo>
                    <a:pt x="91" y="7"/>
                  </a:lnTo>
                  <a:lnTo>
                    <a:pt x="106" y="7"/>
                  </a:lnTo>
                  <a:lnTo>
                    <a:pt x="117" y="13"/>
                  </a:lnTo>
                  <a:lnTo>
                    <a:pt x="120" y="13"/>
                  </a:lnTo>
                  <a:lnTo>
                    <a:pt x="120" y="24"/>
                  </a:lnTo>
                  <a:lnTo>
                    <a:pt x="117" y="34"/>
                  </a:lnTo>
                  <a:lnTo>
                    <a:pt x="117" y="49"/>
                  </a:lnTo>
                  <a:lnTo>
                    <a:pt x="118" y="64"/>
                  </a:lnTo>
                  <a:lnTo>
                    <a:pt x="120" y="76"/>
                  </a:lnTo>
                  <a:lnTo>
                    <a:pt x="102" y="80"/>
                  </a:lnTo>
                  <a:lnTo>
                    <a:pt x="80" y="82"/>
                  </a:lnTo>
                  <a:lnTo>
                    <a:pt x="55" y="82"/>
                  </a:lnTo>
                  <a:lnTo>
                    <a:pt x="31" y="80"/>
                  </a:lnTo>
                  <a:lnTo>
                    <a:pt x="9" y="80"/>
                  </a:lnTo>
                  <a:lnTo>
                    <a:pt x="4" y="71"/>
                  </a:lnTo>
                  <a:lnTo>
                    <a:pt x="2" y="62"/>
                  </a:lnTo>
                  <a:lnTo>
                    <a:pt x="0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3" y="27"/>
                  </a:lnTo>
                  <a:lnTo>
                    <a:pt x="20" y="2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21">
              <a:extLst>
                <a:ext uri="{FF2B5EF4-FFF2-40B4-BE49-F238E27FC236}">
                  <a16:creationId xmlns:a16="http://schemas.microsoft.com/office/drawing/2014/main" id="{EE92AC6F-6142-4357-A1ED-A23E4B2C5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952" y="3278819"/>
              <a:ext cx="508000" cy="560388"/>
            </a:xfrm>
            <a:custGeom>
              <a:avLst/>
              <a:gdLst>
                <a:gd name="T0" fmla="*/ 251 w 320"/>
                <a:gd name="T1" fmla="*/ 4 h 353"/>
                <a:gd name="T2" fmla="*/ 246 w 320"/>
                <a:gd name="T3" fmla="*/ 22 h 353"/>
                <a:gd name="T4" fmla="*/ 244 w 320"/>
                <a:gd name="T5" fmla="*/ 40 h 353"/>
                <a:gd name="T6" fmla="*/ 253 w 320"/>
                <a:gd name="T7" fmla="*/ 47 h 353"/>
                <a:gd name="T8" fmla="*/ 251 w 320"/>
                <a:gd name="T9" fmla="*/ 54 h 353"/>
                <a:gd name="T10" fmla="*/ 249 w 320"/>
                <a:gd name="T11" fmla="*/ 60 h 353"/>
                <a:gd name="T12" fmla="*/ 260 w 320"/>
                <a:gd name="T13" fmla="*/ 60 h 353"/>
                <a:gd name="T14" fmla="*/ 282 w 320"/>
                <a:gd name="T15" fmla="*/ 49 h 353"/>
                <a:gd name="T16" fmla="*/ 306 w 320"/>
                <a:gd name="T17" fmla="*/ 56 h 353"/>
                <a:gd name="T18" fmla="*/ 315 w 320"/>
                <a:gd name="T19" fmla="*/ 74 h 353"/>
                <a:gd name="T20" fmla="*/ 304 w 320"/>
                <a:gd name="T21" fmla="*/ 98 h 353"/>
                <a:gd name="T22" fmla="*/ 289 w 320"/>
                <a:gd name="T23" fmla="*/ 124 h 353"/>
                <a:gd name="T24" fmla="*/ 300 w 320"/>
                <a:gd name="T25" fmla="*/ 144 h 353"/>
                <a:gd name="T26" fmla="*/ 304 w 320"/>
                <a:gd name="T27" fmla="*/ 154 h 353"/>
                <a:gd name="T28" fmla="*/ 313 w 320"/>
                <a:gd name="T29" fmla="*/ 160 h 353"/>
                <a:gd name="T30" fmla="*/ 317 w 320"/>
                <a:gd name="T31" fmla="*/ 236 h 353"/>
                <a:gd name="T32" fmla="*/ 300 w 320"/>
                <a:gd name="T33" fmla="*/ 273 h 353"/>
                <a:gd name="T34" fmla="*/ 288 w 320"/>
                <a:gd name="T35" fmla="*/ 264 h 353"/>
                <a:gd name="T36" fmla="*/ 284 w 320"/>
                <a:gd name="T37" fmla="*/ 262 h 353"/>
                <a:gd name="T38" fmla="*/ 280 w 320"/>
                <a:gd name="T39" fmla="*/ 256 h 353"/>
                <a:gd name="T40" fmla="*/ 262 w 320"/>
                <a:gd name="T41" fmla="*/ 265 h 353"/>
                <a:gd name="T42" fmla="*/ 240 w 320"/>
                <a:gd name="T43" fmla="*/ 264 h 353"/>
                <a:gd name="T44" fmla="*/ 235 w 320"/>
                <a:gd name="T45" fmla="*/ 253 h 353"/>
                <a:gd name="T46" fmla="*/ 228 w 320"/>
                <a:gd name="T47" fmla="*/ 242 h 353"/>
                <a:gd name="T48" fmla="*/ 217 w 320"/>
                <a:gd name="T49" fmla="*/ 236 h 353"/>
                <a:gd name="T50" fmla="*/ 211 w 320"/>
                <a:gd name="T51" fmla="*/ 240 h 353"/>
                <a:gd name="T52" fmla="*/ 164 w 320"/>
                <a:gd name="T53" fmla="*/ 269 h 353"/>
                <a:gd name="T54" fmla="*/ 171 w 320"/>
                <a:gd name="T55" fmla="*/ 296 h 353"/>
                <a:gd name="T56" fmla="*/ 177 w 320"/>
                <a:gd name="T57" fmla="*/ 313 h 353"/>
                <a:gd name="T58" fmla="*/ 179 w 320"/>
                <a:gd name="T59" fmla="*/ 318 h 353"/>
                <a:gd name="T60" fmla="*/ 179 w 320"/>
                <a:gd name="T61" fmla="*/ 324 h 353"/>
                <a:gd name="T62" fmla="*/ 179 w 320"/>
                <a:gd name="T63" fmla="*/ 329 h 353"/>
                <a:gd name="T64" fmla="*/ 173 w 320"/>
                <a:gd name="T65" fmla="*/ 334 h 353"/>
                <a:gd name="T66" fmla="*/ 171 w 320"/>
                <a:gd name="T67" fmla="*/ 336 h 353"/>
                <a:gd name="T68" fmla="*/ 162 w 320"/>
                <a:gd name="T69" fmla="*/ 338 h 353"/>
                <a:gd name="T70" fmla="*/ 155 w 320"/>
                <a:gd name="T71" fmla="*/ 338 h 353"/>
                <a:gd name="T72" fmla="*/ 149 w 320"/>
                <a:gd name="T73" fmla="*/ 338 h 353"/>
                <a:gd name="T74" fmla="*/ 146 w 320"/>
                <a:gd name="T75" fmla="*/ 345 h 353"/>
                <a:gd name="T76" fmla="*/ 124 w 320"/>
                <a:gd name="T77" fmla="*/ 353 h 353"/>
                <a:gd name="T78" fmla="*/ 109 w 320"/>
                <a:gd name="T79" fmla="*/ 333 h 353"/>
                <a:gd name="T80" fmla="*/ 88 w 320"/>
                <a:gd name="T81" fmla="*/ 304 h 353"/>
                <a:gd name="T82" fmla="*/ 68 w 320"/>
                <a:gd name="T83" fmla="*/ 276 h 353"/>
                <a:gd name="T84" fmla="*/ 53 w 320"/>
                <a:gd name="T85" fmla="*/ 271 h 353"/>
                <a:gd name="T86" fmla="*/ 44 w 320"/>
                <a:gd name="T87" fmla="*/ 260 h 353"/>
                <a:gd name="T88" fmla="*/ 31 w 320"/>
                <a:gd name="T89" fmla="*/ 240 h 353"/>
                <a:gd name="T90" fmla="*/ 28 w 320"/>
                <a:gd name="T91" fmla="*/ 231 h 353"/>
                <a:gd name="T92" fmla="*/ 28 w 320"/>
                <a:gd name="T93" fmla="*/ 218 h 353"/>
                <a:gd name="T94" fmla="*/ 20 w 320"/>
                <a:gd name="T95" fmla="*/ 213 h 353"/>
                <a:gd name="T96" fmla="*/ 9 w 320"/>
                <a:gd name="T97" fmla="*/ 189 h 353"/>
                <a:gd name="T98" fmla="*/ 0 w 320"/>
                <a:gd name="T99" fmla="*/ 160 h 353"/>
                <a:gd name="T100" fmla="*/ 11 w 320"/>
                <a:gd name="T101" fmla="*/ 162 h 353"/>
                <a:gd name="T102" fmla="*/ 20 w 320"/>
                <a:gd name="T103" fmla="*/ 164 h 353"/>
                <a:gd name="T104" fmla="*/ 24 w 320"/>
                <a:gd name="T105" fmla="*/ 156 h 353"/>
                <a:gd name="T106" fmla="*/ 31 w 320"/>
                <a:gd name="T107" fmla="*/ 149 h 353"/>
                <a:gd name="T108" fmla="*/ 44 w 320"/>
                <a:gd name="T109" fmla="*/ 89 h 353"/>
                <a:gd name="T110" fmla="*/ 48 w 320"/>
                <a:gd name="T111" fmla="*/ 76 h 353"/>
                <a:gd name="T112" fmla="*/ 64 w 320"/>
                <a:gd name="T113" fmla="*/ 73 h 353"/>
                <a:gd name="T114" fmla="*/ 91 w 320"/>
                <a:gd name="T115" fmla="*/ 76 h 353"/>
                <a:gd name="T116" fmla="*/ 133 w 320"/>
                <a:gd name="T117" fmla="*/ 76 h 353"/>
                <a:gd name="T118" fmla="*/ 148 w 320"/>
                <a:gd name="T11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353">
                  <a:moveTo>
                    <a:pt x="148" y="0"/>
                  </a:moveTo>
                  <a:lnTo>
                    <a:pt x="251" y="4"/>
                  </a:lnTo>
                  <a:lnTo>
                    <a:pt x="249" y="13"/>
                  </a:lnTo>
                  <a:lnTo>
                    <a:pt x="246" y="22"/>
                  </a:lnTo>
                  <a:lnTo>
                    <a:pt x="242" y="29"/>
                  </a:lnTo>
                  <a:lnTo>
                    <a:pt x="244" y="40"/>
                  </a:lnTo>
                  <a:lnTo>
                    <a:pt x="251" y="44"/>
                  </a:lnTo>
                  <a:lnTo>
                    <a:pt x="253" y="47"/>
                  </a:lnTo>
                  <a:lnTo>
                    <a:pt x="251" y="51"/>
                  </a:lnTo>
                  <a:lnTo>
                    <a:pt x="251" y="54"/>
                  </a:lnTo>
                  <a:lnTo>
                    <a:pt x="249" y="56"/>
                  </a:lnTo>
                  <a:lnTo>
                    <a:pt x="249" y="60"/>
                  </a:lnTo>
                  <a:lnTo>
                    <a:pt x="248" y="60"/>
                  </a:lnTo>
                  <a:lnTo>
                    <a:pt x="260" y="60"/>
                  </a:lnTo>
                  <a:lnTo>
                    <a:pt x="269" y="53"/>
                  </a:lnTo>
                  <a:lnTo>
                    <a:pt x="282" y="49"/>
                  </a:lnTo>
                  <a:lnTo>
                    <a:pt x="300" y="47"/>
                  </a:lnTo>
                  <a:lnTo>
                    <a:pt x="306" y="56"/>
                  </a:lnTo>
                  <a:lnTo>
                    <a:pt x="311" y="65"/>
                  </a:lnTo>
                  <a:lnTo>
                    <a:pt x="315" y="74"/>
                  </a:lnTo>
                  <a:lnTo>
                    <a:pt x="317" y="89"/>
                  </a:lnTo>
                  <a:lnTo>
                    <a:pt x="304" y="98"/>
                  </a:lnTo>
                  <a:lnTo>
                    <a:pt x="295" y="109"/>
                  </a:lnTo>
                  <a:lnTo>
                    <a:pt x="289" y="124"/>
                  </a:lnTo>
                  <a:lnTo>
                    <a:pt x="288" y="144"/>
                  </a:lnTo>
                  <a:lnTo>
                    <a:pt x="300" y="144"/>
                  </a:lnTo>
                  <a:lnTo>
                    <a:pt x="302" y="151"/>
                  </a:lnTo>
                  <a:lnTo>
                    <a:pt x="304" y="154"/>
                  </a:lnTo>
                  <a:lnTo>
                    <a:pt x="308" y="158"/>
                  </a:lnTo>
                  <a:lnTo>
                    <a:pt x="313" y="160"/>
                  </a:lnTo>
                  <a:lnTo>
                    <a:pt x="320" y="160"/>
                  </a:lnTo>
                  <a:lnTo>
                    <a:pt x="317" y="236"/>
                  </a:lnTo>
                  <a:lnTo>
                    <a:pt x="311" y="236"/>
                  </a:lnTo>
                  <a:lnTo>
                    <a:pt x="300" y="273"/>
                  </a:lnTo>
                  <a:lnTo>
                    <a:pt x="288" y="273"/>
                  </a:lnTo>
                  <a:lnTo>
                    <a:pt x="288" y="264"/>
                  </a:lnTo>
                  <a:lnTo>
                    <a:pt x="286" y="262"/>
                  </a:lnTo>
                  <a:lnTo>
                    <a:pt x="284" y="262"/>
                  </a:lnTo>
                  <a:lnTo>
                    <a:pt x="282" y="260"/>
                  </a:lnTo>
                  <a:lnTo>
                    <a:pt x="280" y="256"/>
                  </a:lnTo>
                  <a:lnTo>
                    <a:pt x="269" y="264"/>
                  </a:lnTo>
                  <a:lnTo>
                    <a:pt x="262" y="265"/>
                  </a:lnTo>
                  <a:lnTo>
                    <a:pt x="255" y="267"/>
                  </a:lnTo>
                  <a:lnTo>
                    <a:pt x="240" y="264"/>
                  </a:lnTo>
                  <a:lnTo>
                    <a:pt x="237" y="258"/>
                  </a:lnTo>
                  <a:lnTo>
                    <a:pt x="235" y="253"/>
                  </a:lnTo>
                  <a:lnTo>
                    <a:pt x="231" y="247"/>
                  </a:lnTo>
                  <a:lnTo>
                    <a:pt x="228" y="242"/>
                  </a:lnTo>
                  <a:lnTo>
                    <a:pt x="222" y="238"/>
                  </a:lnTo>
                  <a:lnTo>
                    <a:pt x="217" y="236"/>
                  </a:lnTo>
                  <a:lnTo>
                    <a:pt x="217" y="240"/>
                  </a:lnTo>
                  <a:lnTo>
                    <a:pt x="211" y="240"/>
                  </a:lnTo>
                  <a:lnTo>
                    <a:pt x="211" y="264"/>
                  </a:lnTo>
                  <a:lnTo>
                    <a:pt x="164" y="269"/>
                  </a:lnTo>
                  <a:lnTo>
                    <a:pt x="164" y="293"/>
                  </a:lnTo>
                  <a:lnTo>
                    <a:pt x="171" y="296"/>
                  </a:lnTo>
                  <a:lnTo>
                    <a:pt x="171" y="313"/>
                  </a:lnTo>
                  <a:lnTo>
                    <a:pt x="177" y="313"/>
                  </a:lnTo>
                  <a:lnTo>
                    <a:pt x="177" y="314"/>
                  </a:lnTo>
                  <a:lnTo>
                    <a:pt x="179" y="318"/>
                  </a:lnTo>
                  <a:lnTo>
                    <a:pt x="179" y="320"/>
                  </a:lnTo>
                  <a:lnTo>
                    <a:pt x="179" y="324"/>
                  </a:lnTo>
                  <a:lnTo>
                    <a:pt x="180" y="327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3" y="334"/>
                  </a:lnTo>
                  <a:lnTo>
                    <a:pt x="173" y="336"/>
                  </a:lnTo>
                  <a:lnTo>
                    <a:pt x="171" y="336"/>
                  </a:lnTo>
                  <a:lnTo>
                    <a:pt x="166" y="338"/>
                  </a:lnTo>
                  <a:lnTo>
                    <a:pt x="162" y="338"/>
                  </a:lnTo>
                  <a:lnTo>
                    <a:pt x="159" y="338"/>
                  </a:lnTo>
                  <a:lnTo>
                    <a:pt x="155" y="338"/>
                  </a:lnTo>
                  <a:lnTo>
                    <a:pt x="153" y="338"/>
                  </a:lnTo>
                  <a:lnTo>
                    <a:pt x="149" y="338"/>
                  </a:lnTo>
                  <a:lnTo>
                    <a:pt x="148" y="340"/>
                  </a:lnTo>
                  <a:lnTo>
                    <a:pt x="146" y="345"/>
                  </a:lnTo>
                  <a:lnTo>
                    <a:pt x="144" y="353"/>
                  </a:lnTo>
                  <a:lnTo>
                    <a:pt x="124" y="353"/>
                  </a:lnTo>
                  <a:lnTo>
                    <a:pt x="124" y="344"/>
                  </a:lnTo>
                  <a:lnTo>
                    <a:pt x="109" y="333"/>
                  </a:lnTo>
                  <a:lnTo>
                    <a:pt x="99" y="318"/>
                  </a:lnTo>
                  <a:lnTo>
                    <a:pt x="88" y="304"/>
                  </a:lnTo>
                  <a:lnTo>
                    <a:pt x="68" y="289"/>
                  </a:lnTo>
                  <a:lnTo>
                    <a:pt x="68" y="276"/>
                  </a:lnTo>
                  <a:lnTo>
                    <a:pt x="60" y="274"/>
                  </a:lnTo>
                  <a:lnTo>
                    <a:pt x="53" y="271"/>
                  </a:lnTo>
                  <a:lnTo>
                    <a:pt x="48" y="265"/>
                  </a:lnTo>
                  <a:lnTo>
                    <a:pt x="44" y="260"/>
                  </a:lnTo>
                  <a:lnTo>
                    <a:pt x="44" y="244"/>
                  </a:lnTo>
                  <a:lnTo>
                    <a:pt x="31" y="240"/>
                  </a:lnTo>
                  <a:lnTo>
                    <a:pt x="29" y="236"/>
                  </a:lnTo>
                  <a:lnTo>
                    <a:pt x="28" y="231"/>
                  </a:lnTo>
                  <a:lnTo>
                    <a:pt x="28" y="225"/>
                  </a:lnTo>
                  <a:lnTo>
                    <a:pt x="28" y="218"/>
                  </a:lnTo>
                  <a:lnTo>
                    <a:pt x="28" y="213"/>
                  </a:lnTo>
                  <a:lnTo>
                    <a:pt x="20" y="213"/>
                  </a:lnTo>
                  <a:lnTo>
                    <a:pt x="15" y="200"/>
                  </a:lnTo>
                  <a:lnTo>
                    <a:pt x="9" y="189"/>
                  </a:lnTo>
                  <a:lnTo>
                    <a:pt x="4" y="176"/>
                  </a:lnTo>
                  <a:lnTo>
                    <a:pt x="0" y="160"/>
                  </a:lnTo>
                  <a:lnTo>
                    <a:pt x="6" y="160"/>
                  </a:lnTo>
                  <a:lnTo>
                    <a:pt x="11" y="162"/>
                  </a:lnTo>
                  <a:lnTo>
                    <a:pt x="15" y="162"/>
                  </a:lnTo>
                  <a:lnTo>
                    <a:pt x="20" y="164"/>
                  </a:lnTo>
                  <a:lnTo>
                    <a:pt x="20" y="160"/>
                  </a:lnTo>
                  <a:lnTo>
                    <a:pt x="24" y="156"/>
                  </a:lnTo>
                  <a:lnTo>
                    <a:pt x="28" y="153"/>
                  </a:lnTo>
                  <a:lnTo>
                    <a:pt x="31" y="149"/>
                  </a:lnTo>
                  <a:lnTo>
                    <a:pt x="31" y="89"/>
                  </a:lnTo>
                  <a:lnTo>
                    <a:pt x="44" y="89"/>
                  </a:lnTo>
                  <a:lnTo>
                    <a:pt x="44" y="76"/>
                  </a:lnTo>
                  <a:lnTo>
                    <a:pt x="48" y="76"/>
                  </a:lnTo>
                  <a:lnTo>
                    <a:pt x="48" y="73"/>
                  </a:lnTo>
                  <a:lnTo>
                    <a:pt x="64" y="73"/>
                  </a:lnTo>
                  <a:lnTo>
                    <a:pt x="75" y="76"/>
                  </a:lnTo>
                  <a:lnTo>
                    <a:pt x="91" y="76"/>
                  </a:lnTo>
                  <a:lnTo>
                    <a:pt x="113" y="76"/>
                  </a:lnTo>
                  <a:lnTo>
                    <a:pt x="133" y="76"/>
                  </a:lnTo>
                  <a:lnTo>
                    <a:pt x="148" y="76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24">
              <a:extLst>
                <a:ext uri="{FF2B5EF4-FFF2-40B4-BE49-F238E27FC236}">
                  <a16:creationId xmlns:a16="http://schemas.microsoft.com/office/drawing/2014/main" id="{ADDE5245-0BF5-499C-BA3B-A1416490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440" y="3145469"/>
              <a:ext cx="639763" cy="800100"/>
            </a:xfrm>
            <a:custGeom>
              <a:avLst/>
              <a:gdLst>
                <a:gd name="T0" fmla="*/ 403 w 403"/>
                <a:gd name="T1" fmla="*/ 13 h 504"/>
                <a:gd name="T2" fmla="*/ 394 w 403"/>
                <a:gd name="T3" fmla="*/ 51 h 504"/>
                <a:gd name="T4" fmla="*/ 383 w 403"/>
                <a:gd name="T5" fmla="*/ 80 h 504"/>
                <a:gd name="T6" fmla="*/ 374 w 403"/>
                <a:gd name="T7" fmla="*/ 124 h 504"/>
                <a:gd name="T8" fmla="*/ 367 w 403"/>
                <a:gd name="T9" fmla="*/ 153 h 504"/>
                <a:gd name="T10" fmla="*/ 362 w 403"/>
                <a:gd name="T11" fmla="*/ 208 h 504"/>
                <a:gd name="T12" fmla="*/ 352 w 403"/>
                <a:gd name="T13" fmla="*/ 262 h 504"/>
                <a:gd name="T14" fmla="*/ 323 w 403"/>
                <a:gd name="T15" fmla="*/ 297 h 504"/>
                <a:gd name="T16" fmla="*/ 274 w 403"/>
                <a:gd name="T17" fmla="*/ 411 h 504"/>
                <a:gd name="T18" fmla="*/ 247 w 403"/>
                <a:gd name="T19" fmla="*/ 451 h 504"/>
                <a:gd name="T20" fmla="*/ 200 w 403"/>
                <a:gd name="T21" fmla="*/ 497 h 504"/>
                <a:gd name="T22" fmla="*/ 174 w 403"/>
                <a:gd name="T23" fmla="*/ 468 h 504"/>
                <a:gd name="T24" fmla="*/ 140 w 403"/>
                <a:gd name="T25" fmla="*/ 486 h 504"/>
                <a:gd name="T26" fmla="*/ 120 w 403"/>
                <a:gd name="T27" fmla="*/ 493 h 504"/>
                <a:gd name="T28" fmla="*/ 103 w 403"/>
                <a:gd name="T29" fmla="*/ 484 h 504"/>
                <a:gd name="T30" fmla="*/ 96 w 403"/>
                <a:gd name="T31" fmla="*/ 473 h 504"/>
                <a:gd name="T32" fmla="*/ 80 w 403"/>
                <a:gd name="T33" fmla="*/ 477 h 504"/>
                <a:gd name="T34" fmla="*/ 60 w 403"/>
                <a:gd name="T35" fmla="*/ 488 h 504"/>
                <a:gd name="T36" fmla="*/ 32 w 403"/>
                <a:gd name="T37" fmla="*/ 493 h 504"/>
                <a:gd name="T38" fmla="*/ 20 w 403"/>
                <a:gd name="T39" fmla="*/ 471 h 504"/>
                <a:gd name="T40" fmla="*/ 0 w 403"/>
                <a:gd name="T41" fmla="*/ 428 h 504"/>
                <a:gd name="T42" fmla="*/ 11 w 403"/>
                <a:gd name="T43" fmla="*/ 422 h 504"/>
                <a:gd name="T44" fmla="*/ 25 w 403"/>
                <a:gd name="T45" fmla="*/ 418 h 504"/>
                <a:gd name="T46" fmla="*/ 31 w 403"/>
                <a:gd name="T47" fmla="*/ 417 h 504"/>
                <a:gd name="T48" fmla="*/ 31 w 403"/>
                <a:gd name="T49" fmla="*/ 384 h 504"/>
                <a:gd name="T50" fmla="*/ 51 w 403"/>
                <a:gd name="T51" fmla="*/ 353 h 504"/>
                <a:gd name="T52" fmla="*/ 67 w 403"/>
                <a:gd name="T53" fmla="*/ 324 h 504"/>
                <a:gd name="T54" fmla="*/ 80 w 403"/>
                <a:gd name="T55" fmla="*/ 317 h 504"/>
                <a:gd name="T56" fmla="*/ 96 w 403"/>
                <a:gd name="T57" fmla="*/ 326 h 504"/>
                <a:gd name="T58" fmla="*/ 103 w 403"/>
                <a:gd name="T59" fmla="*/ 344 h 504"/>
                <a:gd name="T60" fmla="*/ 136 w 403"/>
                <a:gd name="T61" fmla="*/ 338 h 504"/>
                <a:gd name="T62" fmla="*/ 151 w 403"/>
                <a:gd name="T63" fmla="*/ 340 h 504"/>
                <a:gd name="T64" fmla="*/ 160 w 403"/>
                <a:gd name="T65" fmla="*/ 353 h 504"/>
                <a:gd name="T66" fmla="*/ 167 w 403"/>
                <a:gd name="T67" fmla="*/ 331 h 504"/>
                <a:gd name="T68" fmla="*/ 176 w 403"/>
                <a:gd name="T69" fmla="*/ 260 h 504"/>
                <a:gd name="T70" fmla="*/ 176 w 403"/>
                <a:gd name="T71" fmla="*/ 249 h 504"/>
                <a:gd name="T72" fmla="*/ 163 w 403"/>
                <a:gd name="T73" fmla="*/ 244 h 504"/>
                <a:gd name="T74" fmla="*/ 158 w 403"/>
                <a:gd name="T75" fmla="*/ 184 h 504"/>
                <a:gd name="T76" fmla="*/ 174 w 403"/>
                <a:gd name="T77" fmla="*/ 160 h 504"/>
                <a:gd name="T78" fmla="*/ 160 w 403"/>
                <a:gd name="T79" fmla="*/ 140 h 504"/>
                <a:gd name="T80" fmla="*/ 122 w 403"/>
                <a:gd name="T81" fmla="*/ 144 h 504"/>
                <a:gd name="T82" fmla="*/ 114 w 403"/>
                <a:gd name="T83" fmla="*/ 89 h 504"/>
                <a:gd name="T84" fmla="*/ 145 w 403"/>
                <a:gd name="T85" fmla="*/ 93 h 504"/>
                <a:gd name="T86" fmla="*/ 211 w 403"/>
                <a:gd name="T87" fmla="*/ 100 h 504"/>
                <a:gd name="T88" fmla="*/ 254 w 403"/>
                <a:gd name="T89" fmla="*/ 108 h 504"/>
                <a:gd name="T90" fmla="*/ 271 w 403"/>
                <a:gd name="T91" fmla="*/ 80 h 504"/>
                <a:gd name="T92" fmla="*/ 287 w 403"/>
                <a:gd name="T93" fmla="*/ 37 h 504"/>
                <a:gd name="T94" fmla="*/ 294 w 403"/>
                <a:gd name="T95" fmla="*/ 20 h 504"/>
                <a:gd name="T96" fmla="*/ 320 w 403"/>
                <a:gd name="T97" fmla="*/ 1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04">
                  <a:moveTo>
                    <a:pt x="345" y="0"/>
                  </a:moveTo>
                  <a:lnTo>
                    <a:pt x="354" y="0"/>
                  </a:lnTo>
                  <a:lnTo>
                    <a:pt x="360" y="8"/>
                  </a:lnTo>
                  <a:lnTo>
                    <a:pt x="403" y="13"/>
                  </a:lnTo>
                  <a:lnTo>
                    <a:pt x="403" y="44"/>
                  </a:lnTo>
                  <a:lnTo>
                    <a:pt x="400" y="44"/>
                  </a:lnTo>
                  <a:lnTo>
                    <a:pt x="400" y="51"/>
                  </a:lnTo>
                  <a:lnTo>
                    <a:pt x="394" y="51"/>
                  </a:lnTo>
                  <a:lnTo>
                    <a:pt x="391" y="71"/>
                  </a:lnTo>
                  <a:lnTo>
                    <a:pt x="387" y="71"/>
                  </a:lnTo>
                  <a:lnTo>
                    <a:pt x="387" y="80"/>
                  </a:lnTo>
                  <a:lnTo>
                    <a:pt x="383" y="80"/>
                  </a:lnTo>
                  <a:lnTo>
                    <a:pt x="383" y="93"/>
                  </a:lnTo>
                  <a:lnTo>
                    <a:pt x="380" y="93"/>
                  </a:lnTo>
                  <a:lnTo>
                    <a:pt x="380" y="124"/>
                  </a:lnTo>
                  <a:lnTo>
                    <a:pt x="374" y="124"/>
                  </a:lnTo>
                  <a:lnTo>
                    <a:pt x="374" y="140"/>
                  </a:lnTo>
                  <a:lnTo>
                    <a:pt x="371" y="140"/>
                  </a:lnTo>
                  <a:lnTo>
                    <a:pt x="371" y="153"/>
                  </a:lnTo>
                  <a:lnTo>
                    <a:pt x="367" y="153"/>
                  </a:lnTo>
                  <a:lnTo>
                    <a:pt x="367" y="177"/>
                  </a:lnTo>
                  <a:lnTo>
                    <a:pt x="363" y="177"/>
                  </a:lnTo>
                  <a:lnTo>
                    <a:pt x="362" y="191"/>
                  </a:lnTo>
                  <a:lnTo>
                    <a:pt x="362" y="208"/>
                  </a:lnTo>
                  <a:lnTo>
                    <a:pt x="362" y="226"/>
                  </a:lnTo>
                  <a:lnTo>
                    <a:pt x="362" y="238"/>
                  </a:lnTo>
                  <a:lnTo>
                    <a:pt x="360" y="248"/>
                  </a:lnTo>
                  <a:lnTo>
                    <a:pt x="352" y="262"/>
                  </a:lnTo>
                  <a:lnTo>
                    <a:pt x="342" y="273"/>
                  </a:lnTo>
                  <a:lnTo>
                    <a:pt x="331" y="284"/>
                  </a:lnTo>
                  <a:lnTo>
                    <a:pt x="323" y="288"/>
                  </a:lnTo>
                  <a:lnTo>
                    <a:pt x="323" y="297"/>
                  </a:lnTo>
                  <a:lnTo>
                    <a:pt x="314" y="300"/>
                  </a:lnTo>
                  <a:lnTo>
                    <a:pt x="294" y="324"/>
                  </a:lnTo>
                  <a:lnTo>
                    <a:pt x="274" y="340"/>
                  </a:lnTo>
                  <a:lnTo>
                    <a:pt x="274" y="411"/>
                  </a:lnTo>
                  <a:lnTo>
                    <a:pt x="271" y="411"/>
                  </a:lnTo>
                  <a:lnTo>
                    <a:pt x="267" y="440"/>
                  </a:lnTo>
                  <a:lnTo>
                    <a:pt x="260" y="440"/>
                  </a:lnTo>
                  <a:lnTo>
                    <a:pt x="247" y="451"/>
                  </a:lnTo>
                  <a:lnTo>
                    <a:pt x="232" y="460"/>
                  </a:lnTo>
                  <a:lnTo>
                    <a:pt x="218" y="471"/>
                  </a:lnTo>
                  <a:lnTo>
                    <a:pt x="207" y="482"/>
                  </a:lnTo>
                  <a:lnTo>
                    <a:pt x="200" y="497"/>
                  </a:lnTo>
                  <a:lnTo>
                    <a:pt x="180" y="497"/>
                  </a:lnTo>
                  <a:lnTo>
                    <a:pt x="176" y="488"/>
                  </a:lnTo>
                  <a:lnTo>
                    <a:pt x="176" y="478"/>
                  </a:lnTo>
                  <a:lnTo>
                    <a:pt x="174" y="468"/>
                  </a:lnTo>
                  <a:lnTo>
                    <a:pt x="147" y="471"/>
                  </a:lnTo>
                  <a:lnTo>
                    <a:pt x="145" y="477"/>
                  </a:lnTo>
                  <a:lnTo>
                    <a:pt x="142" y="482"/>
                  </a:lnTo>
                  <a:lnTo>
                    <a:pt x="140" y="486"/>
                  </a:lnTo>
                  <a:lnTo>
                    <a:pt x="136" y="488"/>
                  </a:lnTo>
                  <a:lnTo>
                    <a:pt x="132" y="489"/>
                  </a:lnTo>
                  <a:lnTo>
                    <a:pt x="127" y="491"/>
                  </a:lnTo>
                  <a:lnTo>
                    <a:pt x="120" y="493"/>
                  </a:lnTo>
                  <a:lnTo>
                    <a:pt x="116" y="489"/>
                  </a:lnTo>
                  <a:lnTo>
                    <a:pt x="112" y="488"/>
                  </a:lnTo>
                  <a:lnTo>
                    <a:pt x="109" y="486"/>
                  </a:lnTo>
                  <a:lnTo>
                    <a:pt x="103" y="484"/>
                  </a:lnTo>
                  <a:lnTo>
                    <a:pt x="102" y="478"/>
                  </a:lnTo>
                  <a:lnTo>
                    <a:pt x="100" y="477"/>
                  </a:lnTo>
                  <a:lnTo>
                    <a:pt x="100" y="475"/>
                  </a:lnTo>
                  <a:lnTo>
                    <a:pt x="96" y="473"/>
                  </a:lnTo>
                  <a:lnTo>
                    <a:pt x="92" y="473"/>
                  </a:lnTo>
                  <a:lnTo>
                    <a:pt x="87" y="471"/>
                  </a:lnTo>
                  <a:lnTo>
                    <a:pt x="87" y="477"/>
                  </a:lnTo>
                  <a:lnTo>
                    <a:pt x="80" y="477"/>
                  </a:lnTo>
                  <a:lnTo>
                    <a:pt x="74" y="484"/>
                  </a:lnTo>
                  <a:lnTo>
                    <a:pt x="67" y="484"/>
                  </a:lnTo>
                  <a:lnTo>
                    <a:pt x="67" y="488"/>
                  </a:lnTo>
                  <a:lnTo>
                    <a:pt x="60" y="488"/>
                  </a:lnTo>
                  <a:lnTo>
                    <a:pt x="51" y="504"/>
                  </a:lnTo>
                  <a:lnTo>
                    <a:pt x="34" y="504"/>
                  </a:lnTo>
                  <a:lnTo>
                    <a:pt x="34" y="498"/>
                  </a:lnTo>
                  <a:lnTo>
                    <a:pt x="32" y="493"/>
                  </a:lnTo>
                  <a:lnTo>
                    <a:pt x="31" y="488"/>
                  </a:lnTo>
                  <a:lnTo>
                    <a:pt x="27" y="488"/>
                  </a:lnTo>
                  <a:lnTo>
                    <a:pt x="27" y="477"/>
                  </a:lnTo>
                  <a:lnTo>
                    <a:pt x="20" y="471"/>
                  </a:lnTo>
                  <a:lnTo>
                    <a:pt x="11" y="464"/>
                  </a:lnTo>
                  <a:lnTo>
                    <a:pt x="5" y="455"/>
                  </a:lnTo>
                  <a:lnTo>
                    <a:pt x="0" y="444"/>
                  </a:lnTo>
                  <a:lnTo>
                    <a:pt x="0" y="428"/>
                  </a:lnTo>
                  <a:lnTo>
                    <a:pt x="3" y="426"/>
                  </a:lnTo>
                  <a:lnTo>
                    <a:pt x="5" y="424"/>
                  </a:lnTo>
                  <a:lnTo>
                    <a:pt x="9" y="422"/>
                  </a:lnTo>
                  <a:lnTo>
                    <a:pt x="11" y="422"/>
                  </a:lnTo>
                  <a:lnTo>
                    <a:pt x="16" y="420"/>
                  </a:lnTo>
                  <a:lnTo>
                    <a:pt x="23" y="420"/>
                  </a:lnTo>
                  <a:lnTo>
                    <a:pt x="25" y="418"/>
                  </a:lnTo>
                  <a:lnTo>
                    <a:pt x="25" y="418"/>
                  </a:lnTo>
                  <a:lnTo>
                    <a:pt x="25" y="417"/>
                  </a:lnTo>
                  <a:lnTo>
                    <a:pt x="27" y="417"/>
                  </a:lnTo>
                  <a:lnTo>
                    <a:pt x="29" y="417"/>
                  </a:lnTo>
                  <a:lnTo>
                    <a:pt x="31" y="417"/>
                  </a:lnTo>
                  <a:lnTo>
                    <a:pt x="32" y="408"/>
                  </a:lnTo>
                  <a:lnTo>
                    <a:pt x="32" y="402"/>
                  </a:lnTo>
                  <a:lnTo>
                    <a:pt x="32" y="395"/>
                  </a:lnTo>
                  <a:lnTo>
                    <a:pt x="31" y="384"/>
                  </a:lnTo>
                  <a:lnTo>
                    <a:pt x="23" y="384"/>
                  </a:lnTo>
                  <a:lnTo>
                    <a:pt x="23" y="348"/>
                  </a:lnTo>
                  <a:lnTo>
                    <a:pt x="51" y="348"/>
                  </a:lnTo>
                  <a:lnTo>
                    <a:pt x="51" y="353"/>
                  </a:lnTo>
                  <a:lnTo>
                    <a:pt x="54" y="353"/>
                  </a:lnTo>
                  <a:lnTo>
                    <a:pt x="54" y="348"/>
                  </a:lnTo>
                  <a:lnTo>
                    <a:pt x="71" y="344"/>
                  </a:lnTo>
                  <a:lnTo>
                    <a:pt x="67" y="324"/>
                  </a:lnTo>
                  <a:lnTo>
                    <a:pt x="71" y="322"/>
                  </a:lnTo>
                  <a:lnTo>
                    <a:pt x="74" y="320"/>
                  </a:lnTo>
                  <a:lnTo>
                    <a:pt x="76" y="318"/>
                  </a:lnTo>
                  <a:lnTo>
                    <a:pt x="80" y="317"/>
                  </a:lnTo>
                  <a:lnTo>
                    <a:pt x="83" y="317"/>
                  </a:lnTo>
                  <a:lnTo>
                    <a:pt x="91" y="317"/>
                  </a:lnTo>
                  <a:lnTo>
                    <a:pt x="94" y="320"/>
                  </a:lnTo>
                  <a:lnTo>
                    <a:pt x="96" y="326"/>
                  </a:lnTo>
                  <a:lnTo>
                    <a:pt x="98" y="329"/>
                  </a:lnTo>
                  <a:lnTo>
                    <a:pt x="100" y="333"/>
                  </a:lnTo>
                  <a:lnTo>
                    <a:pt x="102" y="338"/>
                  </a:lnTo>
                  <a:lnTo>
                    <a:pt x="103" y="344"/>
                  </a:lnTo>
                  <a:lnTo>
                    <a:pt x="127" y="348"/>
                  </a:lnTo>
                  <a:lnTo>
                    <a:pt x="131" y="344"/>
                  </a:lnTo>
                  <a:lnTo>
                    <a:pt x="132" y="340"/>
                  </a:lnTo>
                  <a:lnTo>
                    <a:pt x="136" y="338"/>
                  </a:lnTo>
                  <a:lnTo>
                    <a:pt x="140" y="337"/>
                  </a:lnTo>
                  <a:lnTo>
                    <a:pt x="147" y="337"/>
                  </a:lnTo>
                  <a:lnTo>
                    <a:pt x="149" y="338"/>
                  </a:lnTo>
                  <a:lnTo>
                    <a:pt x="151" y="340"/>
                  </a:lnTo>
                  <a:lnTo>
                    <a:pt x="152" y="342"/>
                  </a:lnTo>
                  <a:lnTo>
                    <a:pt x="154" y="344"/>
                  </a:lnTo>
                  <a:lnTo>
                    <a:pt x="154" y="353"/>
                  </a:lnTo>
                  <a:lnTo>
                    <a:pt x="160" y="353"/>
                  </a:lnTo>
                  <a:lnTo>
                    <a:pt x="160" y="348"/>
                  </a:lnTo>
                  <a:lnTo>
                    <a:pt x="163" y="348"/>
                  </a:lnTo>
                  <a:lnTo>
                    <a:pt x="163" y="331"/>
                  </a:lnTo>
                  <a:lnTo>
                    <a:pt x="167" y="331"/>
                  </a:lnTo>
                  <a:lnTo>
                    <a:pt x="167" y="324"/>
                  </a:lnTo>
                  <a:lnTo>
                    <a:pt x="174" y="320"/>
                  </a:lnTo>
                  <a:lnTo>
                    <a:pt x="174" y="260"/>
                  </a:lnTo>
                  <a:lnTo>
                    <a:pt x="176" y="260"/>
                  </a:lnTo>
                  <a:lnTo>
                    <a:pt x="176" y="258"/>
                  </a:lnTo>
                  <a:lnTo>
                    <a:pt x="178" y="257"/>
                  </a:lnTo>
                  <a:lnTo>
                    <a:pt x="180" y="251"/>
                  </a:lnTo>
                  <a:lnTo>
                    <a:pt x="176" y="249"/>
                  </a:lnTo>
                  <a:lnTo>
                    <a:pt x="172" y="248"/>
                  </a:lnTo>
                  <a:lnTo>
                    <a:pt x="171" y="248"/>
                  </a:lnTo>
                  <a:lnTo>
                    <a:pt x="167" y="246"/>
                  </a:lnTo>
                  <a:lnTo>
                    <a:pt x="163" y="244"/>
                  </a:lnTo>
                  <a:lnTo>
                    <a:pt x="163" y="237"/>
                  </a:lnTo>
                  <a:lnTo>
                    <a:pt x="147" y="233"/>
                  </a:lnTo>
                  <a:lnTo>
                    <a:pt x="151" y="188"/>
                  </a:lnTo>
                  <a:lnTo>
                    <a:pt x="158" y="184"/>
                  </a:lnTo>
                  <a:lnTo>
                    <a:pt x="163" y="180"/>
                  </a:lnTo>
                  <a:lnTo>
                    <a:pt x="169" y="173"/>
                  </a:lnTo>
                  <a:lnTo>
                    <a:pt x="172" y="168"/>
                  </a:lnTo>
                  <a:lnTo>
                    <a:pt x="174" y="160"/>
                  </a:lnTo>
                  <a:lnTo>
                    <a:pt x="169" y="153"/>
                  </a:lnTo>
                  <a:lnTo>
                    <a:pt x="165" y="148"/>
                  </a:lnTo>
                  <a:lnTo>
                    <a:pt x="163" y="144"/>
                  </a:lnTo>
                  <a:lnTo>
                    <a:pt x="160" y="140"/>
                  </a:lnTo>
                  <a:lnTo>
                    <a:pt x="152" y="137"/>
                  </a:lnTo>
                  <a:lnTo>
                    <a:pt x="140" y="137"/>
                  </a:lnTo>
                  <a:lnTo>
                    <a:pt x="131" y="140"/>
                  </a:lnTo>
                  <a:lnTo>
                    <a:pt x="122" y="144"/>
                  </a:lnTo>
                  <a:lnTo>
                    <a:pt x="107" y="144"/>
                  </a:lnTo>
                  <a:lnTo>
                    <a:pt x="107" y="93"/>
                  </a:lnTo>
                  <a:lnTo>
                    <a:pt x="111" y="91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23" y="88"/>
                  </a:lnTo>
                  <a:lnTo>
                    <a:pt x="132" y="91"/>
                  </a:lnTo>
                  <a:lnTo>
                    <a:pt x="145" y="93"/>
                  </a:lnTo>
                  <a:lnTo>
                    <a:pt x="158" y="93"/>
                  </a:lnTo>
                  <a:lnTo>
                    <a:pt x="171" y="93"/>
                  </a:lnTo>
                  <a:lnTo>
                    <a:pt x="211" y="97"/>
                  </a:lnTo>
                  <a:lnTo>
                    <a:pt x="211" y="100"/>
                  </a:lnTo>
                  <a:lnTo>
                    <a:pt x="220" y="100"/>
                  </a:lnTo>
                  <a:lnTo>
                    <a:pt x="220" y="104"/>
                  </a:lnTo>
                  <a:lnTo>
                    <a:pt x="254" y="104"/>
                  </a:lnTo>
                  <a:lnTo>
                    <a:pt x="254" y="108"/>
                  </a:lnTo>
                  <a:lnTo>
                    <a:pt x="267" y="111"/>
                  </a:lnTo>
                  <a:lnTo>
                    <a:pt x="267" y="108"/>
                  </a:lnTo>
                  <a:lnTo>
                    <a:pt x="271" y="108"/>
                  </a:lnTo>
                  <a:lnTo>
                    <a:pt x="271" y="80"/>
                  </a:lnTo>
                  <a:lnTo>
                    <a:pt x="274" y="80"/>
                  </a:lnTo>
                  <a:lnTo>
                    <a:pt x="283" y="57"/>
                  </a:lnTo>
                  <a:lnTo>
                    <a:pt x="287" y="57"/>
                  </a:lnTo>
                  <a:lnTo>
                    <a:pt x="287" y="37"/>
                  </a:lnTo>
                  <a:lnTo>
                    <a:pt x="291" y="37"/>
                  </a:lnTo>
                  <a:lnTo>
                    <a:pt x="292" y="31"/>
                  </a:lnTo>
                  <a:lnTo>
                    <a:pt x="292" y="26"/>
                  </a:lnTo>
                  <a:lnTo>
                    <a:pt x="294" y="20"/>
                  </a:lnTo>
                  <a:lnTo>
                    <a:pt x="294" y="17"/>
                  </a:lnTo>
                  <a:lnTo>
                    <a:pt x="300" y="17"/>
                  </a:lnTo>
                  <a:lnTo>
                    <a:pt x="300" y="13"/>
                  </a:lnTo>
                  <a:lnTo>
                    <a:pt x="320" y="13"/>
                  </a:lnTo>
                  <a:lnTo>
                    <a:pt x="325" y="9"/>
                  </a:lnTo>
                  <a:lnTo>
                    <a:pt x="334" y="4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33">
              <a:extLst>
                <a:ext uri="{FF2B5EF4-FFF2-40B4-BE49-F238E27FC236}">
                  <a16:creationId xmlns:a16="http://schemas.microsoft.com/office/drawing/2014/main" id="{7E1088ED-EEC2-4BA1-B2EF-26B349FF9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090" y="5812469"/>
              <a:ext cx="112713" cy="152400"/>
            </a:xfrm>
            <a:custGeom>
              <a:avLst/>
              <a:gdLst>
                <a:gd name="T0" fmla="*/ 28 w 71"/>
                <a:gd name="T1" fmla="*/ 0 h 96"/>
                <a:gd name="T2" fmla="*/ 44 w 71"/>
                <a:gd name="T3" fmla="*/ 0 h 96"/>
                <a:gd name="T4" fmla="*/ 48 w 71"/>
                <a:gd name="T5" fmla="*/ 5 h 96"/>
                <a:gd name="T6" fmla="*/ 53 w 71"/>
                <a:gd name="T7" fmla="*/ 9 h 96"/>
                <a:gd name="T8" fmla="*/ 59 w 71"/>
                <a:gd name="T9" fmla="*/ 14 h 96"/>
                <a:gd name="T10" fmla="*/ 64 w 71"/>
                <a:gd name="T11" fmla="*/ 18 h 96"/>
                <a:gd name="T12" fmla="*/ 68 w 71"/>
                <a:gd name="T13" fmla="*/ 23 h 96"/>
                <a:gd name="T14" fmla="*/ 71 w 71"/>
                <a:gd name="T15" fmla="*/ 23 h 96"/>
                <a:gd name="T16" fmla="*/ 71 w 71"/>
                <a:gd name="T17" fmla="*/ 63 h 96"/>
                <a:gd name="T18" fmla="*/ 68 w 71"/>
                <a:gd name="T19" fmla="*/ 63 h 96"/>
                <a:gd name="T20" fmla="*/ 64 w 71"/>
                <a:gd name="T21" fmla="*/ 91 h 96"/>
                <a:gd name="T22" fmla="*/ 40 w 71"/>
                <a:gd name="T23" fmla="*/ 96 h 96"/>
                <a:gd name="T24" fmla="*/ 40 w 71"/>
                <a:gd name="T25" fmla="*/ 91 h 96"/>
                <a:gd name="T26" fmla="*/ 17 w 71"/>
                <a:gd name="T27" fmla="*/ 87 h 96"/>
                <a:gd name="T28" fmla="*/ 11 w 71"/>
                <a:gd name="T29" fmla="*/ 67 h 96"/>
                <a:gd name="T30" fmla="*/ 8 w 71"/>
                <a:gd name="T31" fmla="*/ 67 h 96"/>
                <a:gd name="T32" fmla="*/ 6 w 71"/>
                <a:gd name="T33" fmla="*/ 65 h 96"/>
                <a:gd name="T34" fmla="*/ 6 w 71"/>
                <a:gd name="T35" fmla="*/ 65 h 96"/>
                <a:gd name="T36" fmla="*/ 6 w 71"/>
                <a:gd name="T37" fmla="*/ 65 h 96"/>
                <a:gd name="T38" fmla="*/ 4 w 71"/>
                <a:gd name="T39" fmla="*/ 65 h 96"/>
                <a:gd name="T40" fmla="*/ 2 w 71"/>
                <a:gd name="T41" fmla="*/ 63 h 96"/>
                <a:gd name="T42" fmla="*/ 0 w 71"/>
                <a:gd name="T43" fmla="*/ 63 h 96"/>
                <a:gd name="T44" fmla="*/ 0 w 71"/>
                <a:gd name="T45" fmla="*/ 40 h 96"/>
                <a:gd name="T46" fmla="*/ 4 w 71"/>
                <a:gd name="T47" fmla="*/ 40 h 96"/>
                <a:gd name="T48" fmla="*/ 8 w 71"/>
                <a:gd name="T49" fmla="*/ 31 h 96"/>
                <a:gd name="T50" fmla="*/ 15 w 71"/>
                <a:gd name="T51" fmla="*/ 18 h 96"/>
                <a:gd name="T52" fmla="*/ 22 w 71"/>
                <a:gd name="T53" fmla="*/ 5 h 96"/>
                <a:gd name="T54" fmla="*/ 28 w 71"/>
                <a:gd name="T5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96">
                  <a:moveTo>
                    <a:pt x="28" y="0"/>
                  </a:moveTo>
                  <a:lnTo>
                    <a:pt x="44" y="0"/>
                  </a:lnTo>
                  <a:lnTo>
                    <a:pt x="48" y="5"/>
                  </a:lnTo>
                  <a:lnTo>
                    <a:pt x="53" y="9"/>
                  </a:lnTo>
                  <a:lnTo>
                    <a:pt x="59" y="14"/>
                  </a:lnTo>
                  <a:lnTo>
                    <a:pt x="64" y="18"/>
                  </a:lnTo>
                  <a:lnTo>
                    <a:pt x="68" y="23"/>
                  </a:lnTo>
                  <a:lnTo>
                    <a:pt x="71" y="23"/>
                  </a:lnTo>
                  <a:lnTo>
                    <a:pt x="71" y="63"/>
                  </a:lnTo>
                  <a:lnTo>
                    <a:pt x="68" y="63"/>
                  </a:lnTo>
                  <a:lnTo>
                    <a:pt x="64" y="91"/>
                  </a:lnTo>
                  <a:lnTo>
                    <a:pt x="40" y="96"/>
                  </a:lnTo>
                  <a:lnTo>
                    <a:pt x="40" y="91"/>
                  </a:lnTo>
                  <a:lnTo>
                    <a:pt x="17" y="87"/>
                  </a:lnTo>
                  <a:lnTo>
                    <a:pt x="11" y="67"/>
                  </a:lnTo>
                  <a:lnTo>
                    <a:pt x="8" y="67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4" y="65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5" y="18"/>
                  </a:lnTo>
                  <a:lnTo>
                    <a:pt x="22" y="5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136">
              <a:extLst>
                <a:ext uri="{FF2B5EF4-FFF2-40B4-BE49-F238E27FC236}">
                  <a16:creationId xmlns:a16="http://schemas.microsoft.com/office/drawing/2014/main" id="{2995BAAD-3BDC-4868-8E94-7FB30073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28" y="6060346"/>
              <a:ext cx="190500" cy="185738"/>
            </a:xfrm>
            <a:custGeom>
              <a:avLst/>
              <a:gdLst>
                <a:gd name="T0" fmla="*/ 71 w 120"/>
                <a:gd name="T1" fmla="*/ 0 h 117"/>
                <a:gd name="T2" fmla="*/ 91 w 120"/>
                <a:gd name="T3" fmla="*/ 6 h 117"/>
                <a:gd name="T4" fmla="*/ 107 w 120"/>
                <a:gd name="T5" fmla="*/ 17 h 117"/>
                <a:gd name="T6" fmla="*/ 114 w 120"/>
                <a:gd name="T7" fmla="*/ 31 h 117"/>
                <a:gd name="T8" fmla="*/ 120 w 120"/>
                <a:gd name="T9" fmla="*/ 31 h 117"/>
                <a:gd name="T10" fmla="*/ 120 w 120"/>
                <a:gd name="T11" fmla="*/ 53 h 117"/>
                <a:gd name="T12" fmla="*/ 114 w 120"/>
                <a:gd name="T13" fmla="*/ 57 h 117"/>
                <a:gd name="T14" fmla="*/ 111 w 120"/>
                <a:gd name="T15" fmla="*/ 60 h 117"/>
                <a:gd name="T16" fmla="*/ 109 w 120"/>
                <a:gd name="T17" fmla="*/ 62 h 117"/>
                <a:gd name="T18" fmla="*/ 109 w 120"/>
                <a:gd name="T19" fmla="*/ 66 h 117"/>
                <a:gd name="T20" fmla="*/ 107 w 120"/>
                <a:gd name="T21" fmla="*/ 69 h 117"/>
                <a:gd name="T22" fmla="*/ 107 w 120"/>
                <a:gd name="T23" fmla="*/ 73 h 117"/>
                <a:gd name="T24" fmla="*/ 105 w 120"/>
                <a:gd name="T25" fmla="*/ 77 h 117"/>
                <a:gd name="T26" fmla="*/ 103 w 120"/>
                <a:gd name="T27" fmla="*/ 80 h 117"/>
                <a:gd name="T28" fmla="*/ 103 w 120"/>
                <a:gd name="T29" fmla="*/ 84 h 117"/>
                <a:gd name="T30" fmla="*/ 74 w 120"/>
                <a:gd name="T31" fmla="*/ 88 h 117"/>
                <a:gd name="T32" fmla="*/ 74 w 120"/>
                <a:gd name="T33" fmla="*/ 91 h 117"/>
                <a:gd name="T34" fmla="*/ 67 w 120"/>
                <a:gd name="T35" fmla="*/ 91 h 117"/>
                <a:gd name="T36" fmla="*/ 63 w 120"/>
                <a:gd name="T37" fmla="*/ 104 h 117"/>
                <a:gd name="T38" fmla="*/ 60 w 120"/>
                <a:gd name="T39" fmla="*/ 104 h 117"/>
                <a:gd name="T40" fmla="*/ 56 w 120"/>
                <a:gd name="T41" fmla="*/ 108 h 117"/>
                <a:gd name="T42" fmla="*/ 52 w 120"/>
                <a:gd name="T43" fmla="*/ 111 h 117"/>
                <a:gd name="T44" fmla="*/ 49 w 120"/>
                <a:gd name="T45" fmla="*/ 113 h 117"/>
                <a:gd name="T46" fmla="*/ 45 w 120"/>
                <a:gd name="T47" fmla="*/ 115 h 117"/>
                <a:gd name="T48" fmla="*/ 40 w 120"/>
                <a:gd name="T49" fmla="*/ 115 h 117"/>
                <a:gd name="T50" fmla="*/ 31 w 120"/>
                <a:gd name="T51" fmla="*/ 117 h 117"/>
                <a:gd name="T52" fmla="*/ 22 w 120"/>
                <a:gd name="T53" fmla="*/ 102 h 117"/>
                <a:gd name="T54" fmla="*/ 12 w 120"/>
                <a:gd name="T55" fmla="*/ 89 h 117"/>
                <a:gd name="T56" fmla="*/ 3 w 120"/>
                <a:gd name="T57" fmla="*/ 75 h 117"/>
                <a:gd name="T58" fmla="*/ 0 w 120"/>
                <a:gd name="T59" fmla="*/ 57 h 117"/>
                <a:gd name="T60" fmla="*/ 27 w 120"/>
                <a:gd name="T61" fmla="*/ 37 h 117"/>
                <a:gd name="T62" fmla="*/ 27 w 120"/>
                <a:gd name="T63" fmla="*/ 28 h 117"/>
                <a:gd name="T64" fmla="*/ 31 w 120"/>
                <a:gd name="T65" fmla="*/ 28 h 117"/>
                <a:gd name="T66" fmla="*/ 43 w 120"/>
                <a:gd name="T67" fmla="*/ 13 h 117"/>
                <a:gd name="T68" fmla="*/ 54 w 120"/>
                <a:gd name="T69" fmla="*/ 13 h 117"/>
                <a:gd name="T70" fmla="*/ 60 w 120"/>
                <a:gd name="T71" fmla="*/ 4 h 117"/>
                <a:gd name="T72" fmla="*/ 71 w 120"/>
                <a:gd name="T73" fmla="*/ 4 h 117"/>
                <a:gd name="T74" fmla="*/ 71 w 120"/>
                <a:gd name="T7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17">
                  <a:moveTo>
                    <a:pt x="71" y="0"/>
                  </a:moveTo>
                  <a:lnTo>
                    <a:pt x="91" y="6"/>
                  </a:lnTo>
                  <a:lnTo>
                    <a:pt x="107" y="17"/>
                  </a:lnTo>
                  <a:lnTo>
                    <a:pt x="114" y="31"/>
                  </a:lnTo>
                  <a:lnTo>
                    <a:pt x="120" y="31"/>
                  </a:lnTo>
                  <a:lnTo>
                    <a:pt x="120" y="53"/>
                  </a:lnTo>
                  <a:lnTo>
                    <a:pt x="114" y="57"/>
                  </a:lnTo>
                  <a:lnTo>
                    <a:pt x="111" y="60"/>
                  </a:lnTo>
                  <a:lnTo>
                    <a:pt x="109" y="62"/>
                  </a:lnTo>
                  <a:lnTo>
                    <a:pt x="109" y="66"/>
                  </a:lnTo>
                  <a:lnTo>
                    <a:pt x="107" y="69"/>
                  </a:lnTo>
                  <a:lnTo>
                    <a:pt x="107" y="73"/>
                  </a:lnTo>
                  <a:lnTo>
                    <a:pt x="105" y="77"/>
                  </a:lnTo>
                  <a:lnTo>
                    <a:pt x="103" y="80"/>
                  </a:lnTo>
                  <a:lnTo>
                    <a:pt x="103" y="84"/>
                  </a:lnTo>
                  <a:lnTo>
                    <a:pt x="74" y="88"/>
                  </a:lnTo>
                  <a:lnTo>
                    <a:pt x="74" y="91"/>
                  </a:lnTo>
                  <a:lnTo>
                    <a:pt x="67" y="91"/>
                  </a:lnTo>
                  <a:lnTo>
                    <a:pt x="63" y="104"/>
                  </a:lnTo>
                  <a:lnTo>
                    <a:pt x="60" y="104"/>
                  </a:lnTo>
                  <a:lnTo>
                    <a:pt x="56" y="108"/>
                  </a:lnTo>
                  <a:lnTo>
                    <a:pt x="52" y="111"/>
                  </a:lnTo>
                  <a:lnTo>
                    <a:pt x="49" y="113"/>
                  </a:lnTo>
                  <a:lnTo>
                    <a:pt x="45" y="115"/>
                  </a:lnTo>
                  <a:lnTo>
                    <a:pt x="40" y="115"/>
                  </a:lnTo>
                  <a:lnTo>
                    <a:pt x="31" y="117"/>
                  </a:lnTo>
                  <a:lnTo>
                    <a:pt x="22" y="102"/>
                  </a:lnTo>
                  <a:lnTo>
                    <a:pt x="12" y="89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27" y="37"/>
                  </a:lnTo>
                  <a:lnTo>
                    <a:pt x="27" y="28"/>
                  </a:lnTo>
                  <a:lnTo>
                    <a:pt x="31" y="28"/>
                  </a:lnTo>
                  <a:lnTo>
                    <a:pt x="43" y="13"/>
                  </a:lnTo>
                  <a:lnTo>
                    <a:pt x="54" y="13"/>
                  </a:lnTo>
                  <a:lnTo>
                    <a:pt x="60" y="4"/>
                  </a:lnTo>
                  <a:lnTo>
                    <a:pt x="71" y="4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7AC1DC53-5B74-44DB-BDAA-A25ED087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940" y="4351969"/>
              <a:ext cx="260350" cy="677863"/>
            </a:xfrm>
            <a:custGeom>
              <a:avLst/>
              <a:gdLst>
                <a:gd name="T0" fmla="*/ 60 w 164"/>
                <a:gd name="T1" fmla="*/ 7 h 427"/>
                <a:gd name="T2" fmla="*/ 67 w 164"/>
                <a:gd name="T3" fmla="*/ 5 h 427"/>
                <a:gd name="T4" fmla="*/ 87 w 164"/>
                <a:gd name="T5" fmla="*/ 3 h 427"/>
                <a:gd name="T6" fmla="*/ 96 w 164"/>
                <a:gd name="T7" fmla="*/ 23 h 427"/>
                <a:gd name="T8" fmla="*/ 107 w 164"/>
                <a:gd name="T9" fmla="*/ 54 h 427"/>
                <a:gd name="T10" fmla="*/ 116 w 164"/>
                <a:gd name="T11" fmla="*/ 107 h 427"/>
                <a:gd name="T12" fmla="*/ 118 w 164"/>
                <a:gd name="T13" fmla="*/ 131 h 427"/>
                <a:gd name="T14" fmla="*/ 107 w 164"/>
                <a:gd name="T15" fmla="*/ 151 h 427"/>
                <a:gd name="T16" fmla="*/ 115 w 164"/>
                <a:gd name="T17" fmla="*/ 225 h 427"/>
                <a:gd name="T18" fmla="*/ 120 w 164"/>
                <a:gd name="T19" fmla="*/ 243 h 427"/>
                <a:gd name="T20" fmla="*/ 133 w 164"/>
                <a:gd name="T21" fmla="*/ 251 h 427"/>
                <a:gd name="T22" fmla="*/ 153 w 164"/>
                <a:gd name="T23" fmla="*/ 263 h 427"/>
                <a:gd name="T24" fmla="*/ 164 w 164"/>
                <a:gd name="T25" fmla="*/ 323 h 427"/>
                <a:gd name="T26" fmla="*/ 156 w 164"/>
                <a:gd name="T27" fmla="*/ 374 h 427"/>
                <a:gd name="T28" fmla="*/ 140 w 164"/>
                <a:gd name="T29" fmla="*/ 381 h 427"/>
                <a:gd name="T30" fmla="*/ 131 w 164"/>
                <a:gd name="T31" fmla="*/ 400 h 427"/>
                <a:gd name="T32" fmla="*/ 120 w 164"/>
                <a:gd name="T33" fmla="*/ 427 h 427"/>
                <a:gd name="T34" fmla="*/ 118 w 164"/>
                <a:gd name="T35" fmla="*/ 416 h 427"/>
                <a:gd name="T36" fmla="*/ 116 w 164"/>
                <a:gd name="T37" fmla="*/ 407 h 427"/>
                <a:gd name="T38" fmla="*/ 100 w 164"/>
                <a:gd name="T39" fmla="*/ 398 h 427"/>
                <a:gd name="T40" fmla="*/ 93 w 164"/>
                <a:gd name="T41" fmla="*/ 380 h 427"/>
                <a:gd name="T42" fmla="*/ 84 w 164"/>
                <a:gd name="T43" fmla="*/ 371 h 427"/>
                <a:gd name="T44" fmla="*/ 95 w 164"/>
                <a:gd name="T45" fmla="*/ 329 h 427"/>
                <a:gd name="T46" fmla="*/ 93 w 164"/>
                <a:gd name="T47" fmla="*/ 292 h 427"/>
                <a:gd name="T48" fmla="*/ 87 w 164"/>
                <a:gd name="T49" fmla="*/ 281 h 427"/>
                <a:gd name="T50" fmla="*/ 67 w 164"/>
                <a:gd name="T51" fmla="*/ 280 h 427"/>
                <a:gd name="T52" fmla="*/ 40 w 164"/>
                <a:gd name="T53" fmla="*/ 274 h 427"/>
                <a:gd name="T54" fmla="*/ 20 w 164"/>
                <a:gd name="T55" fmla="*/ 252 h 427"/>
                <a:gd name="T56" fmla="*/ 13 w 164"/>
                <a:gd name="T57" fmla="*/ 254 h 427"/>
                <a:gd name="T58" fmla="*/ 7 w 164"/>
                <a:gd name="T59" fmla="*/ 252 h 427"/>
                <a:gd name="T60" fmla="*/ 0 w 164"/>
                <a:gd name="T61" fmla="*/ 243 h 427"/>
                <a:gd name="T62" fmla="*/ 15 w 164"/>
                <a:gd name="T63" fmla="*/ 209 h 427"/>
                <a:gd name="T64" fmla="*/ 20 w 164"/>
                <a:gd name="T65" fmla="*/ 180 h 427"/>
                <a:gd name="T66" fmla="*/ 31 w 164"/>
                <a:gd name="T67" fmla="*/ 174 h 427"/>
                <a:gd name="T68" fmla="*/ 40 w 164"/>
                <a:gd name="T69" fmla="*/ 169 h 427"/>
                <a:gd name="T70" fmla="*/ 38 w 164"/>
                <a:gd name="T71" fmla="*/ 158 h 427"/>
                <a:gd name="T72" fmla="*/ 33 w 164"/>
                <a:gd name="T73" fmla="*/ 149 h 427"/>
                <a:gd name="T74" fmla="*/ 36 w 164"/>
                <a:gd name="T75" fmla="*/ 134 h 427"/>
                <a:gd name="T76" fmla="*/ 40 w 164"/>
                <a:gd name="T77" fmla="*/ 96 h 427"/>
                <a:gd name="T78" fmla="*/ 40 w 164"/>
                <a:gd name="T79" fmla="*/ 74 h 427"/>
                <a:gd name="T80" fmla="*/ 56 w 164"/>
                <a:gd name="T81" fmla="*/ 63 h 427"/>
                <a:gd name="T82" fmla="*/ 53 w 164"/>
                <a:gd name="T83" fmla="*/ 47 h 427"/>
                <a:gd name="T84" fmla="*/ 33 w 164"/>
                <a:gd name="T85" fmla="*/ 20 h 427"/>
                <a:gd name="T86" fmla="*/ 29 w 164"/>
                <a:gd name="T87" fmla="*/ 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4" h="427">
                  <a:moveTo>
                    <a:pt x="27" y="0"/>
                  </a:moveTo>
                  <a:lnTo>
                    <a:pt x="60" y="3"/>
                  </a:lnTo>
                  <a:lnTo>
                    <a:pt x="60" y="7"/>
                  </a:lnTo>
                  <a:lnTo>
                    <a:pt x="64" y="7"/>
                  </a:lnTo>
                  <a:lnTo>
                    <a:pt x="65" y="7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87" y="3"/>
                  </a:lnTo>
                  <a:lnTo>
                    <a:pt x="93" y="14"/>
                  </a:lnTo>
                  <a:lnTo>
                    <a:pt x="96" y="14"/>
                  </a:lnTo>
                  <a:lnTo>
                    <a:pt x="96" y="23"/>
                  </a:lnTo>
                  <a:lnTo>
                    <a:pt x="100" y="23"/>
                  </a:lnTo>
                  <a:lnTo>
                    <a:pt x="104" y="54"/>
                  </a:lnTo>
                  <a:lnTo>
                    <a:pt x="107" y="54"/>
                  </a:lnTo>
                  <a:lnTo>
                    <a:pt x="104" y="91"/>
                  </a:lnTo>
                  <a:lnTo>
                    <a:pt x="116" y="100"/>
                  </a:lnTo>
                  <a:lnTo>
                    <a:pt x="116" y="107"/>
                  </a:lnTo>
                  <a:lnTo>
                    <a:pt x="120" y="107"/>
                  </a:lnTo>
                  <a:lnTo>
                    <a:pt x="122" y="118"/>
                  </a:lnTo>
                  <a:lnTo>
                    <a:pt x="118" y="131"/>
                  </a:lnTo>
                  <a:lnTo>
                    <a:pt x="115" y="143"/>
                  </a:lnTo>
                  <a:lnTo>
                    <a:pt x="113" y="151"/>
                  </a:lnTo>
                  <a:lnTo>
                    <a:pt x="107" y="151"/>
                  </a:lnTo>
                  <a:lnTo>
                    <a:pt x="107" y="220"/>
                  </a:lnTo>
                  <a:lnTo>
                    <a:pt x="113" y="220"/>
                  </a:lnTo>
                  <a:lnTo>
                    <a:pt x="115" y="225"/>
                  </a:lnTo>
                  <a:lnTo>
                    <a:pt x="116" y="231"/>
                  </a:lnTo>
                  <a:lnTo>
                    <a:pt x="118" y="238"/>
                  </a:lnTo>
                  <a:lnTo>
                    <a:pt x="120" y="243"/>
                  </a:lnTo>
                  <a:lnTo>
                    <a:pt x="124" y="247"/>
                  </a:lnTo>
                  <a:lnTo>
                    <a:pt x="133" y="247"/>
                  </a:lnTo>
                  <a:lnTo>
                    <a:pt x="133" y="251"/>
                  </a:lnTo>
                  <a:lnTo>
                    <a:pt x="140" y="251"/>
                  </a:lnTo>
                  <a:lnTo>
                    <a:pt x="140" y="256"/>
                  </a:lnTo>
                  <a:lnTo>
                    <a:pt x="153" y="263"/>
                  </a:lnTo>
                  <a:lnTo>
                    <a:pt x="160" y="280"/>
                  </a:lnTo>
                  <a:lnTo>
                    <a:pt x="164" y="300"/>
                  </a:lnTo>
                  <a:lnTo>
                    <a:pt x="164" y="323"/>
                  </a:lnTo>
                  <a:lnTo>
                    <a:pt x="164" y="347"/>
                  </a:lnTo>
                  <a:lnTo>
                    <a:pt x="164" y="371"/>
                  </a:lnTo>
                  <a:lnTo>
                    <a:pt x="156" y="374"/>
                  </a:lnTo>
                  <a:lnTo>
                    <a:pt x="151" y="376"/>
                  </a:lnTo>
                  <a:lnTo>
                    <a:pt x="145" y="378"/>
                  </a:lnTo>
                  <a:lnTo>
                    <a:pt x="140" y="381"/>
                  </a:lnTo>
                  <a:lnTo>
                    <a:pt x="136" y="387"/>
                  </a:lnTo>
                  <a:lnTo>
                    <a:pt x="133" y="387"/>
                  </a:lnTo>
                  <a:lnTo>
                    <a:pt x="131" y="400"/>
                  </a:lnTo>
                  <a:lnTo>
                    <a:pt x="129" y="414"/>
                  </a:lnTo>
                  <a:lnTo>
                    <a:pt x="127" y="427"/>
                  </a:lnTo>
                  <a:lnTo>
                    <a:pt x="120" y="427"/>
                  </a:lnTo>
                  <a:lnTo>
                    <a:pt x="120" y="425"/>
                  </a:lnTo>
                  <a:lnTo>
                    <a:pt x="118" y="421"/>
                  </a:lnTo>
                  <a:lnTo>
                    <a:pt x="118" y="416"/>
                  </a:lnTo>
                  <a:lnTo>
                    <a:pt x="118" y="412"/>
                  </a:lnTo>
                  <a:lnTo>
                    <a:pt x="118" y="409"/>
                  </a:lnTo>
                  <a:lnTo>
                    <a:pt x="116" y="407"/>
                  </a:lnTo>
                  <a:lnTo>
                    <a:pt x="111" y="405"/>
                  </a:lnTo>
                  <a:lnTo>
                    <a:pt x="105" y="401"/>
                  </a:lnTo>
                  <a:lnTo>
                    <a:pt x="100" y="398"/>
                  </a:lnTo>
                  <a:lnTo>
                    <a:pt x="95" y="394"/>
                  </a:lnTo>
                  <a:lnTo>
                    <a:pt x="93" y="391"/>
                  </a:lnTo>
                  <a:lnTo>
                    <a:pt x="93" y="380"/>
                  </a:lnTo>
                  <a:lnTo>
                    <a:pt x="87" y="380"/>
                  </a:lnTo>
                  <a:lnTo>
                    <a:pt x="87" y="371"/>
                  </a:lnTo>
                  <a:lnTo>
                    <a:pt x="84" y="371"/>
                  </a:lnTo>
                  <a:lnTo>
                    <a:pt x="84" y="356"/>
                  </a:lnTo>
                  <a:lnTo>
                    <a:pt x="87" y="343"/>
                  </a:lnTo>
                  <a:lnTo>
                    <a:pt x="95" y="329"/>
                  </a:lnTo>
                  <a:lnTo>
                    <a:pt x="98" y="314"/>
                  </a:lnTo>
                  <a:lnTo>
                    <a:pt x="96" y="300"/>
                  </a:lnTo>
                  <a:lnTo>
                    <a:pt x="93" y="292"/>
                  </a:lnTo>
                  <a:lnTo>
                    <a:pt x="91" y="287"/>
                  </a:lnTo>
                  <a:lnTo>
                    <a:pt x="89" y="283"/>
                  </a:lnTo>
                  <a:lnTo>
                    <a:pt x="87" y="281"/>
                  </a:lnTo>
                  <a:lnTo>
                    <a:pt x="84" y="280"/>
                  </a:lnTo>
                  <a:lnTo>
                    <a:pt x="76" y="280"/>
                  </a:lnTo>
                  <a:lnTo>
                    <a:pt x="67" y="280"/>
                  </a:lnTo>
                  <a:lnTo>
                    <a:pt x="67" y="283"/>
                  </a:lnTo>
                  <a:lnTo>
                    <a:pt x="40" y="283"/>
                  </a:lnTo>
                  <a:lnTo>
                    <a:pt x="40" y="274"/>
                  </a:lnTo>
                  <a:lnTo>
                    <a:pt x="27" y="267"/>
                  </a:lnTo>
                  <a:lnTo>
                    <a:pt x="24" y="256"/>
                  </a:lnTo>
                  <a:lnTo>
                    <a:pt x="20" y="252"/>
                  </a:lnTo>
                  <a:lnTo>
                    <a:pt x="16" y="252"/>
                  </a:lnTo>
                  <a:lnTo>
                    <a:pt x="15" y="252"/>
                  </a:lnTo>
                  <a:lnTo>
                    <a:pt x="13" y="254"/>
                  </a:lnTo>
                  <a:lnTo>
                    <a:pt x="11" y="254"/>
                  </a:lnTo>
                  <a:lnTo>
                    <a:pt x="9" y="254"/>
                  </a:lnTo>
                  <a:lnTo>
                    <a:pt x="7" y="252"/>
                  </a:lnTo>
                  <a:lnTo>
                    <a:pt x="5" y="249"/>
                  </a:lnTo>
                  <a:lnTo>
                    <a:pt x="4" y="243"/>
                  </a:lnTo>
                  <a:lnTo>
                    <a:pt x="0" y="243"/>
                  </a:lnTo>
                  <a:lnTo>
                    <a:pt x="0" y="227"/>
                  </a:lnTo>
                  <a:lnTo>
                    <a:pt x="11" y="218"/>
                  </a:lnTo>
                  <a:lnTo>
                    <a:pt x="15" y="209"/>
                  </a:lnTo>
                  <a:lnTo>
                    <a:pt x="15" y="198"/>
                  </a:lnTo>
                  <a:lnTo>
                    <a:pt x="15" y="189"/>
                  </a:lnTo>
                  <a:lnTo>
                    <a:pt x="20" y="180"/>
                  </a:lnTo>
                  <a:lnTo>
                    <a:pt x="24" y="176"/>
                  </a:lnTo>
                  <a:lnTo>
                    <a:pt x="27" y="174"/>
                  </a:lnTo>
                  <a:lnTo>
                    <a:pt x="31" y="174"/>
                  </a:lnTo>
                  <a:lnTo>
                    <a:pt x="35" y="172"/>
                  </a:lnTo>
                  <a:lnTo>
                    <a:pt x="36" y="172"/>
                  </a:lnTo>
                  <a:lnTo>
                    <a:pt x="40" y="169"/>
                  </a:lnTo>
                  <a:lnTo>
                    <a:pt x="42" y="165"/>
                  </a:lnTo>
                  <a:lnTo>
                    <a:pt x="44" y="160"/>
                  </a:lnTo>
                  <a:lnTo>
                    <a:pt x="38" y="158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3" y="149"/>
                  </a:lnTo>
                  <a:lnTo>
                    <a:pt x="33" y="143"/>
                  </a:lnTo>
                  <a:lnTo>
                    <a:pt x="33" y="134"/>
                  </a:lnTo>
                  <a:lnTo>
                    <a:pt x="36" y="134"/>
                  </a:lnTo>
                  <a:lnTo>
                    <a:pt x="36" y="100"/>
                  </a:lnTo>
                  <a:lnTo>
                    <a:pt x="40" y="100"/>
                  </a:lnTo>
                  <a:lnTo>
                    <a:pt x="40" y="96"/>
                  </a:lnTo>
                  <a:lnTo>
                    <a:pt x="36" y="96"/>
                  </a:lnTo>
                  <a:lnTo>
                    <a:pt x="33" y="74"/>
                  </a:lnTo>
                  <a:lnTo>
                    <a:pt x="40" y="74"/>
                  </a:lnTo>
                  <a:lnTo>
                    <a:pt x="45" y="71"/>
                  </a:lnTo>
                  <a:lnTo>
                    <a:pt x="51" y="67"/>
                  </a:lnTo>
                  <a:lnTo>
                    <a:pt x="56" y="63"/>
                  </a:lnTo>
                  <a:lnTo>
                    <a:pt x="56" y="60"/>
                  </a:lnTo>
                  <a:lnTo>
                    <a:pt x="53" y="60"/>
                  </a:lnTo>
                  <a:lnTo>
                    <a:pt x="53" y="47"/>
                  </a:lnTo>
                  <a:lnTo>
                    <a:pt x="36" y="36"/>
                  </a:lnTo>
                  <a:lnTo>
                    <a:pt x="36" y="20"/>
                  </a:lnTo>
                  <a:lnTo>
                    <a:pt x="33" y="20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5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1EB2C7F2-0227-49B4-B1C4-47AB59CC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040" y="4422046"/>
              <a:ext cx="922338" cy="1492250"/>
            </a:xfrm>
            <a:custGeom>
              <a:avLst/>
              <a:gdLst>
                <a:gd name="T0" fmla="*/ 563 w 581"/>
                <a:gd name="T1" fmla="*/ 63 h 940"/>
                <a:gd name="T2" fmla="*/ 576 w 581"/>
                <a:gd name="T3" fmla="*/ 216 h 940"/>
                <a:gd name="T4" fmla="*/ 572 w 581"/>
                <a:gd name="T5" fmla="*/ 269 h 940"/>
                <a:gd name="T6" fmla="*/ 532 w 581"/>
                <a:gd name="T7" fmla="*/ 325 h 940"/>
                <a:gd name="T8" fmla="*/ 492 w 581"/>
                <a:gd name="T9" fmla="*/ 369 h 940"/>
                <a:gd name="T10" fmla="*/ 423 w 581"/>
                <a:gd name="T11" fmla="*/ 392 h 940"/>
                <a:gd name="T12" fmla="*/ 403 w 581"/>
                <a:gd name="T13" fmla="*/ 405 h 940"/>
                <a:gd name="T14" fmla="*/ 360 w 581"/>
                <a:gd name="T15" fmla="*/ 436 h 940"/>
                <a:gd name="T16" fmla="*/ 331 w 581"/>
                <a:gd name="T17" fmla="*/ 474 h 940"/>
                <a:gd name="T18" fmla="*/ 327 w 581"/>
                <a:gd name="T19" fmla="*/ 481 h 940"/>
                <a:gd name="T20" fmla="*/ 269 w 581"/>
                <a:gd name="T21" fmla="*/ 525 h 940"/>
                <a:gd name="T22" fmla="*/ 247 w 581"/>
                <a:gd name="T23" fmla="*/ 578 h 940"/>
                <a:gd name="T24" fmla="*/ 269 w 581"/>
                <a:gd name="T25" fmla="*/ 660 h 940"/>
                <a:gd name="T26" fmla="*/ 280 w 581"/>
                <a:gd name="T27" fmla="*/ 674 h 940"/>
                <a:gd name="T28" fmla="*/ 278 w 581"/>
                <a:gd name="T29" fmla="*/ 712 h 940"/>
                <a:gd name="T30" fmla="*/ 269 w 581"/>
                <a:gd name="T31" fmla="*/ 752 h 940"/>
                <a:gd name="T32" fmla="*/ 263 w 581"/>
                <a:gd name="T33" fmla="*/ 754 h 940"/>
                <a:gd name="T34" fmla="*/ 263 w 581"/>
                <a:gd name="T35" fmla="*/ 789 h 940"/>
                <a:gd name="T36" fmla="*/ 200 w 581"/>
                <a:gd name="T37" fmla="*/ 829 h 940"/>
                <a:gd name="T38" fmla="*/ 172 w 581"/>
                <a:gd name="T39" fmla="*/ 843 h 940"/>
                <a:gd name="T40" fmla="*/ 125 w 581"/>
                <a:gd name="T41" fmla="*/ 865 h 940"/>
                <a:gd name="T42" fmla="*/ 129 w 581"/>
                <a:gd name="T43" fmla="*/ 907 h 940"/>
                <a:gd name="T44" fmla="*/ 120 w 581"/>
                <a:gd name="T45" fmla="*/ 940 h 940"/>
                <a:gd name="T46" fmla="*/ 80 w 581"/>
                <a:gd name="T47" fmla="*/ 932 h 940"/>
                <a:gd name="T48" fmla="*/ 69 w 581"/>
                <a:gd name="T49" fmla="*/ 887 h 940"/>
                <a:gd name="T50" fmla="*/ 72 w 581"/>
                <a:gd name="T51" fmla="*/ 863 h 940"/>
                <a:gd name="T52" fmla="*/ 80 w 581"/>
                <a:gd name="T53" fmla="*/ 805 h 940"/>
                <a:gd name="T54" fmla="*/ 72 w 581"/>
                <a:gd name="T55" fmla="*/ 792 h 940"/>
                <a:gd name="T56" fmla="*/ 63 w 581"/>
                <a:gd name="T57" fmla="*/ 756 h 940"/>
                <a:gd name="T58" fmla="*/ 43 w 581"/>
                <a:gd name="T59" fmla="*/ 676 h 940"/>
                <a:gd name="T60" fmla="*/ 85 w 581"/>
                <a:gd name="T61" fmla="*/ 640 h 940"/>
                <a:gd name="T62" fmla="*/ 96 w 581"/>
                <a:gd name="T63" fmla="*/ 632 h 940"/>
                <a:gd name="T64" fmla="*/ 103 w 581"/>
                <a:gd name="T65" fmla="*/ 616 h 940"/>
                <a:gd name="T66" fmla="*/ 132 w 581"/>
                <a:gd name="T67" fmla="*/ 556 h 940"/>
                <a:gd name="T68" fmla="*/ 140 w 581"/>
                <a:gd name="T69" fmla="*/ 530 h 940"/>
                <a:gd name="T70" fmla="*/ 132 w 581"/>
                <a:gd name="T71" fmla="*/ 523 h 940"/>
                <a:gd name="T72" fmla="*/ 140 w 581"/>
                <a:gd name="T73" fmla="*/ 423 h 940"/>
                <a:gd name="T74" fmla="*/ 120 w 581"/>
                <a:gd name="T75" fmla="*/ 347 h 940"/>
                <a:gd name="T76" fmla="*/ 76 w 581"/>
                <a:gd name="T77" fmla="*/ 329 h 940"/>
                <a:gd name="T78" fmla="*/ 36 w 581"/>
                <a:gd name="T79" fmla="*/ 318 h 940"/>
                <a:gd name="T80" fmla="*/ 0 w 581"/>
                <a:gd name="T81" fmla="*/ 256 h 940"/>
                <a:gd name="T82" fmla="*/ 40 w 581"/>
                <a:gd name="T83" fmla="*/ 243 h 940"/>
                <a:gd name="T84" fmla="*/ 76 w 581"/>
                <a:gd name="T85" fmla="*/ 229 h 940"/>
                <a:gd name="T86" fmla="*/ 169 w 581"/>
                <a:gd name="T87" fmla="*/ 205 h 940"/>
                <a:gd name="T88" fmla="*/ 229 w 581"/>
                <a:gd name="T89" fmla="*/ 223 h 940"/>
                <a:gd name="T90" fmla="*/ 236 w 581"/>
                <a:gd name="T91" fmla="*/ 269 h 940"/>
                <a:gd name="T92" fmla="*/ 229 w 581"/>
                <a:gd name="T93" fmla="*/ 332 h 940"/>
                <a:gd name="T94" fmla="*/ 260 w 581"/>
                <a:gd name="T95" fmla="*/ 350 h 940"/>
                <a:gd name="T96" fmla="*/ 272 w 581"/>
                <a:gd name="T97" fmla="*/ 327 h 940"/>
                <a:gd name="T98" fmla="*/ 296 w 581"/>
                <a:gd name="T99" fmla="*/ 316 h 940"/>
                <a:gd name="T100" fmla="*/ 298 w 581"/>
                <a:gd name="T101" fmla="*/ 254 h 940"/>
                <a:gd name="T102" fmla="*/ 272 w 581"/>
                <a:gd name="T103" fmla="*/ 205 h 940"/>
                <a:gd name="T104" fmla="*/ 252 w 581"/>
                <a:gd name="T105" fmla="*/ 194 h 940"/>
                <a:gd name="T106" fmla="*/ 240 w 581"/>
                <a:gd name="T107" fmla="*/ 136 h 940"/>
                <a:gd name="T108" fmla="*/ 252 w 581"/>
                <a:gd name="T109" fmla="*/ 69 h 940"/>
                <a:gd name="T110" fmla="*/ 280 w 581"/>
                <a:gd name="T111" fmla="*/ 69 h 940"/>
                <a:gd name="T112" fmla="*/ 316 w 581"/>
                <a:gd name="T113" fmla="*/ 56 h 940"/>
                <a:gd name="T114" fmla="*/ 360 w 581"/>
                <a:gd name="T115" fmla="*/ 65 h 940"/>
                <a:gd name="T116" fmla="*/ 411 w 581"/>
                <a:gd name="T117" fmla="*/ 58 h 940"/>
                <a:gd name="T118" fmla="*/ 432 w 581"/>
                <a:gd name="T119" fmla="*/ 47 h 940"/>
                <a:gd name="T120" fmla="*/ 469 w 581"/>
                <a:gd name="T121" fmla="*/ 45 h 940"/>
                <a:gd name="T122" fmla="*/ 532 w 581"/>
                <a:gd name="T123" fmla="*/ 16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1" h="940">
                  <a:moveTo>
                    <a:pt x="552" y="0"/>
                  </a:moveTo>
                  <a:lnTo>
                    <a:pt x="569" y="0"/>
                  </a:lnTo>
                  <a:lnTo>
                    <a:pt x="572" y="23"/>
                  </a:lnTo>
                  <a:lnTo>
                    <a:pt x="569" y="41"/>
                  </a:lnTo>
                  <a:lnTo>
                    <a:pt x="563" y="63"/>
                  </a:lnTo>
                  <a:lnTo>
                    <a:pt x="561" y="87"/>
                  </a:lnTo>
                  <a:lnTo>
                    <a:pt x="563" y="109"/>
                  </a:lnTo>
                  <a:lnTo>
                    <a:pt x="569" y="109"/>
                  </a:lnTo>
                  <a:lnTo>
                    <a:pt x="569" y="212"/>
                  </a:lnTo>
                  <a:lnTo>
                    <a:pt x="576" y="216"/>
                  </a:lnTo>
                  <a:lnTo>
                    <a:pt x="576" y="223"/>
                  </a:lnTo>
                  <a:lnTo>
                    <a:pt x="580" y="223"/>
                  </a:lnTo>
                  <a:lnTo>
                    <a:pt x="581" y="241"/>
                  </a:lnTo>
                  <a:lnTo>
                    <a:pt x="578" y="256"/>
                  </a:lnTo>
                  <a:lnTo>
                    <a:pt x="572" y="269"/>
                  </a:lnTo>
                  <a:lnTo>
                    <a:pt x="569" y="269"/>
                  </a:lnTo>
                  <a:lnTo>
                    <a:pt x="569" y="289"/>
                  </a:lnTo>
                  <a:lnTo>
                    <a:pt x="556" y="296"/>
                  </a:lnTo>
                  <a:lnTo>
                    <a:pt x="556" y="303"/>
                  </a:lnTo>
                  <a:lnTo>
                    <a:pt x="532" y="325"/>
                  </a:lnTo>
                  <a:lnTo>
                    <a:pt x="532" y="332"/>
                  </a:lnTo>
                  <a:lnTo>
                    <a:pt x="516" y="345"/>
                  </a:lnTo>
                  <a:lnTo>
                    <a:pt x="512" y="356"/>
                  </a:lnTo>
                  <a:lnTo>
                    <a:pt x="496" y="360"/>
                  </a:lnTo>
                  <a:lnTo>
                    <a:pt x="492" y="369"/>
                  </a:lnTo>
                  <a:lnTo>
                    <a:pt x="480" y="372"/>
                  </a:lnTo>
                  <a:lnTo>
                    <a:pt x="480" y="376"/>
                  </a:lnTo>
                  <a:lnTo>
                    <a:pt x="443" y="383"/>
                  </a:lnTo>
                  <a:lnTo>
                    <a:pt x="443" y="389"/>
                  </a:lnTo>
                  <a:lnTo>
                    <a:pt x="423" y="392"/>
                  </a:lnTo>
                  <a:lnTo>
                    <a:pt x="423" y="396"/>
                  </a:lnTo>
                  <a:lnTo>
                    <a:pt x="416" y="396"/>
                  </a:lnTo>
                  <a:lnTo>
                    <a:pt x="416" y="400"/>
                  </a:lnTo>
                  <a:lnTo>
                    <a:pt x="403" y="400"/>
                  </a:lnTo>
                  <a:lnTo>
                    <a:pt x="403" y="405"/>
                  </a:lnTo>
                  <a:lnTo>
                    <a:pt x="396" y="405"/>
                  </a:lnTo>
                  <a:lnTo>
                    <a:pt x="396" y="409"/>
                  </a:lnTo>
                  <a:lnTo>
                    <a:pt x="389" y="409"/>
                  </a:lnTo>
                  <a:lnTo>
                    <a:pt x="363" y="436"/>
                  </a:lnTo>
                  <a:lnTo>
                    <a:pt x="360" y="436"/>
                  </a:lnTo>
                  <a:lnTo>
                    <a:pt x="360" y="449"/>
                  </a:lnTo>
                  <a:lnTo>
                    <a:pt x="332" y="469"/>
                  </a:lnTo>
                  <a:lnTo>
                    <a:pt x="331" y="470"/>
                  </a:lnTo>
                  <a:lnTo>
                    <a:pt x="331" y="474"/>
                  </a:lnTo>
                  <a:lnTo>
                    <a:pt x="331" y="474"/>
                  </a:lnTo>
                  <a:lnTo>
                    <a:pt x="331" y="476"/>
                  </a:lnTo>
                  <a:lnTo>
                    <a:pt x="331" y="476"/>
                  </a:lnTo>
                  <a:lnTo>
                    <a:pt x="331" y="478"/>
                  </a:lnTo>
                  <a:lnTo>
                    <a:pt x="331" y="480"/>
                  </a:lnTo>
                  <a:lnTo>
                    <a:pt x="327" y="481"/>
                  </a:lnTo>
                  <a:lnTo>
                    <a:pt x="323" y="485"/>
                  </a:lnTo>
                  <a:lnTo>
                    <a:pt x="323" y="489"/>
                  </a:lnTo>
                  <a:lnTo>
                    <a:pt x="303" y="489"/>
                  </a:lnTo>
                  <a:lnTo>
                    <a:pt x="280" y="516"/>
                  </a:lnTo>
                  <a:lnTo>
                    <a:pt x="269" y="525"/>
                  </a:lnTo>
                  <a:lnTo>
                    <a:pt x="258" y="532"/>
                  </a:lnTo>
                  <a:lnTo>
                    <a:pt x="247" y="540"/>
                  </a:lnTo>
                  <a:lnTo>
                    <a:pt x="240" y="550"/>
                  </a:lnTo>
                  <a:lnTo>
                    <a:pt x="236" y="569"/>
                  </a:lnTo>
                  <a:lnTo>
                    <a:pt x="247" y="578"/>
                  </a:lnTo>
                  <a:lnTo>
                    <a:pt x="254" y="589"/>
                  </a:lnTo>
                  <a:lnTo>
                    <a:pt x="256" y="609"/>
                  </a:lnTo>
                  <a:lnTo>
                    <a:pt x="256" y="625"/>
                  </a:lnTo>
                  <a:lnTo>
                    <a:pt x="263" y="629"/>
                  </a:lnTo>
                  <a:lnTo>
                    <a:pt x="269" y="660"/>
                  </a:lnTo>
                  <a:lnTo>
                    <a:pt x="274" y="661"/>
                  </a:lnTo>
                  <a:lnTo>
                    <a:pt x="276" y="663"/>
                  </a:lnTo>
                  <a:lnTo>
                    <a:pt x="278" y="665"/>
                  </a:lnTo>
                  <a:lnTo>
                    <a:pt x="280" y="669"/>
                  </a:lnTo>
                  <a:lnTo>
                    <a:pt x="280" y="674"/>
                  </a:lnTo>
                  <a:lnTo>
                    <a:pt x="280" y="680"/>
                  </a:lnTo>
                  <a:lnTo>
                    <a:pt x="274" y="689"/>
                  </a:lnTo>
                  <a:lnTo>
                    <a:pt x="274" y="696"/>
                  </a:lnTo>
                  <a:lnTo>
                    <a:pt x="276" y="703"/>
                  </a:lnTo>
                  <a:lnTo>
                    <a:pt x="278" y="712"/>
                  </a:lnTo>
                  <a:lnTo>
                    <a:pt x="276" y="723"/>
                  </a:lnTo>
                  <a:lnTo>
                    <a:pt x="272" y="723"/>
                  </a:lnTo>
                  <a:lnTo>
                    <a:pt x="272" y="740"/>
                  </a:lnTo>
                  <a:lnTo>
                    <a:pt x="269" y="740"/>
                  </a:lnTo>
                  <a:lnTo>
                    <a:pt x="269" y="752"/>
                  </a:lnTo>
                  <a:lnTo>
                    <a:pt x="267" y="752"/>
                  </a:lnTo>
                  <a:lnTo>
                    <a:pt x="267" y="752"/>
                  </a:lnTo>
                  <a:lnTo>
                    <a:pt x="265" y="752"/>
                  </a:lnTo>
                  <a:lnTo>
                    <a:pt x="263" y="754"/>
                  </a:lnTo>
                  <a:lnTo>
                    <a:pt x="263" y="754"/>
                  </a:lnTo>
                  <a:lnTo>
                    <a:pt x="263" y="756"/>
                  </a:lnTo>
                  <a:lnTo>
                    <a:pt x="272" y="756"/>
                  </a:lnTo>
                  <a:lnTo>
                    <a:pt x="271" y="769"/>
                  </a:lnTo>
                  <a:lnTo>
                    <a:pt x="269" y="780"/>
                  </a:lnTo>
                  <a:lnTo>
                    <a:pt x="263" y="789"/>
                  </a:lnTo>
                  <a:lnTo>
                    <a:pt x="256" y="803"/>
                  </a:lnTo>
                  <a:lnTo>
                    <a:pt x="245" y="812"/>
                  </a:lnTo>
                  <a:lnTo>
                    <a:pt x="232" y="818"/>
                  </a:lnTo>
                  <a:lnTo>
                    <a:pt x="216" y="823"/>
                  </a:lnTo>
                  <a:lnTo>
                    <a:pt x="200" y="829"/>
                  </a:lnTo>
                  <a:lnTo>
                    <a:pt x="200" y="832"/>
                  </a:lnTo>
                  <a:lnTo>
                    <a:pt x="189" y="832"/>
                  </a:lnTo>
                  <a:lnTo>
                    <a:pt x="189" y="836"/>
                  </a:lnTo>
                  <a:lnTo>
                    <a:pt x="172" y="840"/>
                  </a:lnTo>
                  <a:lnTo>
                    <a:pt x="172" y="843"/>
                  </a:lnTo>
                  <a:lnTo>
                    <a:pt x="152" y="843"/>
                  </a:lnTo>
                  <a:lnTo>
                    <a:pt x="152" y="849"/>
                  </a:lnTo>
                  <a:lnTo>
                    <a:pt x="141" y="852"/>
                  </a:lnTo>
                  <a:lnTo>
                    <a:pt x="132" y="858"/>
                  </a:lnTo>
                  <a:lnTo>
                    <a:pt x="125" y="865"/>
                  </a:lnTo>
                  <a:lnTo>
                    <a:pt x="120" y="876"/>
                  </a:lnTo>
                  <a:lnTo>
                    <a:pt x="116" y="876"/>
                  </a:lnTo>
                  <a:lnTo>
                    <a:pt x="116" y="889"/>
                  </a:lnTo>
                  <a:lnTo>
                    <a:pt x="125" y="896"/>
                  </a:lnTo>
                  <a:lnTo>
                    <a:pt x="129" y="907"/>
                  </a:lnTo>
                  <a:lnTo>
                    <a:pt x="129" y="923"/>
                  </a:lnTo>
                  <a:lnTo>
                    <a:pt x="123" y="923"/>
                  </a:lnTo>
                  <a:lnTo>
                    <a:pt x="123" y="936"/>
                  </a:lnTo>
                  <a:lnTo>
                    <a:pt x="120" y="936"/>
                  </a:lnTo>
                  <a:lnTo>
                    <a:pt x="120" y="940"/>
                  </a:lnTo>
                  <a:lnTo>
                    <a:pt x="103" y="940"/>
                  </a:lnTo>
                  <a:lnTo>
                    <a:pt x="103" y="936"/>
                  </a:lnTo>
                  <a:lnTo>
                    <a:pt x="83" y="936"/>
                  </a:lnTo>
                  <a:lnTo>
                    <a:pt x="83" y="932"/>
                  </a:lnTo>
                  <a:lnTo>
                    <a:pt x="80" y="932"/>
                  </a:lnTo>
                  <a:lnTo>
                    <a:pt x="80" y="896"/>
                  </a:lnTo>
                  <a:lnTo>
                    <a:pt x="76" y="896"/>
                  </a:lnTo>
                  <a:lnTo>
                    <a:pt x="74" y="892"/>
                  </a:lnTo>
                  <a:lnTo>
                    <a:pt x="71" y="890"/>
                  </a:lnTo>
                  <a:lnTo>
                    <a:pt x="69" y="887"/>
                  </a:lnTo>
                  <a:lnTo>
                    <a:pt x="67" y="883"/>
                  </a:lnTo>
                  <a:lnTo>
                    <a:pt x="67" y="878"/>
                  </a:lnTo>
                  <a:lnTo>
                    <a:pt x="69" y="872"/>
                  </a:lnTo>
                  <a:lnTo>
                    <a:pt x="72" y="872"/>
                  </a:lnTo>
                  <a:lnTo>
                    <a:pt x="72" y="863"/>
                  </a:lnTo>
                  <a:lnTo>
                    <a:pt x="76" y="863"/>
                  </a:lnTo>
                  <a:lnTo>
                    <a:pt x="76" y="809"/>
                  </a:lnTo>
                  <a:lnTo>
                    <a:pt x="76" y="807"/>
                  </a:lnTo>
                  <a:lnTo>
                    <a:pt x="78" y="807"/>
                  </a:lnTo>
                  <a:lnTo>
                    <a:pt x="80" y="805"/>
                  </a:lnTo>
                  <a:lnTo>
                    <a:pt x="80" y="803"/>
                  </a:lnTo>
                  <a:lnTo>
                    <a:pt x="80" y="800"/>
                  </a:lnTo>
                  <a:lnTo>
                    <a:pt x="76" y="800"/>
                  </a:lnTo>
                  <a:lnTo>
                    <a:pt x="76" y="792"/>
                  </a:lnTo>
                  <a:lnTo>
                    <a:pt x="72" y="792"/>
                  </a:lnTo>
                  <a:lnTo>
                    <a:pt x="72" y="772"/>
                  </a:lnTo>
                  <a:lnTo>
                    <a:pt x="69" y="772"/>
                  </a:lnTo>
                  <a:lnTo>
                    <a:pt x="69" y="765"/>
                  </a:lnTo>
                  <a:lnTo>
                    <a:pt x="63" y="765"/>
                  </a:lnTo>
                  <a:lnTo>
                    <a:pt x="63" y="756"/>
                  </a:lnTo>
                  <a:lnTo>
                    <a:pt x="56" y="752"/>
                  </a:lnTo>
                  <a:lnTo>
                    <a:pt x="56" y="723"/>
                  </a:lnTo>
                  <a:lnTo>
                    <a:pt x="51" y="710"/>
                  </a:lnTo>
                  <a:lnTo>
                    <a:pt x="47" y="694"/>
                  </a:lnTo>
                  <a:lnTo>
                    <a:pt x="43" y="676"/>
                  </a:lnTo>
                  <a:lnTo>
                    <a:pt x="54" y="669"/>
                  </a:lnTo>
                  <a:lnTo>
                    <a:pt x="63" y="658"/>
                  </a:lnTo>
                  <a:lnTo>
                    <a:pt x="72" y="650"/>
                  </a:lnTo>
                  <a:lnTo>
                    <a:pt x="83" y="643"/>
                  </a:lnTo>
                  <a:lnTo>
                    <a:pt x="85" y="640"/>
                  </a:lnTo>
                  <a:lnTo>
                    <a:pt x="85" y="636"/>
                  </a:lnTo>
                  <a:lnTo>
                    <a:pt x="87" y="636"/>
                  </a:lnTo>
                  <a:lnTo>
                    <a:pt x="89" y="634"/>
                  </a:lnTo>
                  <a:lnTo>
                    <a:pt x="92" y="634"/>
                  </a:lnTo>
                  <a:lnTo>
                    <a:pt x="96" y="632"/>
                  </a:lnTo>
                  <a:lnTo>
                    <a:pt x="98" y="627"/>
                  </a:lnTo>
                  <a:lnTo>
                    <a:pt x="98" y="625"/>
                  </a:lnTo>
                  <a:lnTo>
                    <a:pt x="100" y="621"/>
                  </a:lnTo>
                  <a:lnTo>
                    <a:pt x="101" y="620"/>
                  </a:lnTo>
                  <a:lnTo>
                    <a:pt x="103" y="616"/>
                  </a:lnTo>
                  <a:lnTo>
                    <a:pt x="109" y="616"/>
                  </a:lnTo>
                  <a:lnTo>
                    <a:pt x="112" y="576"/>
                  </a:lnTo>
                  <a:lnTo>
                    <a:pt x="123" y="569"/>
                  </a:lnTo>
                  <a:lnTo>
                    <a:pt x="123" y="560"/>
                  </a:lnTo>
                  <a:lnTo>
                    <a:pt x="132" y="556"/>
                  </a:lnTo>
                  <a:lnTo>
                    <a:pt x="136" y="540"/>
                  </a:lnTo>
                  <a:lnTo>
                    <a:pt x="140" y="540"/>
                  </a:lnTo>
                  <a:lnTo>
                    <a:pt x="141" y="536"/>
                  </a:lnTo>
                  <a:lnTo>
                    <a:pt x="141" y="532"/>
                  </a:lnTo>
                  <a:lnTo>
                    <a:pt x="140" y="530"/>
                  </a:lnTo>
                  <a:lnTo>
                    <a:pt x="138" y="529"/>
                  </a:lnTo>
                  <a:lnTo>
                    <a:pt x="136" y="527"/>
                  </a:lnTo>
                  <a:lnTo>
                    <a:pt x="134" y="527"/>
                  </a:lnTo>
                  <a:lnTo>
                    <a:pt x="132" y="525"/>
                  </a:lnTo>
                  <a:lnTo>
                    <a:pt x="132" y="523"/>
                  </a:lnTo>
                  <a:lnTo>
                    <a:pt x="129" y="476"/>
                  </a:lnTo>
                  <a:lnTo>
                    <a:pt x="136" y="472"/>
                  </a:lnTo>
                  <a:lnTo>
                    <a:pt x="136" y="456"/>
                  </a:lnTo>
                  <a:lnTo>
                    <a:pt x="143" y="452"/>
                  </a:lnTo>
                  <a:lnTo>
                    <a:pt x="140" y="423"/>
                  </a:lnTo>
                  <a:lnTo>
                    <a:pt x="143" y="423"/>
                  </a:lnTo>
                  <a:lnTo>
                    <a:pt x="140" y="360"/>
                  </a:lnTo>
                  <a:lnTo>
                    <a:pt x="134" y="356"/>
                  </a:lnTo>
                  <a:lnTo>
                    <a:pt x="127" y="352"/>
                  </a:lnTo>
                  <a:lnTo>
                    <a:pt x="120" y="347"/>
                  </a:lnTo>
                  <a:lnTo>
                    <a:pt x="112" y="345"/>
                  </a:lnTo>
                  <a:lnTo>
                    <a:pt x="92" y="345"/>
                  </a:lnTo>
                  <a:lnTo>
                    <a:pt x="92" y="340"/>
                  </a:lnTo>
                  <a:lnTo>
                    <a:pt x="83" y="340"/>
                  </a:lnTo>
                  <a:lnTo>
                    <a:pt x="76" y="329"/>
                  </a:lnTo>
                  <a:lnTo>
                    <a:pt x="60" y="329"/>
                  </a:lnTo>
                  <a:lnTo>
                    <a:pt x="60" y="325"/>
                  </a:lnTo>
                  <a:lnTo>
                    <a:pt x="52" y="325"/>
                  </a:lnTo>
                  <a:lnTo>
                    <a:pt x="52" y="320"/>
                  </a:lnTo>
                  <a:lnTo>
                    <a:pt x="36" y="318"/>
                  </a:lnTo>
                  <a:lnTo>
                    <a:pt x="21" y="318"/>
                  </a:lnTo>
                  <a:lnTo>
                    <a:pt x="9" y="316"/>
                  </a:lnTo>
                  <a:lnTo>
                    <a:pt x="9" y="289"/>
                  </a:lnTo>
                  <a:lnTo>
                    <a:pt x="0" y="283"/>
                  </a:lnTo>
                  <a:lnTo>
                    <a:pt x="0" y="256"/>
                  </a:lnTo>
                  <a:lnTo>
                    <a:pt x="9" y="254"/>
                  </a:lnTo>
                  <a:lnTo>
                    <a:pt x="14" y="250"/>
                  </a:lnTo>
                  <a:lnTo>
                    <a:pt x="21" y="247"/>
                  </a:lnTo>
                  <a:lnTo>
                    <a:pt x="29" y="243"/>
                  </a:lnTo>
                  <a:lnTo>
                    <a:pt x="40" y="243"/>
                  </a:lnTo>
                  <a:lnTo>
                    <a:pt x="40" y="240"/>
                  </a:lnTo>
                  <a:lnTo>
                    <a:pt x="49" y="240"/>
                  </a:lnTo>
                  <a:lnTo>
                    <a:pt x="49" y="236"/>
                  </a:lnTo>
                  <a:lnTo>
                    <a:pt x="76" y="232"/>
                  </a:lnTo>
                  <a:lnTo>
                    <a:pt x="76" y="229"/>
                  </a:lnTo>
                  <a:lnTo>
                    <a:pt x="92" y="223"/>
                  </a:lnTo>
                  <a:lnTo>
                    <a:pt x="92" y="220"/>
                  </a:lnTo>
                  <a:lnTo>
                    <a:pt x="120" y="216"/>
                  </a:lnTo>
                  <a:lnTo>
                    <a:pt x="123" y="209"/>
                  </a:lnTo>
                  <a:lnTo>
                    <a:pt x="169" y="205"/>
                  </a:lnTo>
                  <a:lnTo>
                    <a:pt x="183" y="232"/>
                  </a:lnTo>
                  <a:lnTo>
                    <a:pt x="196" y="232"/>
                  </a:lnTo>
                  <a:lnTo>
                    <a:pt x="203" y="227"/>
                  </a:lnTo>
                  <a:lnTo>
                    <a:pt x="214" y="225"/>
                  </a:lnTo>
                  <a:lnTo>
                    <a:pt x="229" y="223"/>
                  </a:lnTo>
                  <a:lnTo>
                    <a:pt x="232" y="232"/>
                  </a:lnTo>
                  <a:lnTo>
                    <a:pt x="238" y="243"/>
                  </a:lnTo>
                  <a:lnTo>
                    <a:pt x="241" y="254"/>
                  </a:lnTo>
                  <a:lnTo>
                    <a:pt x="240" y="269"/>
                  </a:lnTo>
                  <a:lnTo>
                    <a:pt x="236" y="269"/>
                  </a:lnTo>
                  <a:lnTo>
                    <a:pt x="236" y="283"/>
                  </a:lnTo>
                  <a:lnTo>
                    <a:pt x="229" y="289"/>
                  </a:lnTo>
                  <a:lnTo>
                    <a:pt x="229" y="300"/>
                  </a:lnTo>
                  <a:lnTo>
                    <a:pt x="223" y="300"/>
                  </a:lnTo>
                  <a:lnTo>
                    <a:pt x="229" y="332"/>
                  </a:lnTo>
                  <a:lnTo>
                    <a:pt x="256" y="352"/>
                  </a:lnTo>
                  <a:lnTo>
                    <a:pt x="256" y="376"/>
                  </a:lnTo>
                  <a:lnTo>
                    <a:pt x="263" y="376"/>
                  </a:lnTo>
                  <a:lnTo>
                    <a:pt x="261" y="363"/>
                  </a:lnTo>
                  <a:lnTo>
                    <a:pt x="260" y="350"/>
                  </a:lnTo>
                  <a:lnTo>
                    <a:pt x="263" y="340"/>
                  </a:lnTo>
                  <a:lnTo>
                    <a:pt x="265" y="334"/>
                  </a:lnTo>
                  <a:lnTo>
                    <a:pt x="267" y="330"/>
                  </a:lnTo>
                  <a:lnTo>
                    <a:pt x="269" y="329"/>
                  </a:lnTo>
                  <a:lnTo>
                    <a:pt x="272" y="327"/>
                  </a:lnTo>
                  <a:lnTo>
                    <a:pt x="276" y="325"/>
                  </a:lnTo>
                  <a:lnTo>
                    <a:pt x="276" y="320"/>
                  </a:lnTo>
                  <a:lnTo>
                    <a:pt x="292" y="320"/>
                  </a:lnTo>
                  <a:lnTo>
                    <a:pt x="292" y="316"/>
                  </a:lnTo>
                  <a:lnTo>
                    <a:pt x="296" y="316"/>
                  </a:lnTo>
                  <a:lnTo>
                    <a:pt x="296" y="309"/>
                  </a:lnTo>
                  <a:lnTo>
                    <a:pt x="300" y="298"/>
                  </a:lnTo>
                  <a:lnTo>
                    <a:pt x="300" y="283"/>
                  </a:lnTo>
                  <a:lnTo>
                    <a:pt x="300" y="269"/>
                  </a:lnTo>
                  <a:lnTo>
                    <a:pt x="298" y="254"/>
                  </a:lnTo>
                  <a:lnTo>
                    <a:pt x="294" y="243"/>
                  </a:lnTo>
                  <a:lnTo>
                    <a:pt x="289" y="232"/>
                  </a:lnTo>
                  <a:lnTo>
                    <a:pt x="289" y="223"/>
                  </a:lnTo>
                  <a:lnTo>
                    <a:pt x="276" y="216"/>
                  </a:lnTo>
                  <a:lnTo>
                    <a:pt x="272" y="205"/>
                  </a:lnTo>
                  <a:lnTo>
                    <a:pt x="263" y="205"/>
                  </a:lnTo>
                  <a:lnTo>
                    <a:pt x="263" y="200"/>
                  </a:lnTo>
                  <a:lnTo>
                    <a:pt x="256" y="200"/>
                  </a:lnTo>
                  <a:lnTo>
                    <a:pt x="254" y="198"/>
                  </a:lnTo>
                  <a:lnTo>
                    <a:pt x="252" y="194"/>
                  </a:lnTo>
                  <a:lnTo>
                    <a:pt x="251" y="189"/>
                  </a:lnTo>
                  <a:lnTo>
                    <a:pt x="249" y="185"/>
                  </a:lnTo>
                  <a:lnTo>
                    <a:pt x="249" y="180"/>
                  </a:lnTo>
                  <a:lnTo>
                    <a:pt x="243" y="180"/>
                  </a:lnTo>
                  <a:lnTo>
                    <a:pt x="240" y="136"/>
                  </a:lnTo>
                  <a:lnTo>
                    <a:pt x="243" y="136"/>
                  </a:lnTo>
                  <a:lnTo>
                    <a:pt x="243" y="127"/>
                  </a:lnTo>
                  <a:lnTo>
                    <a:pt x="240" y="116"/>
                  </a:lnTo>
                  <a:lnTo>
                    <a:pt x="240" y="105"/>
                  </a:lnTo>
                  <a:lnTo>
                    <a:pt x="252" y="69"/>
                  </a:lnTo>
                  <a:lnTo>
                    <a:pt x="272" y="65"/>
                  </a:lnTo>
                  <a:lnTo>
                    <a:pt x="272" y="65"/>
                  </a:lnTo>
                  <a:lnTo>
                    <a:pt x="274" y="67"/>
                  </a:lnTo>
                  <a:lnTo>
                    <a:pt x="276" y="67"/>
                  </a:lnTo>
                  <a:lnTo>
                    <a:pt x="280" y="69"/>
                  </a:lnTo>
                  <a:lnTo>
                    <a:pt x="283" y="69"/>
                  </a:lnTo>
                  <a:lnTo>
                    <a:pt x="291" y="65"/>
                  </a:lnTo>
                  <a:lnTo>
                    <a:pt x="298" y="60"/>
                  </a:lnTo>
                  <a:lnTo>
                    <a:pt x="307" y="56"/>
                  </a:lnTo>
                  <a:lnTo>
                    <a:pt x="316" y="56"/>
                  </a:lnTo>
                  <a:lnTo>
                    <a:pt x="316" y="60"/>
                  </a:lnTo>
                  <a:lnTo>
                    <a:pt x="323" y="60"/>
                  </a:lnTo>
                  <a:lnTo>
                    <a:pt x="332" y="72"/>
                  </a:lnTo>
                  <a:lnTo>
                    <a:pt x="360" y="69"/>
                  </a:lnTo>
                  <a:lnTo>
                    <a:pt x="360" y="65"/>
                  </a:lnTo>
                  <a:lnTo>
                    <a:pt x="400" y="72"/>
                  </a:lnTo>
                  <a:lnTo>
                    <a:pt x="403" y="69"/>
                  </a:lnTo>
                  <a:lnTo>
                    <a:pt x="405" y="65"/>
                  </a:lnTo>
                  <a:lnTo>
                    <a:pt x="409" y="61"/>
                  </a:lnTo>
                  <a:lnTo>
                    <a:pt x="411" y="58"/>
                  </a:lnTo>
                  <a:lnTo>
                    <a:pt x="412" y="52"/>
                  </a:lnTo>
                  <a:lnTo>
                    <a:pt x="418" y="50"/>
                  </a:lnTo>
                  <a:lnTo>
                    <a:pt x="421" y="49"/>
                  </a:lnTo>
                  <a:lnTo>
                    <a:pt x="427" y="49"/>
                  </a:lnTo>
                  <a:lnTo>
                    <a:pt x="432" y="47"/>
                  </a:lnTo>
                  <a:lnTo>
                    <a:pt x="440" y="49"/>
                  </a:lnTo>
                  <a:lnTo>
                    <a:pt x="440" y="52"/>
                  </a:lnTo>
                  <a:lnTo>
                    <a:pt x="456" y="52"/>
                  </a:lnTo>
                  <a:lnTo>
                    <a:pt x="460" y="45"/>
                  </a:lnTo>
                  <a:lnTo>
                    <a:pt x="469" y="45"/>
                  </a:lnTo>
                  <a:lnTo>
                    <a:pt x="469" y="40"/>
                  </a:lnTo>
                  <a:lnTo>
                    <a:pt x="496" y="40"/>
                  </a:lnTo>
                  <a:lnTo>
                    <a:pt x="500" y="32"/>
                  </a:lnTo>
                  <a:lnTo>
                    <a:pt x="529" y="23"/>
                  </a:lnTo>
                  <a:lnTo>
                    <a:pt x="532" y="16"/>
                  </a:lnTo>
                  <a:lnTo>
                    <a:pt x="536" y="16"/>
                  </a:lnTo>
                  <a:lnTo>
                    <a:pt x="540" y="9"/>
                  </a:lnTo>
                  <a:lnTo>
                    <a:pt x="549" y="9"/>
                  </a:lnTo>
                  <a:lnTo>
                    <a:pt x="55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48">
              <a:extLst>
                <a:ext uri="{FF2B5EF4-FFF2-40B4-BE49-F238E27FC236}">
                  <a16:creationId xmlns:a16="http://schemas.microsoft.com/office/drawing/2014/main" id="{401D3E1F-A145-456C-8AFC-65BE766E2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828" y="4885596"/>
              <a:ext cx="666750" cy="615950"/>
            </a:xfrm>
            <a:custGeom>
              <a:avLst/>
              <a:gdLst>
                <a:gd name="T0" fmla="*/ 331 w 420"/>
                <a:gd name="T1" fmla="*/ 24 h 388"/>
                <a:gd name="T2" fmla="*/ 343 w 420"/>
                <a:gd name="T3" fmla="*/ 37 h 388"/>
                <a:gd name="T4" fmla="*/ 367 w 420"/>
                <a:gd name="T5" fmla="*/ 44 h 388"/>
                <a:gd name="T6" fmla="*/ 374 w 420"/>
                <a:gd name="T7" fmla="*/ 53 h 388"/>
                <a:gd name="T8" fmla="*/ 414 w 420"/>
                <a:gd name="T9" fmla="*/ 73 h 388"/>
                <a:gd name="T10" fmla="*/ 416 w 420"/>
                <a:gd name="T11" fmla="*/ 117 h 388"/>
                <a:gd name="T12" fmla="*/ 420 w 420"/>
                <a:gd name="T13" fmla="*/ 148 h 388"/>
                <a:gd name="T14" fmla="*/ 403 w 420"/>
                <a:gd name="T15" fmla="*/ 193 h 388"/>
                <a:gd name="T16" fmla="*/ 403 w 420"/>
                <a:gd name="T17" fmla="*/ 217 h 388"/>
                <a:gd name="T18" fmla="*/ 414 w 420"/>
                <a:gd name="T19" fmla="*/ 233 h 388"/>
                <a:gd name="T20" fmla="*/ 411 w 420"/>
                <a:gd name="T21" fmla="*/ 257 h 388"/>
                <a:gd name="T22" fmla="*/ 402 w 420"/>
                <a:gd name="T23" fmla="*/ 277 h 388"/>
                <a:gd name="T24" fmla="*/ 385 w 420"/>
                <a:gd name="T25" fmla="*/ 311 h 388"/>
                <a:gd name="T26" fmla="*/ 360 w 420"/>
                <a:gd name="T27" fmla="*/ 353 h 388"/>
                <a:gd name="T28" fmla="*/ 303 w 420"/>
                <a:gd name="T29" fmla="*/ 388 h 388"/>
                <a:gd name="T30" fmla="*/ 280 w 420"/>
                <a:gd name="T31" fmla="*/ 384 h 388"/>
                <a:gd name="T32" fmla="*/ 251 w 420"/>
                <a:gd name="T33" fmla="*/ 380 h 388"/>
                <a:gd name="T34" fmla="*/ 200 w 420"/>
                <a:gd name="T35" fmla="*/ 373 h 388"/>
                <a:gd name="T36" fmla="*/ 142 w 420"/>
                <a:gd name="T37" fmla="*/ 340 h 388"/>
                <a:gd name="T38" fmla="*/ 136 w 420"/>
                <a:gd name="T39" fmla="*/ 331 h 388"/>
                <a:gd name="T40" fmla="*/ 129 w 420"/>
                <a:gd name="T41" fmla="*/ 328 h 388"/>
                <a:gd name="T42" fmla="*/ 125 w 420"/>
                <a:gd name="T43" fmla="*/ 304 h 388"/>
                <a:gd name="T44" fmla="*/ 123 w 420"/>
                <a:gd name="T45" fmla="*/ 284 h 388"/>
                <a:gd name="T46" fmla="*/ 94 w 420"/>
                <a:gd name="T47" fmla="*/ 260 h 388"/>
                <a:gd name="T48" fmla="*/ 71 w 420"/>
                <a:gd name="T49" fmla="*/ 248 h 388"/>
                <a:gd name="T50" fmla="*/ 40 w 420"/>
                <a:gd name="T51" fmla="*/ 217 h 388"/>
                <a:gd name="T52" fmla="*/ 38 w 420"/>
                <a:gd name="T53" fmla="*/ 198 h 388"/>
                <a:gd name="T54" fmla="*/ 23 w 420"/>
                <a:gd name="T55" fmla="*/ 180 h 388"/>
                <a:gd name="T56" fmla="*/ 3 w 420"/>
                <a:gd name="T57" fmla="*/ 146 h 388"/>
                <a:gd name="T58" fmla="*/ 5 w 420"/>
                <a:gd name="T59" fmla="*/ 126 h 388"/>
                <a:gd name="T60" fmla="*/ 14 w 420"/>
                <a:gd name="T61" fmla="*/ 128 h 388"/>
                <a:gd name="T62" fmla="*/ 43 w 420"/>
                <a:gd name="T63" fmla="*/ 131 h 388"/>
                <a:gd name="T64" fmla="*/ 47 w 420"/>
                <a:gd name="T65" fmla="*/ 131 h 388"/>
                <a:gd name="T66" fmla="*/ 83 w 420"/>
                <a:gd name="T67" fmla="*/ 140 h 388"/>
                <a:gd name="T68" fmla="*/ 98 w 420"/>
                <a:gd name="T69" fmla="*/ 131 h 388"/>
                <a:gd name="T70" fmla="*/ 111 w 420"/>
                <a:gd name="T71" fmla="*/ 117 h 388"/>
                <a:gd name="T72" fmla="*/ 127 w 420"/>
                <a:gd name="T73" fmla="*/ 100 h 388"/>
                <a:gd name="T74" fmla="*/ 131 w 420"/>
                <a:gd name="T75" fmla="*/ 84 h 388"/>
                <a:gd name="T76" fmla="*/ 147 w 420"/>
                <a:gd name="T77" fmla="*/ 77 h 388"/>
                <a:gd name="T78" fmla="*/ 160 w 420"/>
                <a:gd name="T79" fmla="*/ 64 h 388"/>
                <a:gd name="T80" fmla="*/ 174 w 420"/>
                <a:gd name="T81" fmla="*/ 60 h 388"/>
                <a:gd name="T82" fmla="*/ 185 w 420"/>
                <a:gd name="T83" fmla="*/ 49 h 388"/>
                <a:gd name="T84" fmla="*/ 187 w 420"/>
                <a:gd name="T85" fmla="*/ 51 h 388"/>
                <a:gd name="T86" fmla="*/ 192 w 420"/>
                <a:gd name="T87" fmla="*/ 48 h 388"/>
                <a:gd name="T88" fmla="*/ 200 w 420"/>
                <a:gd name="T89" fmla="*/ 33 h 388"/>
                <a:gd name="T90" fmla="*/ 207 w 420"/>
                <a:gd name="T91" fmla="*/ 18 h 388"/>
                <a:gd name="T92" fmla="*/ 227 w 420"/>
                <a:gd name="T93" fmla="*/ 6 h 388"/>
                <a:gd name="T94" fmla="*/ 280 w 420"/>
                <a:gd name="T95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" h="388">
                  <a:moveTo>
                    <a:pt x="280" y="0"/>
                  </a:moveTo>
                  <a:lnTo>
                    <a:pt x="283" y="24"/>
                  </a:lnTo>
                  <a:lnTo>
                    <a:pt x="331" y="24"/>
                  </a:lnTo>
                  <a:lnTo>
                    <a:pt x="334" y="33"/>
                  </a:lnTo>
                  <a:lnTo>
                    <a:pt x="343" y="33"/>
                  </a:lnTo>
                  <a:lnTo>
                    <a:pt x="343" y="37"/>
                  </a:lnTo>
                  <a:lnTo>
                    <a:pt x="354" y="37"/>
                  </a:lnTo>
                  <a:lnTo>
                    <a:pt x="360" y="44"/>
                  </a:lnTo>
                  <a:lnTo>
                    <a:pt x="367" y="44"/>
                  </a:lnTo>
                  <a:lnTo>
                    <a:pt x="367" y="48"/>
                  </a:lnTo>
                  <a:lnTo>
                    <a:pt x="374" y="48"/>
                  </a:lnTo>
                  <a:lnTo>
                    <a:pt x="374" y="53"/>
                  </a:lnTo>
                  <a:lnTo>
                    <a:pt x="400" y="53"/>
                  </a:lnTo>
                  <a:lnTo>
                    <a:pt x="411" y="60"/>
                  </a:lnTo>
                  <a:lnTo>
                    <a:pt x="414" y="73"/>
                  </a:lnTo>
                  <a:lnTo>
                    <a:pt x="414" y="91"/>
                  </a:lnTo>
                  <a:lnTo>
                    <a:pt x="418" y="102"/>
                  </a:lnTo>
                  <a:lnTo>
                    <a:pt x="416" y="117"/>
                  </a:lnTo>
                  <a:lnTo>
                    <a:pt x="414" y="133"/>
                  </a:lnTo>
                  <a:lnTo>
                    <a:pt x="414" y="148"/>
                  </a:lnTo>
                  <a:lnTo>
                    <a:pt x="420" y="148"/>
                  </a:lnTo>
                  <a:lnTo>
                    <a:pt x="411" y="184"/>
                  </a:lnTo>
                  <a:lnTo>
                    <a:pt x="403" y="188"/>
                  </a:lnTo>
                  <a:lnTo>
                    <a:pt x="403" y="193"/>
                  </a:lnTo>
                  <a:lnTo>
                    <a:pt x="407" y="193"/>
                  </a:lnTo>
                  <a:lnTo>
                    <a:pt x="407" y="217"/>
                  </a:lnTo>
                  <a:lnTo>
                    <a:pt x="403" y="217"/>
                  </a:lnTo>
                  <a:lnTo>
                    <a:pt x="403" y="220"/>
                  </a:lnTo>
                  <a:lnTo>
                    <a:pt x="411" y="224"/>
                  </a:lnTo>
                  <a:lnTo>
                    <a:pt x="414" y="233"/>
                  </a:lnTo>
                  <a:lnTo>
                    <a:pt x="416" y="246"/>
                  </a:lnTo>
                  <a:lnTo>
                    <a:pt x="414" y="257"/>
                  </a:lnTo>
                  <a:lnTo>
                    <a:pt x="411" y="257"/>
                  </a:lnTo>
                  <a:lnTo>
                    <a:pt x="407" y="264"/>
                  </a:lnTo>
                  <a:lnTo>
                    <a:pt x="403" y="269"/>
                  </a:lnTo>
                  <a:lnTo>
                    <a:pt x="402" y="277"/>
                  </a:lnTo>
                  <a:lnTo>
                    <a:pt x="400" y="284"/>
                  </a:lnTo>
                  <a:lnTo>
                    <a:pt x="387" y="288"/>
                  </a:lnTo>
                  <a:lnTo>
                    <a:pt x="385" y="311"/>
                  </a:lnTo>
                  <a:lnTo>
                    <a:pt x="380" y="328"/>
                  </a:lnTo>
                  <a:lnTo>
                    <a:pt x="371" y="340"/>
                  </a:lnTo>
                  <a:lnTo>
                    <a:pt x="360" y="353"/>
                  </a:lnTo>
                  <a:lnTo>
                    <a:pt x="347" y="364"/>
                  </a:lnTo>
                  <a:lnTo>
                    <a:pt x="327" y="388"/>
                  </a:lnTo>
                  <a:lnTo>
                    <a:pt x="303" y="388"/>
                  </a:lnTo>
                  <a:lnTo>
                    <a:pt x="303" y="384"/>
                  </a:lnTo>
                  <a:lnTo>
                    <a:pt x="292" y="382"/>
                  </a:lnTo>
                  <a:lnTo>
                    <a:pt x="280" y="384"/>
                  </a:lnTo>
                  <a:lnTo>
                    <a:pt x="265" y="386"/>
                  </a:lnTo>
                  <a:lnTo>
                    <a:pt x="251" y="384"/>
                  </a:lnTo>
                  <a:lnTo>
                    <a:pt x="251" y="380"/>
                  </a:lnTo>
                  <a:lnTo>
                    <a:pt x="243" y="380"/>
                  </a:lnTo>
                  <a:lnTo>
                    <a:pt x="243" y="377"/>
                  </a:lnTo>
                  <a:lnTo>
                    <a:pt x="200" y="373"/>
                  </a:lnTo>
                  <a:lnTo>
                    <a:pt x="187" y="351"/>
                  </a:lnTo>
                  <a:lnTo>
                    <a:pt x="143" y="348"/>
                  </a:lnTo>
                  <a:lnTo>
                    <a:pt x="142" y="340"/>
                  </a:lnTo>
                  <a:lnTo>
                    <a:pt x="140" y="337"/>
                  </a:lnTo>
                  <a:lnTo>
                    <a:pt x="138" y="333"/>
                  </a:lnTo>
                  <a:lnTo>
                    <a:pt x="136" y="331"/>
                  </a:lnTo>
                  <a:lnTo>
                    <a:pt x="134" y="331"/>
                  </a:lnTo>
                  <a:lnTo>
                    <a:pt x="131" y="329"/>
                  </a:lnTo>
                  <a:lnTo>
                    <a:pt x="129" y="328"/>
                  </a:lnTo>
                  <a:lnTo>
                    <a:pt x="127" y="324"/>
                  </a:lnTo>
                  <a:lnTo>
                    <a:pt x="125" y="315"/>
                  </a:lnTo>
                  <a:lnTo>
                    <a:pt x="125" y="304"/>
                  </a:lnTo>
                  <a:lnTo>
                    <a:pt x="127" y="295"/>
                  </a:lnTo>
                  <a:lnTo>
                    <a:pt x="123" y="288"/>
                  </a:lnTo>
                  <a:lnTo>
                    <a:pt x="123" y="284"/>
                  </a:lnTo>
                  <a:lnTo>
                    <a:pt x="107" y="284"/>
                  </a:lnTo>
                  <a:lnTo>
                    <a:pt x="107" y="268"/>
                  </a:lnTo>
                  <a:lnTo>
                    <a:pt x="94" y="260"/>
                  </a:lnTo>
                  <a:lnTo>
                    <a:pt x="94" y="257"/>
                  </a:lnTo>
                  <a:lnTo>
                    <a:pt x="71" y="253"/>
                  </a:lnTo>
                  <a:lnTo>
                    <a:pt x="71" y="248"/>
                  </a:lnTo>
                  <a:lnTo>
                    <a:pt x="51" y="231"/>
                  </a:lnTo>
                  <a:lnTo>
                    <a:pt x="51" y="224"/>
                  </a:lnTo>
                  <a:lnTo>
                    <a:pt x="40" y="217"/>
                  </a:lnTo>
                  <a:lnTo>
                    <a:pt x="38" y="209"/>
                  </a:lnTo>
                  <a:lnTo>
                    <a:pt x="36" y="204"/>
                  </a:lnTo>
                  <a:lnTo>
                    <a:pt x="38" y="198"/>
                  </a:lnTo>
                  <a:lnTo>
                    <a:pt x="36" y="193"/>
                  </a:lnTo>
                  <a:lnTo>
                    <a:pt x="34" y="188"/>
                  </a:lnTo>
                  <a:lnTo>
                    <a:pt x="23" y="180"/>
                  </a:lnTo>
                  <a:lnTo>
                    <a:pt x="20" y="164"/>
                  </a:lnTo>
                  <a:lnTo>
                    <a:pt x="11" y="160"/>
                  </a:lnTo>
                  <a:lnTo>
                    <a:pt x="3" y="146"/>
                  </a:lnTo>
                  <a:lnTo>
                    <a:pt x="0" y="128"/>
                  </a:lnTo>
                  <a:lnTo>
                    <a:pt x="3" y="126"/>
                  </a:lnTo>
                  <a:lnTo>
                    <a:pt x="5" y="126"/>
                  </a:lnTo>
                  <a:lnTo>
                    <a:pt x="9" y="124"/>
                  </a:lnTo>
                  <a:lnTo>
                    <a:pt x="14" y="124"/>
                  </a:lnTo>
                  <a:lnTo>
                    <a:pt x="14" y="128"/>
                  </a:lnTo>
                  <a:lnTo>
                    <a:pt x="34" y="128"/>
                  </a:lnTo>
                  <a:lnTo>
                    <a:pt x="34" y="131"/>
                  </a:lnTo>
                  <a:lnTo>
                    <a:pt x="43" y="131"/>
                  </a:lnTo>
                  <a:lnTo>
                    <a:pt x="43" y="137"/>
                  </a:lnTo>
                  <a:lnTo>
                    <a:pt x="47" y="137"/>
                  </a:lnTo>
                  <a:lnTo>
                    <a:pt x="47" y="131"/>
                  </a:lnTo>
                  <a:lnTo>
                    <a:pt x="62" y="131"/>
                  </a:lnTo>
                  <a:lnTo>
                    <a:pt x="72" y="135"/>
                  </a:lnTo>
                  <a:lnTo>
                    <a:pt x="83" y="140"/>
                  </a:lnTo>
                  <a:lnTo>
                    <a:pt x="83" y="137"/>
                  </a:lnTo>
                  <a:lnTo>
                    <a:pt x="91" y="133"/>
                  </a:lnTo>
                  <a:lnTo>
                    <a:pt x="98" y="131"/>
                  </a:lnTo>
                  <a:lnTo>
                    <a:pt x="102" y="126"/>
                  </a:lnTo>
                  <a:lnTo>
                    <a:pt x="107" y="122"/>
                  </a:lnTo>
                  <a:lnTo>
                    <a:pt x="111" y="117"/>
                  </a:lnTo>
                  <a:lnTo>
                    <a:pt x="114" y="117"/>
                  </a:lnTo>
                  <a:lnTo>
                    <a:pt x="114" y="108"/>
                  </a:lnTo>
                  <a:lnTo>
                    <a:pt x="127" y="100"/>
                  </a:lnTo>
                  <a:lnTo>
                    <a:pt x="127" y="91"/>
                  </a:lnTo>
                  <a:lnTo>
                    <a:pt x="131" y="91"/>
                  </a:lnTo>
                  <a:lnTo>
                    <a:pt x="131" y="84"/>
                  </a:lnTo>
                  <a:lnTo>
                    <a:pt x="134" y="84"/>
                  </a:lnTo>
                  <a:lnTo>
                    <a:pt x="140" y="77"/>
                  </a:lnTo>
                  <a:lnTo>
                    <a:pt x="147" y="77"/>
                  </a:lnTo>
                  <a:lnTo>
                    <a:pt x="151" y="68"/>
                  </a:lnTo>
                  <a:lnTo>
                    <a:pt x="160" y="68"/>
                  </a:lnTo>
                  <a:lnTo>
                    <a:pt x="160" y="64"/>
                  </a:lnTo>
                  <a:lnTo>
                    <a:pt x="167" y="64"/>
                  </a:lnTo>
                  <a:lnTo>
                    <a:pt x="167" y="60"/>
                  </a:lnTo>
                  <a:lnTo>
                    <a:pt x="174" y="60"/>
                  </a:lnTo>
                  <a:lnTo>
                    <a:pt x="180" y="53"/>
                  </a:lnTo>
                  <a:lnTo>
                    <a:pt x="182" y="51"/>
                  </a:lnTo>
                  <a:lnTo>
                    <a:pt x="185" y="49"/>
                  </a:lnTo>
                  <a:lnTo>
                    <a:pt x="185" y="49"/>
                  </a:lnTo>
                  <a:lnTo>
                    <a:pt x="187" y="51"/>
                  </a:lnTo>
                  <a:lnTo>
                    <a:pt x="187" y="51"/>
                  </a:lnTo>
                  <a:lnTo>
                    <a:pt x="189" y="51"/>
                  </a:lnTo>
                  <a:lnTo>
                    <a:pt x="191" y="49"/>
                  </a:lnTo>
                  <a:lnTo>
                    <a:pt x="192" y="48"/>
                  </a:lnTo>
                  <a:lnTo>
                    <a:pt x="194" y="44"/>
                  </a:lnTo>
                  <a:lnTo>
                    <a:pt x="200" y="44"/>
                  </a:lnTo>
                  <a:lnTo>
                    <a:pt x="200" y="33"/>
                  </a:lnTo>
                  <a:lnTo>
                    <a:pt x="202" y="26"/>
                  </a:lnTo>
                  <a:lnTo>
                    <a:pt x="203" y="22"/>
                  </a:lnTo>
                  <a:lnTo>
                    <a:pt x="207" y="18"/>
                  </a:lnTo>
                  <a:lnTo>
                    <a:pt x="211" y="15"/>
                  </a:lnTo>
                  <a:lnTo>
                    <a:pt x="214" y="11"/>
                  </a:lnTo>
                  <a:lnTo>
                    <a:pt x="227" y="6"/>
                  </a:lnTo>
                  <a:lnTo>
                    <a:pt x="242" y="2"/>
                  </a:lnTo>
                  <a:lnTo>
                    <a:pt x="262" y="0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51">
              <a:extLst>
                <a:ext uri="{FF2B5EF4-FFF2-40B4-BE49-F238E27FC236}">
                  <a16:creationId xmlns:a16="http://schemas.microsoft.com/office/drawing/2014/main" id="{2496DDD0-E8C9-4C99-9535-4DFD00105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628" y="5082446"/>
              <a:ext cx="774700" cy="819150"/>
            </a:xfrm>
            <a:custGeom>
              <a:avLst/>
              <a:gdLst>
                <a:gd name="T0" fmla="*/ 302 w 488"/>
                <a:gd name="T1" fmla="*/ 33 h 516"/>
                <a:gd name="T2" fmla="*/ 319 w 488"/>
                <a:gd name="T3" fmla="*/ 49 h 516"/>
                <a:gd name="T4" fmla="*/ 331 w 488"/>
                <a:gd name="T5" fmla="*/ 84 h 516"/>
                <a:gd name="T6" fmla="*/ 348 w 488"/>
                <a:gd name="T7" fmla="*/ 100 h 516"/>
                <a:gd name="T8" fmla="*/ 368 w 488"/>
                <a:gd name="T9" fmla="*/ 124 h 516"/>
                <a:gd name="T10" fmla="*/ 399 w 488"/>
                <a:gd name="T11" fmla="*/ 156 h 516"/>
                <a:gd name="T12" fmla="*/ 419 w 488"/>
                <a:gd name="T13" fmla="*/ 165 h 516"/>
                <a:gd name="T14" fmla="*/ 415 w 488"/>
                <a:gd name="T15" fmla="*/ 176 h 516"/>
                <a:gd name="T16" fmla="*/ 431 w 488"/>
                <a:gd name="T17" fmla="*/ 213 h 516"/>
                <a:gd name="T18" fmla="*/ 459 w 488"/>
                <a:gd name="T19" fmla="*/ 220 h 516"/>
                <a:gd name="T20" fmla="*/ 486 w 488"/>
                <a:gd name="T21" fmla="*/ 242 h 516"/>
                <a:gd name="T22" fmla="*/ 475 w 488"/>
                <a:gd name="T23" fmla="*/ 273 h 516"/>
                <a:gd name="T24" fmla="*/ 448 w 488"/>
                <a:gd name="T25" fmla="*/ 276 h 516"/>
                <a:gd name="T26" fmla="*/ 428 w 488"/>
                <a:gd name="T27" fmla="*/ 304 h 516"/>
                <a:gd name="T28" fmla="*/ 399 w 488"/>
                <a:gd name="T29" fmla="*/ 320 h 516"/>
                <a:gd name="T30" fmla="*/ 379 w 488"/>
                <a:gd name="T31" fmla="*/ 340 h 516"/>
                <a:gd name="T32" fmla="*/ 362 w 488"/>
                <a:gd name="T33" fmla="*/ 378 h 516"/>
                <a:gd name="T34" fmla="*/ 355 w 488"/>
                <a:gd name="T35" fmla="*/ 382 h 516"/>
                <a:gd name="T36" fmla="*/ 340 w 488"/>
                <a:gd name="T37" fmla="*/ 391 h 516"/>
                <a:gd name="T38" fmla="*/ 311 w 488"/>
                <a:gd name="T39" fmla="*/ 416 h 516"/>
                <a:gd name="T40" fmla="*/ 291 w 488"/>
                <a:gd name="T41" fmla="*/ 451 h 516"/>
                <a:gd name="T42" fmla="*/ 231 w 488"/>
                <a:gd name="T43" fmla="*/ 456 h 516"/>
                <a:gd name="T44" fmla="*/ 224 w 488"/>
                <a:gd name="T45" fmla="*/ 449 h 516"/>
                <a:gd name="T46" fmla="*/ 219 w 488"/>
                <a:gd name="T47" fmla="*/ 449 h 516"/>
                <a:gd name="T48" fmla="*/ 208 w 488"/>
                <a:gd name="T49" fmla="*/ 447 h 516"/>
                <a:gd name="T50" fmla="*/ 188 w 488"/>
                <a:gd name="T51" fmla="*/ 433 h 516"/>
                <a:gd name="T52" fmla="*/ 160 w 488"/>
                <a:gd name="T53" fmla="*/ 431 h 516"/>
                <a:gd name="T54" fmla="*/ 155 w 488"/>
                <a:gd name="T55" fmla="*/ 436 h 516"/>
                <a:gd name="T56" fmla="*/ 151 w 488"/>
                <a:gd name="T57" fmla="*/ 464 h 516"/>
                <a:gd name="T58" fmla="*/ 139 w 488"/>
                <a:gd name="T59" fmla="*/ 476 h 516"/>
                <a:gd name="T60" fmla="*/ 122 w 488"/>
                <a:gd name="T61" fmla="*/ 493 h 516"/>
                <a:gd name="T62" fmla="*/ 119 w 488"/>
                <a:gd name="T63" fmla="*/ 496 h 516"/>
                <a:gd name="T64" fmla="*/ 115 w 488"/>
                <a:gd name="T65" fmla="*/ 504 h 516"/>
                <a:gd name="T66" fmla="*/ 35 w 488"/>
                <a:gd name="T67" fmla="*/ 516 h 516"/>
                <a:gd name="T68" fmla="*/ 48 w 488"/>
                <a:gd name="T69" fmla="*/ 480 h 516"/>
                <a:gd name="T70" fmla="*/ 31 w 488"/>
                <a:gd name="T71" fmla="*/ 424 h 516"/>
                <a:gd name="T72" fmla="*/ 19 w 488"/>
                <a:gd name="T73" fmla="*/ 413 h 516"/>
                <a:gd name="T74" fmla="*/ 2 w 488"/>
                <a:gd name="T75" fmla="*/ 404 h 516"/>
                <a:gd name="T76" fmla="*/ 2 w 488"/>
                <a:gd name="T77" fmla="*/ 353 h 516"/>
                <a:gd name="T78" fmla="*/ 51 w 488"/>
                <a:gd name="T79" fmla="*/ 240 h 516"/>
                <a:gd name="T80" fmla="*/ 55 w 488"/>
                <a:gd name="T81" fmla="*/ 33 h 516"/>
                <a:gd name="T82" fmla="*/ 153 w 488"/>
                <a:gd name="T83" fmla="*/ 16 h 516"/>
                <a:gd name="T84" fmla="*/ 193 w 488"/>
                <a:gd name="T85" fmla="*/ 22 h 516"/>
                <a:gd name="T86" fmla="*/ 199 w 488"/>
                <a:gd name="T87" fmla="*/ 36 h 516"/>
                <a:gd name="T88" fmla="*/ 215 w 488"/>
                <a:gd name="T89" fmla="*/ 27 h 516"/>
                <a:gd name="T90" fmla="*/ 228 w 488"/>
                <a:gd name="T91" fmla="*/ 20 h 516"/>
                <a:gd name="T92" fmla="*/ 264 w 488"/>
                <a:gd name="T93" fmla="*/ 9 h 516"/>
                <a:gd name="T94" fmla="*/ 291 w 488"/>
                <a:gd name="T95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8" h="516">
                  <a:moveTo>
                    <a:pt x="291" y="0"/>
                  </a:moveTo>
                  <a:lnTo>
                    <a:pt x="295" y="18"/>
                  </a:lnTo>
                  <a:lnTo>
                    <a:pt x="302" y="33"/>
                  </a:lnTo>
                  <a:lnTo>
                    <a:pt x="311" y="36"/>
                  </a:lnTo>
                  <a:lnTo>
                    <a:pt x="311" y="44"/>
                  </a:lnTo>
                  <a:lnTo>
                    <a:pt x="319" y="49"/>
                  </a:lnTo>
                  <a:lnTo>
                    <a:pt x="319" y="56"/>
                  </a:lnTo>
                  <a:lnTo>
                    <a:pt x="328" y="60"/>
                  </a:lnTo>
                  <a:lnTo>
                    <a:pt x="331" y="84"/>
                  </a:lnTo>
                  <a:lnTo>
                    <a:pt x="335" y="84"/>
                  </a:lnTo>
                  <a:lnTo>
                    <a:pt x="335" y="93"/>
                  </a:lnTo>
                  <a:lnTo>
                    <a:pt x="348" y="100"/>
                  </a:lnTo>
                  <a:lnTo>
                    <a:pt x="348" y="107"/>
                  </a:lnTo>
                  <a:lnTo>
                    <a:pt x="355" y="116"/>
                  </a:lnTo>
                  <a:lnTo>
                    <a:pt x="368" y="124"/>
                  </a:lnTo>
                  <a:lnTo>
                    <a:pt x="382" y="129"/>
                  </a:lnTo>
                  <a:lnTo>
                    <a:pt x="395" y="133"/>
                  </a:lnTo>
                  <a:lnTo>
                    <a:pt x="399" y="156"/>
                  </a:lnTo>
                  <a:lnTo>
                    <a:pt x="415" y="156"/>
                  </a:lnTo>
                  <a:lnTo>
                    <a:pt x="417" y="160"/>
                  </a:lnTo>
                  <a:lnTo>
                    <a:pt x="419" y="165"/>
                  </a:lnTo>
                  <a:lnTo>
                    <a:pt x="419" y="169"/>
                  </a:lnTo>
                  <a:lnTo>
                    <a:pt x="419" y="176"/>
                  </a:lnTo>
                  <a:lnTo>
                    <a:pt x="415" y="176"/>
                  </a:lnTo>
                  <a:lnTo>
                    <a:pt x="415" y="193"/>
                  </a:lnTo>
                  <a:lnTo>
                    <a:pt x="431" y="204"/>
                  </a:lnTo>
                  <a:lnTo>
                    <a:pt x="431" y="213"/>
                  </a:lnTo>
                  <a:lnTo>
                    <a:pt x="435" y="213"/>
                  </a:lnTo>
                  <a:lnTo>
                    <a:pt x="439" y="220"/>
                  </a:lnTo>
                  <a:lnTo>
                    <a:pt x="459" y="220"/>
                  </a:lnTo>
                  <a:lnTo>
                    <a:pt x="459" y="224"/>
                  </a:lnTo>
                  <a:lnTo>
                    <a:pt x="482" y="227"/>
                  </a:lnTo>
                  <a:lnTo>
                    <a:pt x="486" y="242"/>
                  </a:lnTo>
                  <a:lnTo>
                    <a:pt x="488" y="260"/>
                  </a:lnTo>
                  <a:lnTo>
                    <a:pt x="475" y="269"/>
                  </a:lnTo>
                  <a:lnTo>
                    <a:pt x="475" y="273"/>
                  </a:lnTo>
                  <a:lnTo>
                    <a:pt x="468" y="273"/>
                  </a:lnTo>
                  <a:lnTo>
                    <a:pt x="468" y="276"/>
                  </a:lnTo>
                  <a:lnTo>
                    <a:pt x="448" y="276"/>
                  </a:lnTo>
                  <a:lnTo>
                    <a:pt x="448" y="280"/>
                  </a:lnTo>
                  <a:lnTo>
                    <a:pt x="428" y="296"/>
                  </a:lnTo>
                  <a:lnTo>
                    <a:pt x="428" y="304"/>
                  </a:lnTo>
                  <a:lnTo>
                    <a:pt x="419" y="304"/>
                  </a:lnTo>
                  <a:lnTo>
                    <a:pt x="408" y="320"/>
                  </a:lnTo>
                  <a:lnTo>
                    <a:pt x="399" y="320"/>
                  </a:lnTo>
                  <a:lnTo>
                    <a:pt x="391" y="333"/>
                  </a:lnTo>
                  <a:lnTo>
                    <a:pt x="382" y="333"/>
                  </a:lnTo>
                  <a:lnTo>
                    <a:pt x="379" y="340"/>
                  </a:lnTo>
                  <a:lnTo>
                    <a:pt x="375" y="340"/>
                  </a:lnTo>
                  <a:lnTo>
                    <a:pt x="368" y="376"/>
                  </a:lnTo>
                  <a:lnTo>
                    <a:pt x="362" y="378"/>
                  </a:lnTo>
                  <a:lnTo>
                    <a:pt x="359" y="378"/>
                  </a:lnTo>
                  <a:lnTo>
                    <a:pt x="357" y="380"/>
                  </a:lnTo>
                  <a:lnTo>
                    <a:pt x="355" y="382"/>
                  </a:lnTo>
                  <a:lnTo>
                    <a:pt x="351" y="384"/>
                  </a:lnTo>
                  <a:lnTo>
                    <a:pt x="351" y="389"/>
                  </a:lnTo>
                  <a:lnTo>
                    <a:pt x="340" y="391"/>
                  </a:lnTo>
                  <a:lnTo>
                    <a:pt x="330" y="394"/>
                  </a:lnTo>
                  <a:lnTo>
                    <a:pt x="319" y="396"/>
                  </a:lnTo>
                  <a:lnTo>
                    <a:pt x="311" y="416"/>
                  </a:lnTo>
                  <a:lnTo>
                    <a:pt x="306" y="433"/>
                  </a:lnTo>
                  <a:lnTo>
                    <a:pt x="300" y="444"/>
                  </a:lnTo>
                  <a:lnTo>
                    <a:pt x="291" y="451"/>
                  </a:lnTo>
                  <a:lnTo>
                    <a:pt x="279" y="454"/>
                  </a:lnTo>
                  <a:lnTo>
                    <a:pt x="259" y="456"/>
                  </a:lnTo>
                  <a:lnTo>
                    <a:pt x="231" y="456"/>
                  </a:lnTo>
                  <a:lnTo>
                    <a:pt x="228" y="453"/>
                  </a:lnTo>
                  <a:lnTo>
                    <a:pt x="226" y="449"/>
                  </a:lnTo>
                  <a:lnTo>
                    <a:pt x="224" y="449"/>
                  </a:lnTo>
                  <a:lnTo>
                    <a:pt x="222" y="449"/>
                  </a:lnTo>
                  <a:lnTo>
                    <a:pt x="220" y="449"/>
                  </a:lnTo>
                  <a:lnTo>
                    <a:pt x="219" y="449"/>
                  </a:lnTo>
                  <a:lnTo>
                    <a:pt x="215" y="449"/>
                  </a:lnTo>
                  <a:lnTo>
                    <a:pt x="211" y="449"/>
                  </a:lnTo>
                  <a:lnTo>
                    <a:pt x="208" y="447"/>
                  </a:lnTo>
                  <a:lnTo>
                    <a:pt x="208" y="444"/>
                  </a:lnTo>
                  <a:lnTo>
                    <a:pt x="197" y="438"/>
                  </a:lnTo>
                  <a:lnTo>
                    <a:pt x="188" y="433"/>
                  </a:lnTo>
                  <a:lnTo>
                    <a:pt x="179" y="429"/>
                  </a:lnTo>
                  <a:lnTo>
                    <a:pt x="162" y="427"/>
                  </a:lnTo>
                  <a:lnTo>
                    <a:pt x="160" y="431"/>
                  </a:lnTo>
                  <a:lnTo>
                    <a:pt x="159" y="433"/>
                  </a:lnTo>
                  <a:lnTo>
                    <a:pt x="157" y="434"/>
                  </a:lnTo>
                  <a:lnTo>
                    <a:pt x="155" y="436"/>
                  </a:lnTo>
                  <a:lnTo>
                    <a:pt x="155" y="447"/>
                  </a:lnTo>
                  <a:lnTo>
                    <a:pt x="151" y="447"/>
                  </a:lnTo>
                  <a:lnTo>
                    <a:pt x="151" y="464"/>
                  </a:lnTo>
                  <a:lnTo>
                    <a:pt x="142" y="469"/>
                  </a:lnTo>
                  <a:lnTo>
                    <a:pt x="142" y="476"/>
                  </a:lnTo>
                  <a:lnTo>
                    <a:pt x="139" y="476"/>
                  </a:lnTo>
                  <a:lnTo>
                    <a:pt x="131" y="489"/>
                  </a:lnTo>
                  <a:lnTo>
                    <a:pt x="122" y="489"/>
                  </a:lnTo>
                  <a:lnTo>
                    <a:pt x="122" y="493"/>
                  </a:lnTo>
                  <a:lnTo>
                    <a:pt x="120" y="494"/>
                  </a:lnTo>
                  <a:lnTo>
                    <a:pt x="119" y="496"/>
                  </a:lnTo>
                  <a:lnTo>
                    <a:pt x="119" y="496"/>
                  </a:lnTo>
                  <a:lnTo>
                    <a:pt x="117" y="498"/>
                  </a:lnTo>
                  <a:lnTo>
                    <a:pt x="117" y="500"/>
                  </a:lnTo>
                  <a:lnTo>
                    <a:pt x="115" y="504"/>
                  </a:lnTo>
                  <a:lnTo>
                    <a:pt x="99" y="507"/>
                  </a:lnTo>
                  <a:lnTo>
                    <a:pt x="95" y="516"/>
                  </a:lnTo>
                  <a:lnTo>
                    <a:pt x="35" y="516"/>
                  </a:lnTo>
                  <a:lnTo>
                    <a:pt x="37" y="496"/>
                  </a:lnTo>
                  <a:lnTo>
                    <a:pt x="39" y="480"/>
                  </a:lnTo>
                  <a:lnTo>
                    <a:pt x="48" y="480"/>
                  </a:lnTo>
                  <a:lnTo>
                    <a:pt x="44" y="460"/>
                  </a:lnTo>
                  <a:lnTo>
                    <a:pt x="37" y="444"/>
                  </a:lnTo>
                  <a:lnTo>
                    <a:pt x="31" y="424"/>
                  </a:lnTo>
                  <a:lnTo>
                    <a:pt x="26" y="420"/>
                  </a:lnTo>
                  <a:lnTo>
                    <a:pt x="22" y="416"/>
                  </a:lnTo>
                  <a:lnTo>
                    <a:pt x="19" y="413"/>
                  </a:lnTo>
                  <a:lnTo>
                    <a:pt x="15" y="409"/>
                  </a:lnTo>
                  <a:lnTo>
                    <a:pt x="10" y="407"/>
                  </a:lnTo>
                  <a:lnTo>
                    <a:pt x="2" y="404"/>
                  </a:lnTo>
                  <a:lnTo>
                    <a:pt x="0" y="387"/>
                  </a:lnTo>
                  <a:lnTo>
                    <a:pt x="2" y="371"/>
                  </a:lnTo>
                  <a:lnTo>
                    <a:pt x="2" y="353"/>
                  </a:lnTo>
                  <a:lnTo>
                    <a:pt x="2" y="298"/>
                  </a:lnTo>
                  <a:lnTo>
                    <a:pt x="2" y="240"/>
                  </a:lnTo>
                  <a:lnTo>
                    <a:pt x="51" y="240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5" y="33"/>
                  </a:lnTo>
                  <a:lnTo>
                    <a:pt x="90" y="29"/>
                  </a:lnTo>
                  <a:lnTo>
                    <a:pt x="122" y="22"/>
                  </a:lnTo>
                  <a:lnTo>
                    <a:pt x="153" y="16"/>
                  </a:lnTo>
                  <a:lnTo>
                    <a:pt x="188" y="13"/>
                  </a:lnTo>
                  <a:lnTo>
                    <a:pt x="190" y="16"/>
                  </a:lnTo>
                  <a:lnTo>
                    <a:pt x="193" y="22"/>
                  </a:lnTo>
                  <a:lnTo>
                    <a:pt x="195" y="25"/>
                  </a:lnTo>
                  <a:lnTo>
                    <a:pt x="197" y="29"/>
                  </a:lnTo>
                  <a:lnTo>
                    <a:pt x="199" y="36"/>
                  </a:lnTo>
                  <a:lnTo>
                    <a:pt x="206" y="34"/>
                  </a:lnTo>
                  <a:lnTo>
                    <a:pt x="210" y="31"/>
                  </a:lnTo>
                  <a:lnTo>
                    <a:pt x="215" y="27"/>
                  </a:lnTo>
                  <a:lnTo>
                    <a:pt x="219" y="24"/>
                  </a:lnTo>
                  <a:lnTo>
                    <a:pt x="219" y="20"/>
                  </a:lnTo>
                  <a:lnTo>
                    <a:pt x="228" y="20"/>
                  </a:lnTo>
                  <a:lnTo>
                    <a:pt x="231" y="13"/>
                  </a:lnTo>
                  <a:lnTo>
                    <a:pt x="255" y="13"/>
                  </a:lnTo>
                  <a:lnTo>
                    <a:pt x="264" y="9"/>
                  </a:lnTo>
                  <a:lnTo>
                    <a:pt x="270" y="5"/>
                  </a:lnTo>
                  <a:lnTo>
                    <a:pt x="279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54">
              <a:extLst>
                <a:ext uri="{FF2B5EF4-FFF2-40B4-BE49-F238E27FC236}">
                  <a16:creationId xmlns:a16="http://schemas.microsoft.com/office/drawing/2014/main" id="{B60BF533-CC71-427A-BA77-7B84A970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076" y="5007833"/>
              <a:ext cx="1154113" cy="1084263"/>
            </a:xfrm>
            <a:custGeom>
              <a:avLst/>
              <a:gdLst>
                <a:gd name="T0" fmla="*/ 113 w 727"/>
                <a:gd name="T1" fmla="*/ 14 h 683"/>
                <a:gd name="T2" fmla="*/ 173 w 727"/>
                <a:gd name="T3" fmla="*/ 27 h 683"/>
                <a:gd name="T4" fmla="*/ 376 w 727"/>
                <a:gd name="T5" fmla="*/ 36 h 683"/>
                <a:gd name="T6" fmla="*/ 387 w 727"/>
                <a:gd name="T7" fmla="*/ 43 h 683"/>
                <a:gd name="T8" fmla="*/ 405 w 727"/>
                <a:gd name="T9" fmla="*/ 51 h 683"/>
                <a:gd name="T10" fmla="*/ 456 w 727"/>
                <a:gd name="T11" fmla="*/ 51 h 683"/>
                <a:gd name="T12" fmla="*/ 480 w 727"/>
                <a:gd name="T13" fmla="*/ 51 h 683"/>
                <a:gd name="T14" fmla="*/ 544 w 727"/>
                <a:gd name="T15" fmla="*/ 54 h 683"/>
                <a:gd name="T16" fmla="*/ 556 w 727"/>
                <a:gd name="T17" fmla="*/ 47 h 683"/>
                <a:gd name="T18" fmla="*/ 620 w 727"/>
                <a:gd name="T19" fmla="*/ 40 h 683"/>
                <a:gd name="T20" fmla="*/ 633 w 727"/>
                <a:gd name="T21" fmla="*/ 31 h 683"/>
                <a:gd name="T22" fmla="*/ 727 w 727"/>
                <a:gd name="T23" fmla="*/ 36 h 683"/>
                <a:gd name="T24" fmla="*/ 704 w 727"/>
                <a:gd name="T25" fmla="*/ 63 h 683"/>
                <a:gd name="T26" fmla="*/ 673 w 727"/>
                <a:gd name="T27" fmla="*/ 67 h 683"/>
                <a:gd name="T28" fmla="*/ 649 w 727"/>
                <a:gd name="T29" fmla="*/ 83 h 683"/>
                <a:gd name="T30" fmla="*/ 631 w 727"/>
                <a:gd name="T31" fmla="*/ 71 h 683"/>
                <a:gd name="T32" fmla="*/ 620 w 727"/>
                <a:gd name="T33" fmla="*/ 60 h 683"/>
                <a:gd name="T34" fmla="*/ 600 w 727"/>
                <a:gd name="T35" fmla="*/ 67 h 683"/>
                <a:gd name="T36" fmla="*/ 567 w 727"/>
                <a:gd name="T37" fmla="*/ 71 h 683"/>
                <a:gd name="T38" fmla="*/ 553 w 727"/>
                <a:gd name="T39" fmla="*/ 80 h 683"/>
                <a:gd name="T40" fmla="*/ 513 w 727"/>
                <a:gd name="T41" fmla="*/ 80 h 683"/>
                <a:gd name="T42" fmla="*/ 498 w 727"/>
                <a:gd name="T43" fmla="*/ 109 h 683"/>
                <a:gd name="T44" fmla="*/ 500 w 727"/>
                <a:gd name="T45" fmla="*/ 287 h 683"/>
                <a:gd name="T46" fmla="*/ 447 w 727"/>
                <a:gd name="T47" fmla="*/ 329 h 683"/>
                <a:gd name="T48" fmla="*/ 444 w 727"/>
                <a:gd name="T49" fmla="*/ 485 h 683"/>
                <a:gd name="T50" fmla="*/ 444 w 727"/>
                <a:gd name="T51" fmla="*/ 651 h 683"/>
                <a:gd name="T52" fmla="*/ 404 w 727"/>
                <a:gd name="T53" fmla="*/ 671 h 683"/>
                <a:gd name="T54" fmla="*/ 340 w 727"/>
                <a:gd name="T55" fmla="*/ 683 h 683"/>
                <a:gd name="T56" fmla="*/ 313 w 727"/>
                <a:gd name="T57" fmla="*/ 667 h 683"/>
                <a:gd name="T58" fmla="*/ 304 w 727"/>
                <a:gd name="T59" fmla="*/ 647 h 683"/>
                <a:gd name="T60" fmla="*/ 287 w 727"/>
                <a:gd name="T61" fmla="*/ 634 h 683"/>
                <a:gd name="T62" fmla="*/ 240 w 727"/>
                <a:gd name="T63" fmla="*/ 663 h 683"/>
                <a:gd name="T64" fmla="*/ 207 w 727"/>
                <a:gd name="T65" fmla="*/ 623 h 683"/>
                <a:gd name="T66" fmla="*/ 200 w 727"/>
                <a:gd name="T67" fmla="*/ 614 h 683"/>
                <a:gd name="T68" fmla="*/ 193 w 727"/>
                <a:gd name="T69" fmla="*/ 596 h 683"/>
                <a:gd name="T70" fmla="*/ 173 w 727"/>
                <a:gd name="T71" fmla="*/ 540 h 683"/>
                <a:gd name="T72" fmla="*/ 167 w 727"/>
                <a:gd name="T73" fmla="*/ 507 h 683"/>
                <a:gd name="T74" fmla="*/ 167 w 727"/>
                <a:gd name="T75" fmla="*/ 487 h 683"/>
                <a:gd name="T76" fmla="*/ 164 w 727"/>
                <a:gd name="T77" fmla="*/ 456 h 683"/>
                <a:gd name="T78" fmla="*/ 153 w 727"/>
                <a:gd name="T79" fmla="*/ 440 h 683"/>
                <a:gd name="T80" fmla="*/ 147 w 727"/>
                <a:gd name="T81" fmla="*/ 411 h 683"/>
                <a:gd name="T82" fmla="*/ 144 w 727"/>
                <a:gd name="T83" fmla="*/ 331 h 683"/>
                <a:gd name="T84" fmla="*/ 144 w 727"/>
                <a:gd name="T85" fmla="*/ 316 h 683"/>
                <a:gd name="T86" fmla="*/ 120 w 727"/>
                <a:gd name="T87" fmla="*/ 267 h 683"/>
                <a:gd name="T88" fmla="*/ 113 w 727"/>
                <a:gd name="T89" fmla="*/ 260 h 683"/>
                <a:gd name="T90" fmla="*/ 96 w 727"/>
                <a:gd name="T91" fmla="*/ 231 h 683"/>
                <a:gd name="T92" fmla="*/ 85 w 727"/>
                <a:gd name="T93" fmla="*/ 216 h 683"/>
                <a:gd name="T94" fmla="*/ 84 w 727"/>
                <a:gd name="T95" fmla="*/ 200 h 683"/>
                <a:gd name="T96" fmla="*/ 73 w 727"/>
                <a:gd name="T97" fmla="*/ 187 h 683"/>
                <a:gd name="T98" fmla="*/ 67 w 727"/>
                <a:gd name="T99" fmla="*/ 163 h 683"/>
                <a:gd name="T100" fmla="*/ 47 w 727"/>
                <a:gd name="T101" fmla="*/ 140 h 683"/>
                <a:gd name="T102" fmla="*/ 33 w 727"/>
                <a:gd name="T103" fmla="*/ 103 h 683"/>
                <a:gd name="T104" fmla="*/ 4 w 727"/>
                <a:gd name="T105" fmla="*/ 71 h 683"/>
                <a:gd name="T106" fmla="*/ 0 w 727"/>
                <a:gd name="T107" fmla="*/ 14 h 683"/>
                <a:gd name="T108" fmla="*/ 42 w 727"/>
                <a:gd name="T109" fmla="*/ 12 h 683"/>
                <a:gd name="T110" fmla="*/ 53 w 727"/>
                <a:gd name="T111" fmla="*/ 14 h 683"/>
                <a:gd name="T112" fmla="*/ 67 w 727"/>
                <a:gd name="T113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683">
                  <a:moveTo>
                    <a:pt x="67" y="0"/>
                  </a:moveTo>
                  <a:lnTo>
                    <a:pt x="100" y="0"/>
                  </a:lnTo>
                  <a:lnTo>
                    <a:pt x="113" y="14"/>
                  </a:lnTo>
                  <a:lnTo>
                    <a:pt x="129" y="21"/>
                  </a:lnTo>
                  <a:lnTo>
                    <a:pt x="149" y="25"/>
                  </a:lnTo>
                  <a:lnTo>
                    <a:pt x="173" y="27"/>
                  </a:lnTo>
                  <a:lnTo>
                    <a:pt x="200" y="27"/>
                  </a:lnTo>
                  <a:lnTo>
                    <a:pt x="376" y="27"/>
                  </a:lnTo>
                  <a:lnTo>
                    <a:pt x="376" y="36"/>
                  </a:lnTo>
                  <a:lnTo>
                    <a:pt x="380" y="38"/>
                  </a:lnTo>
                  <a:lnTo>
                    <a:pt x="384" y="41"/>
                  </a:lnTo>
                  <a:lnTo>
                    <a:pt x="387" y="43"/>
                  </a:lnTo>
                  <a:lnTo>
                    <a:pt x="391" y="45"/>
                  </a:lnTo>
                  <a:lnTo>
                    <a:pt x="396" y="47"/>
                  </a:lnTo>
                  <a:lnTo>
                    <a:pt x="405" y="51"/>
                  </a:lnTo>
                  <a:lnTo>
                    <a:pt x="424" y="52"/>
                  </a:lnTo>
                  <a:lnTo>
                    <a:pt x="442" y="52"/>
                  </a:lnTo>
                  <a:lnTo>
                    <a:pt x="456" y="51"/>
                  </a:lnTo>
                  <a:lnTo>
                    <a:pt x="456" y="47"/>
                  </a:lnTo>
                  <a:lnTo>
                    <a:pt x="480" y="47"/>
                  </a:lnTo>
                  <a:lnTo>
                    <a:pt x="480" y="51"/>
                  </a:lnTo>
                  <a:lnTo>
                    <a:pt x="493" y="51"/>
                  </a:lnTo>
                  <a:lnTo>
                    <a:pt x="493" y="54"/>
                  </a:lnTo>
                  <a:lnTo>
                    <a:pt x="544" y="54"/>
                  </a:lnTo>
                  <a:lnTo>
                    <a:pt x="544" y="51"/>
                  </a:lnTo>
                  <a:lnTo>
                    <a:pt x="556" y="51"/>
                  </a:lnTo>
                  <a:lnTo>
                    <a:pt x="556" y="47"/>
                  </a:lnTo>
                  <a:lnTo>
                    <a:pt x="607" y="43"/>
                  </a:lnTo>
                  <a:lnTo>
                    <a:pt x="607" y="40"/>
                  </a:lnTo>
                  <a:lnTo>
                    <a:pt x="620" y="40"/>
                  </a:lnTo>
                  <a:lnTo>
                    <a:pt x="620" y="36"/>
                  </a:lnTo>
                  <a:lnTo>
                    <a:pt x="633" y="36"/>
                  </a:lnTo>
                  <a:lnTo>
                    <a:pt x="633" y="31"/>
                  </a:lnTo>
                  <a:lnTo>
                    <a:pt x="713" y="27"/>
                  </a:lnTo>
                  <a:lnTo>
                    <a:pt x="713" y="31"/>
                  </a:lnTo>
                  <a:lnTo>
                    <a:pt x="727" y="36"/>
                  </a:lnTo>
                  <a:lnTo>
                    <a:pt x="727" y="51"/>
                  </a:lnTo>
                  <a:lnTo>
                    <a:pt x="707" y="54"/>
                  </a:lnTo>
                  <a:lnTo>
                    <a:pt x="704" y="63"/>
                  </a:lnTo>
                  <a:lnTo>
                    <a:pt x="693" y="65"/>
                  </a:lnTo>
                  <a:lnTo>
                    <a:pt x="682" y="65"/>
                  </a:lnTo>
                  <a:lnTo>
                    <a:pt x="673" y="67"/>
                  </a:lnTo>
                  <a:lnTo>
                    <a:pt x="667" y="74"/>
                  </a:lnTo>
                  <a:lnTo>
                    <a:pt x="660" y="80"/>
                  </a:lnTo>
                  <a:lnTo>
                    <a:pt x="649" y="83"/>
                  </a:lnTo>
                  <a:lnTo>
                    <a:pt x="636" y="83"/>
                  </a:lnTo>
                  <a:lnTo>
                    <a:pt x="636" y="74"/>
                  </a:lnTo>
                  <a:lnTo>
                    <a:pt x="631" y="71"/>
                  </a:lnTo>
                  <a:lnTo>
                    <a:pt x="627" y="65"/>
                  </a:lnTo>
                  <a:lnTo>
                    <a:pt x="624" y="60"/>
                  </a:lnTo>
                  <a:lnTo>
                    <a:pt x="620" y="60"/>
                  </a:lnTo>
                  <a:lnTo>
                    <a:pt x="620" y="63"/>
                  </a:lnTo>
                  <a:lnTo>
                    <a:pt x="600" y="63"/>
                  </a:lnTo>
                  <a:lnTo>
                    <a:pt x="600" y="67"/>
                  </a:lnTo>
                  <a:lnTo>
                    <a:pt x="580" y="67"/>
                  </a:lnTo>
                  <a:lnTo>
                    <a:pt x="580" y="71"/>
                  </a:lnTo>
                  <a:lnTo>
                    <a:pt x="567" y="71"/>
                  </a:lnTo>
                  <a:lnTo>
                    <a:pt x="567" y="74"/>
                  </a:lnTo>
                  <a:lnTo>
                    <a:pt x="553" y="74"/>
                  </a:lnTo>
                  <a:lnTo>
                    <a:pt x="553" y="80"/>
                  </a:lnTo>
                  <a:lnTo>
                    <a:pt x="540" y="80"/>
                  </a:lnTo>
                  <a:lnTo>
                    <a:pt x="525" y="80"/>
                  </a:lnTo>
                  <a:lnTo>
                    <a:pt x="513" y="80"/>
                  </a:lnTo>
                  <a:lnTo>
                    <a:pt x="504" y="83"/>
                  </a:lnTo>
                  <a:lnTo>
                    <a:pt x="500" y="94"/>
                  </a:lnTo>
                  <a:lnTo>
                    <a:pt x="498" y="109"/>
                  </a:lnTo>
                  <a:lnTo>
                    <a:pt x="500" y="125"/>
                  </a:lnTo>
                  <a:lnTo>
                    <a:pt x="500" y="140"/>
                  </a:lnTo>
                  <a:lnTo>
                    <a:pt x="500" y="287"/>
                  </a:lnTo>
                  <a:lnTo>
                    <a:pt x="453" y="287"/>
                  </a:lnTo>
                  <a:lnTo>
                    <a:pt x="449" y="305"/>
                  </a:lnTo>
                  <a:lnTo>
                    <a:pt x="447" y="329"/>
                  </a:lnTo>
                  <a:lnTo>
                    <a:pt x="447" y="351"/>
                  </a:lnTo>
                  <a:lnTo>
                    <a:pt x="447" y="474"/>
                  </a:lnTo>
                  <a:lnTo>
                    <a:pt x="444" y="485"/>
                  </a:lnTo>
                  <a:lnTo>
                    <a:pt x="444" y="500"/>
                  </a:lnTo>
                  <a:lnTo>
                    <a:pt x="444" y="516"/>
                  </a:lnTo>
                  <a:lnTo>
                    <a:pt x="444" y="651"/>
                  </a:lnTo>
                  <a:lnTo>
                    <a:pt x="420" y="660"/>
                  </a:lnTo>
                  <a:lnTo>
                    <a:pt x="413" y="671"/>
                  </a:lnTo>
                  <a:lnTo>
                    <a:pt x="404" y="671"/>
                  </a:lnTo>
                  <a:lnTo>
                    <a:pt x="404" y="683"/>
                  </a:lnTo>
                  <a:lnTo>
                    <a:pt x="360" y="680"/>
                  </a:lnTo>
                  <a:lnTo>
                    <a:pt x="340" y="683"/>
                  </a:lnTo>
                  <a:lnTo>
                    <a:pt x="333" y="671"/>
                  </a:lnTo>
                  <a:lnTo>
                    <a:pt x="313" y="671"/>
                  </a:lnTo>
                  <a:lnTo>
                    <a:pt x="313" y="667"/>
                  </a:lnTo>
                  <a:lnTo>
                    <a:pt x="307" y="667"/>
                  </a:lnTo>
                  <a:lnTo>
                    <a:pt x="307" y="647"/>
                  </a:lnTo>
                  <a:lnTo>
                    <a:pt x="304" y="647"/>
                  </a:lnTo>
                  <a:lnTo>
                    <a:pt x="293" y="631"/>
                  </a:lnTo>
                  <a:lnTo>
                    <a:pt x="287" y="631"/>
                  </a:lnTo>
                  <a:lnTo>
                    <a:pt x="287" y="634"/>
                  </a:lnTo>
                  <a:lnTo>
                    <a:pt x="273" y="647"/>
                  </a:lnTo>
                  <a:lnTo>
                    <a:pt x="267" y="660"/>
                  </a:lnTo>
                  <a:lnTo>
                    <a:pt x="240" y="663"/>
                  </a:lnTo>
                  <a:lnTo>
                    <a:pt x="216" y="634"/>
                  </a:lnTo>
                  <a:lnTo>
                    <a:pt x="207" y="631"/>
                  </a:lnTo>
                  <a:lnTo>
                    <a:pt x="207" y="623"/>
                  </a:lnTo>
                  <a:lnTo>
                    <a:pt x="204" y="623"/>
                  </a:lnTo>
                  <a:lnTo>
                    <a:pt x="204" y="614"/>
                  </a:lnTo>
                  <a:lnTo>
                    <a:pt x="200" y="614"/>
                  </a:lnTo>
                  <a:lnTo>
                    <a:pt x="200" y="607"/>
                  </a:lnTo>
                  <a:lnTo>
                    <a:pt x="193" y="603"/>
                  </a:lnTo>
                  <a:lnTo>
                    <a:pt x="193" y="596"/>
                  </a:lnTo>
                  <a:lnTo>
                    <a:pt x="184" y="591"/>
                  </a:lnTo>
                  <a:lnTo>
                    <a:pt x="180" y="543"/>
                  </a:lnTo>
                  <a:lnTo>
                    <a:pt x="173" y="540"/>
                  </a:lnTo>
                  <a:lnTo>
                    <a:pt x="173" y="520"/>
                  </a:lnTo>
                  <a:lnTo>
                    <a:pt x="167" y="520"/>
                  </a:lnTo>
                  <a:lnTo>
                    <a:pt x="167" y="507"/>
                  </a:lnTo>
                  <a:lnTo>
                    <a:pt x="164" y="507"/>
                  </a:lnTo>
                  <a:lnTo>
                    <a:pt x="164" y="487"/>
                  </a:lnTo>
                  <a:lnTo>
                    <a:pt x="167" y="487"/>
                  </a:lnTo>
                  <a:lnTo>
                    <a:pt x="167" y="483"/>
                  </a:lnTo>
                  <a:lnTo>
                    <a:pt x="164" y="483"/>
                  </a:lnTo>
                  <a:lnTo>
                    <a:pt x="164" y="456"/>
                  </a:lnTo>
                  <a:lnTo>
                    <a:pt x="160" y="456"/>
                  </a:lnTo>
                  <a:lnTo>
                    <a:pt x="156" y="440"/>
                  </a:lnTo>
                  <a:lnTo>
                    <a:pt x="153" y="440"/>
                  </a:lnTo>
                  <a:lnTo>
                    <a:pt x="153" y="423"/>
                  </a:lnTo>
                  <a:lnTo>
                    <a:pt x="147" y="423"/>
                  </a:lnTo>
                  <a:lnTo>
                    <a:pt x="147" y="411"/>
                  </a:lnTo>
                  <a:lnTo>
                    <a:pt x="144" y="411"/>
                  </a:lnTo>
                  <a:lnTo>
                    <a:pt x="147" y="387"/>
                  </a:lnTo>
                  <a:lnTo>
                    <a:pt x="144" y="331"/>
                  </a:lnTo>
                  <a:lnTo>
                    <a:pt x="147" y="331"/>
                  </a:lnTo>
                  <a:lnTo>
                    <a:pt x="147" y="316"/>
                  </a:lnTo>
                  <a:lnTo>
                    <a:pt x="144" y="316"/>
                  </a:lnTo>
                  <a:lnTo>
                    <a:pt x="136" y="291"/>
                  </a:lnTo>
                  <a:lnTo>
                    <a:pt x="120" y="280"/>
                  </a:lnTo>
                  <a:lnTo>
                    <a:pt x="120" y="267"/>
                  </a:lnTo>
                  <a:lnTo>
                    <a:pt x="116" y="267"/>
                  </a:lnTo>
                  <a:lnTo>
                    <a:pt x="116" y="260"/>
                  </a:lnTo>
                  <a:lnTo>
                    <a:pt x="113" y="260"/>
                  </a:lnTo>
                  <a:lnTo>
                    <a:pt x="113" y="251"/>
                  </a:lnTo>
                  <a:lnTo>
                    <a:pt x="96" y="240"/>
                  </a:lnTo>
                  <a:lnTo>
                    <a:pt x="96" y="231"/>
                  </a:lnTo>
                  <a:lnTo>
                    <a:pt x="87" y="227"/>
                  </a:lnTo>
                  <a:lnTo>
                    <a:pt x="85" y="221"/>
                  </a:lnTo>
                  <a:lnTo>
                    <a:pt x="85" y="216"/>
                  </a:lnTo>
                  <a:lnTo>
                    <a:pt x="85" y="211"/>
                  </a:lnTo>
                  <a:lnTo>
                    <a:pt x="85" y="205"/>
                  </a:lnTo>
                  <a:lnTo>
                    <a:pt x="84" y="200"/>
                  </a:lnTo>
                  <a:lnTo>
                    <a:pt x="80" y="200"/>
                  </a:lnTo>
                  <a:lnTo>
                    <a:pt x="80" y="191"/>
                  </a:lnTo>
                  <a:lnTo>
                    <a:pt x="73" y="187"/>
                  </a:lnTo>
                  <a:lnTo>
                    <a:pt x="73" y="180"/>
                  </a:lnTo>
                  <a:lnTo>
                    <a:pt x="67" y="180"/>
                  </a:lnTo>
                  <a:lnTo>
                    <a:pt x="67" y="163"/>
                  </a:lnTo>
                  <a:lnTo>
                    <a:pt x="56" y="154"/>
                  </a:lnTo>
                  <a:lnTo>
                    <a:pt x="56" y="143"/>
                  </a:lnTo>
                  <a:lnTo>
                    <a:pt x="47" y="140"/>
                  </a:lnTo>
                  <a:lnTo>
                    <a:pt x="40" y="116"/>
                  </a:lnTo>
                  <a:lnTo>
                    <a:pt x="33" y="111"/>
                  </a:lnTo>
                  <a:lnTo>
                    <a:pt x="33" y="103"/>
                  </a:lnTo>
                  <a:lnTo>
                    <a:pt x="16" y="91"/>
                  </a:lnTo>
                  <a:lnTo>
                    <a:pt x="13" y="74"/>
                  </a:lnTo>
                  <a:lnTo>
                    <a:pt x="4" y="71"/>
                  </a:lnTo>
                  <a:lnTo>
                    <a:pt x="4" y="63"/>
                  </a:lnTo>
                  <a:lnTo>
                    <a:pt x="0" y="63"/>
                  </a:lnTo>
                  <a:lnTo>
                    <a:pt x="0" y="14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7" y="16"/>
                  </a:lnTo>
                  <a:lnTo>
                    <a:pt x="53" y="14"/>
                  </a:lnTo>
                  <a:lnTo>
                    <a:pt x="53" y="11"/>
                  </a:lnTo>
                  <a:lnTo>
                    <a:pt x="60" y="11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F78A18BA-062A-4A53-859C-2B5E2068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790" y="3575682"/>
              <a:ext cx="989013" cy="981075"/>
            </a:xfrm>
            <a:custGeom>
              <a:avLst/>
              <a:gdLst>
                <a:gd name="T0" fmla="*/ 256 w 623"/>
                <a:gd name="T1" fmla="*/ 3 h 618"/>
                <a:gd name="T2" fmla="*/ 280 w 623"/>
                <a:gd name="T3" fmla="*/ 12 h 618"/>
                <a:gd name="T4" fmla="*/ 300 w 623"/>
                <a:gd name="T5" fmla="*/ 20 h 618"/>
                <a:gd name="T6" fmla="*/ 332 w 623"/>
                <a:gd name="T7" fmla="*/ 40 h 618"/>
                <a:gd name="T8" fmla="*/ 383 w 623"/>
                <a:gd name="T9" fmla="*/ 69 h 618"/>
                <a:gd name="T10" fmla="*/ 432 w 623"/>
                <a:gd name="T11" fmla="*/ 96 h 618"/>
                <a:gd name="T12" fmla="*/ 449 w 623"/>
                <a:gd name="T13" fmla="*/ 105 h 618"/>
                <a:gd name="T14" fmla="*/ 469 w 623"/>
                <a:gd name="T15" fmla="*/ 116 h 618"/>
                <a:gd name="T16" fmla="*/ 480 w 623"/>
                <a:gd name="T17" fmla="*/ 156 h 618"/>
                <a:gd name="T18" fmla="*/ 489 w 623"/>
                <a:gd name="T19" fmla="*/ 161 h 618"/>
                <a:gd name="T20" fmla="*/ 492 w 623"/>
                <a:gd name="T21" fmla="*/ 161 h 618"/>
                <a:gd name="T22" fmla="*/ 516 w 623"/>
                <a:gd name="T23" fmla="*/ 185 h 618"/>
                <a:gd name="T24" fmla="*/ 536 w 623"/>
                <a:gd name="T25" fmla="*/ 200 h 618"/>
                <a:gd name="T26" fmla="*/ 551 w 623"/>
                <a:gd name="T27" fmla="*/ 209 h 618"/>
                <a:gd name="T28" fmla="*/ 554 w 623"/>
                <a:gd name="T29" fmla="*/ 250 h 618"/>
                <a:gd name="T30" fmla="*/ 558 w 623"/>
                <a:gd name="T31" fmla="*/ 316 h 618"/>
                <a:gd name="T32" fmla="*/ 569 w 623"/>
                <a:gd name="T33" fmla="*/ 372 h 618"/>
                <a:gd name="T34" fmla="*/ 574 w 623"/>
                <a:gd name="T35" fmla="*/ 403 h 618"/>
                <a:gd name="T36" fmla="*/ 563 w 623"/>
                <a:gd name="T37" fmla="*/ 423 h 618"/>
                <a:gd name="T38" fmla="*/ 567 w 623"/>
                <a:gd name="T39" fmla="*/ 434 h 618"/>
                <a:gd name="T40" fmla="*/ 576 w 623"/>
                <a:gd name="T41" fmla="*/ 469 h 618"/>
                <a:gd name="T42" fmla="*/ 583 w 623"/>
                <a:gd name="T43" fmla="*/ 496 h 618"/>
                <a:gd name="T44" fmla="*/ 598 w 623"/>
                <a:gd name="T45" fmla="*/ 521 h 618"/>
                <a:gd name="T46" fmla="*/ 612 w 623"/>
                <a:gd name="T47" fmla="*/ 529 h 618"/>
                <a:gd name="T48" fmla="*/ 623 w 623"/>
                <a:gd name="T49" fmla="*/ 541 h 618"/>
                <a:gd name="T50" fmla="*/ 611 w 623"/>
                <a:gd name="T51" fmla="*/ 552 h 618"/>
                <a:gd name="T52" fmla="*/ 603 w 623"/>
                <a:gd name="T53" fmla="*/ 561 h 618"/>
                <a:gd name="T54" fmla="*/ 563 w 623"/>
                <a:gd name="T55" fmla="*/ 576 h 618"/>
                <a:gd name="T56" fmla="*/ 523 w 623"/>
                <a:gd name="T57" fmla="*/ 589 h 618"/>
                <a:gd name="T58" fmla="*/ 480 w 623"/>
                <a:gd name="T59" fmla="*/ 598 h 618"/>
                <a:gd name="T60" fmla="*/ 469 w 623"/>
                <a:gd name="T61" fmla="*/ 610 h 618"/>
                <a:gd name="T62" fmla="*/ 440 w 623"/>
                <a:gd name="T63" fmla="*/ 612 h 618"/>
                <a:gd name="T64" fmla="*/ 423 w 623"/>
                <a:gd name="T65" fmla="*/ 612 h 618"/>
                <a:gd name="T66" fmla="*/ 389 w 623"/>
                <a:gd name="T67" fmla="*/ 612 h 618"/>
                <a:gd name="T68" fmla="*/ 349 w 623"/>
                <a:gd name="T69" fmla="*/ 612 h 618"/>
                <a:gd name="T70" fmla="*/ 301 w 623"/>
                <a:gd name="T71" fmla="*/ 589 h 618"/>
                <a:gd name="T72" fmla="*/ 292 w 623"/>
                <a:gd name="T73" fmla="*/ 516 h 618"/>
                <a:gd name="T74" fmla="*/ 271 w 623"/>
                <a:gd name="T75" fmla="*/ 500 h 618"/>
                <a:gd name="T76" fmla="*/ 252 w 623"/>
                <a:gd name="T77" fmla="*/ 496 h 618"/>
                <a:gd name="T78" fmla="*/ 220 w 623"/>
                <a:gd name="T79" fmla="*/ 489 h 618"/>
                <a:gd name="T80" fmla="*/ 189 w 623"/>
                <a:gd name="T81" fmla="*/ 472 h 618"/>
                <a:gd name="T82" fmla="*/ 140 w 623"/>
                <a:gd name="T83" fmla="*/ 452 h 618"/>
                <a:gd name="T84" fmla="*/ 94 w 623"/>
                <a:gd name="T85" fmla="*/ 440 h 618"/>
                <a:gd name="T86" fmla="*/ 89 w 623"/>
                <a:gd name="T87" fmla="*/ 434 h 618"/>
                <a:gd name="T88" fmla="*/ 72 w 623"/>
                <a:gd name="T89" fmla="*/ 403 h 618"/>
                <a:gd name="T90" fmla="*/ 36 w 623"/>
                <a:gd name="T91" fmla="*/ 356 h 618"/>
                <a:gd name="T92" fmla="*/ 16 w 623"/>
                <a:gd name="T93" fmla="*/ 283 h 618"/>
                <a:gd name="T94" fmla="*/ 3 w 623"/>
                <a:gd name="T95" fmla="*/ 229 h 618"/>
                <a:gd name="T96" fmla="*/ 69 w 623"/>
                <a:gd name="T97" fmla="*/ 176 h 618"/>
                <a:gd name="T98" fmla="*/ 78 w 623"/>
                <a:gd name="T99" fmla="*/ 149 h 618"/>
                <a:gd name="T100" fmla="*/ 100 w 623"/>
                <a:gd name="T101" fmla="*/ 123 h 618"/>
                <a:gd name="T102" fmla="*/ 83 w 623"/>
                <a:gd name="T103" fmla="*/ 114 h 618"/>
                <a:gd name="T104" fmla="*/ 83 w 623"/>
                <a:gd name="T105" fmla="*/ 96 h 618"/>
                <a:gd name="T106" fmla="*/ 100 w 623"/>
                <a:gd name="T107" fmla="*/ 67 h 618"/>
                <a:gd name="T108" fmla="*/ 85 w 623"/>
                <a:gd name="T109" fmla="*/ 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3" h="618">
                  <a:moveTo>
                    <a:pt x="147" y="0"/>
                  </a:moveTo>
                  <a:lnTo>
                    <a:pt x="209" y="0"/>
                  </a:lnTo>
                  <a:lnTo>
                    <a:pt x="256" y="0"/>
                  </a:lnTo>
                  <a:lnTo>
                    <a:pt x="256" y="3"/>
                  </a:lnTo>
                  <a:lnTo>
                    <a:pt x="269" y="3"/>
                  </a:lnTo>
                  <a:lnTo>
                    <a:pt x="269" y="9"/>
                  </a:lnTo>
                  <a:lnTo>
                    <a:pt x="280" y="9"/>
                  </a:lnTo>
                  <a:lnTo>
                    <a:pt x="280" y="12"/>
                  </a:lnTo>
                  <a:lnTo>
                    <a:pt x="292" y="12"/>
                  </a:lnTo>
                  <a:lnTo>
                    <a:pt x="292" y="16"/>
                  </a:lnTo>
                  <a:lnTo>
                    <a:pt x="300" y="16"/>
                  </a:lnTo>
                  <a:lnTo>
                    <a:pt x="300" y="20"/>
                  </a:lnTo>
                  <a:lnTo>
                    <a:pt x="309" y="20"/>
                  </a:lnTo>
                  <a:lnTo>
                    <a:pt x="312" y="29"/>
                  </a:lnTo>
                  <a:lnTo>
                    <a:pt x="329" y="32"/>
                  </a:lnTo>
                  <a:lnTo>
                    <a:pt x="332" y="40"/>
                  </a:lnTo>
                  <a:lnTo>
                    <a:pt x="356" y="49"/>
                  </a:lnTo>
                  <a:lnTo>
                    <a:pt x="360" y="56"/>
                  </a:lnTo>
                  <a:lnTo>
                    <a:pt x="380" y="60"/>
                  </a:lnTo>
                  <a:lnTo>
                    <a:pt x="383" y="69"/>
                  </a:lnTo>
                  <a:lnTo>
                    <a:pt x="409" y="76"/>
                  </a:lnTo>
                  <a:lnTo>
                    <a:pt x="412" y="85"/>
                  </a:lnTo>
                  <a:lnTo>
                    <a:pt x="429" y="89"/>
                  </a:lnTo>
                  <a:lnTo>
                    <a:pt x="432" y="96"/>
                  </a:lnTo>
                  <a:lnTo>
                    <a:pt x="440" y="96"/>
                  </a:lnTo>
                  <a:lnTo>
                    <a:pt x="440" y="100"/>
                  </a:lnTo>
                  <a:lnTo>
                    <a:pt x="449" y="100"/>
                  </a:lnTo>
                  <a:lnTo>
                    <a:pt x="449" y="105"/>
                  </a:lnTo>
                  <a:lnTo>
                    <a:pt x="456" y="105"/>
                  </a:lnTo>
                  <a:lnTo>
                    <a:pt x="456" y="109"/>
                  </a:lnTo>
                  <a:lnTo>
                    <a:pt x="463" y="109"/>
                  </a:lnTo>
                  <a:lnTo>
                    <a:pt x="469" y="116"/>
                  </a:lnTo>
                  <a:lnTo>
                    <a:pt x="476" y="120"/>
                  </a:lnTo>
                  <a:lnTo>
                    <a:pt x="476" y="149"/>
                  </a:lnTo>
                  <a:lnTo>
                    <a:pt x="480" y="149"/>
                  </a:lnTo>
                  <a:lnTo>
                    <a:pt x="480" y="156"/>
                  </a:lnTo>
                  <a:lnTo>
                    <a:pt x="483" y="156"/>
                  </a:lnTo>
                  <a:lnTo>
                    <a:pt x="487" y="16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91" y="161"/>
                  </a:lnTo>
                  <a:lnTo>
                    <a:pt x="491" y="161"/>
                  </a:lnTo>
                  <a:lnTo>
                    <a:pt x="492" y="161"/>
                  </a:lnTo>
                  <a:lnTo>
                    <a:pt x="496" y="165"/>
                  </a:lnTo>
                  <a:lnTo>
                    <a:pt x="496" y="169"/>
                  </a:lnTo>
                  <a:lnTo>
                    <a:pt x="503" y="169"/>
                  </a:lnTo>
                  <a:lnTo>
                    <a:pt x="516" y="185"/>
                  </a:lnTo>
                  <a:lnTo>
                    <a:pt x="523" y="185"/>
                  </a:lnTo>
                  <a:lnTo>
                    <a:pt x="529" y="192"/>
                  </a:lnTo>
                  <a:lnTo>
                    <a:pt x="532" y="192"/>
                  </a:lnTo>
                  <a:lnTo>
                    <a:pt x="536" y="200"/>
                  </a:lnTo>
                  <a:lnTo>
                    <a:pt x="543" y="200"/>
                  </a:lnTo>
                  <a:lnTo>
                    <a:pt x="543" y="203"/>
                  </a:lnTo>
                  <a:lnTo>
                    <a:pt x="547" y="207"/>
                  </a:lnTo>
                  <a:lnTo>
                    <a:pt x="551" y="209"/>
                  </a:lnTo>
                  <a:lnTo>
                    <a:pt x="554" y="210"/>
                  </a:lnTo>
                  <a:lnTo>
                    <a:pt x="560" y="212"/>
                  </a:lnTo>
                  <a:lnTo>
                    <a:pt x="558" y="234"/>
                  </a:lnTo>
                  <a:lnTo>
                    <a:pt x="554" y="250"/>
                  </a:lnTo>
                  <a:lnTo>
                    <a:pt x="547" y="267"/>
                  </a:lnTo>
                  <a:lnTo>
                    <a:pt x="543" y="283"/>
                  </a:lnTo>
                  <a:lnTo>
                    <a:pt x="540" y="305"/>
                  </a:lnTo>
                  <a:lnTo>
                    <a:pt x="558" y="316"/>
                  </a:lnTo>
                  <a:lnTo>
                    <a:pt x="572" y="332"/>
                  </a:lnTo>
                  <a:lnTo>
                    <a:pt x="576" y="332"/>
                  </a:lnTo>
                  <a:lnTo>
                    <a:pt x="576" y="365"/>
                  </a:lnTo>
                  <a:lnTo>
                    <a:pt x="569" y="372"/>
                  </a:lnTo>
                  <a:lnTo>
                    <a:pt x="567" y="378"/>
                  </a:lnTo>
                  <a:lnTo>
                    <a:pt x="569" y="385"/>
                  </a:lnTo>
                  <a:lnTo>
                    <a:pt x="572" y="392"/>
                  </a:lnTo>
                  <a:lnTo>
                    <a:pt x="574" y="403"/>
                  </a:lnTo>
                  <a:lnTo>
                    <a:pt x="572" y="416"/>
                  </a:lnTo>
                  <a:lnTo>
                    <a:pt x="569" y="416"/>
                  </a:lnTo>
                  <a:lnTo>
                    <a:pt x="569" y="423"/>
                  </a:lnTo>
                  <a:lnTo>
                    <a:pt x="563" y="423"/>
                  </a:lnTo>
                  <a:lnTo>
                    <a:pt x="563" y="429"/>
                  </a:lnTo>
                  <a:lnTo>
                    <a:pt x="565" y="430"/>
                  </a:lnTo>
                  <a:lnTo>
                    <a:pt x="565" y="432"/>
                  </a:lnTo>
                  <a:lnTo>
                    <a:pt x="567" y="434"/>
                  </a:lnTo>
                  <a:lnTo>
                    <a:pt x="569" y="434"/>
                  </a:lnTo>
                  <a:lnTo>
                    <a:pt x="571" y="434"/>
                  </a:lnTo>
                  <a:lnTo>
                    <a:pt x="572" y="436"/>
                  </a:lnTo>
                  <a:lnTo>
                    <a:pt x="576" y="469"/>
                  </a:lnTo>
                  <a:lnTo>
                    <a:pt x="580" y="469"/>
                  </a:lnTo>
                  <a:lnTo>
                    <a:pt x="580" y="476"/>
                  </a:lnTo>
                  <a:lnTo>
                    <a:pt x="583" y="476"/>
                  </a:lnTo>
                  <a:lnTo>
                    <a:pt x="583" y="496"/>
                  </a:lnTo>
                  <a:lnTo>
                    <a:pt x="589" y="496"/>
                  </a:lnTo>
                  <a:lnTo>
                    <a:pt x="592" y="516"/>
                  </a:lnTo>
                  <a:lnTo>
                    <a:pt x="594" y="518"/>
                  </a:lnTo>
                  <a:lnTo>
                    <a:pt x="598" y="521"/>
                  </a:lnTo>
                  <a:lnTo>
                    <a:pt x="600" y="523"/>
                  </a:lnTo>
                  <a:lnTo>
                    <a:pt x="600" y="525"/>
                  </a:lnTo>
                  <a:lnTo>
                    <a:pt x="612" y="525"/>
                  </a:lnTo>
                  <a:lnTo>
                    <a:pt x="612" y="529"/>
                  </a:lnTo>
                  <a:lnTo>
                    <a:pt x="620" y="529"/>
                  </a:lnTo>
                  <a:lnTo>
                    <a:pt x="623" y="532"/>
                  </a:lnTo>
                  <a:lnTo>
                    <a:pt x="623" y="536"/>
                  </a:lnTo>
                  <a:lnTo>
                    <a:pt x="623" y="541"/>
                  </a:lnTo>
                  <a:lnTo>
                    <a:pt x="623" y="549"/>
                  </a:lnTo>
                  <a:lnTo>
                    <a:pt x="618" y="549"/>
                  </a:lnTo>
                  <a:lnTo>
                    <a:pt x="612" y="550"/>
                  </a:lnTo>
                  <a:lnTo>
                    <a:pt x="611" y="552"/>
                  </a:lnTo>
                  <a:lnTo>
                    <a:pt x="609" y="554"/>
                  </a:lnTo>
                  <a:lnTo>
                    <a:pt x="607" y="556"/>
                  </a:lnTo>
                  <a:lnTo>
                    <a:pt x="605" y="560"/>
                  </a:lnTo>
                  <a:lnTo>
                    <a:pt x="603" y="561"/>
                  </a:lnTo>
                  <a:lnTo>
                    <a:pt x="600" y="563"/>
                  </a:lnTo>
                  <a:lnTo>
                    <a:pt x="583" y="569"/>
                  </a:lnTo>
                  <a:lnTo>
                    <a:pt x="583" y="572"/>
                  </a:lnTo>
                  <a:lnTo>
                    <a:pt x="563" y="576"/>
                  </a:lnTo>
                  <a:lnTo>
                    <a:pt x="560" y="585"/>
                  </a:lnTo>
                  <a:lnTo>
                    <a:pt x="532" y="585"/>
                  </a:lnTo>
                  <a:lnTo>
                    <a:pt x="532" y="589"/>
                  </a:lnTo>
                  <a:lnTo>
                    <a:pt x="523" y="589"/>
                  </a:lnTo>
                  <a:lnTo>
                    <a:pt x="520" y="596"/>
                  </a:lnTo>
                  <a:lnTo>
                    <a:pt x="483" y="592"/>
                  </a:lnTo>
                  <a:lnTo>
                    <a:pt x="481" y="596"/>
                  </a:lnTo>
                  <a:lnTo>
                    <a:pt x="480" y="598"/>
                  </a:lnTo>
                  <a:lnTo>
                    <a:pt x="480" y="600"/>
                  </a:lnTo>
                  <a:lnTo>
                    <a:pt x="478" y="603"/>
                  </a:lnTo>
                  <a:lnTo>
                    <a:pt x="476" y="609"/>
                  </a:lnTo>
                  <a:lnTo>
                    <a:pt x="469" y="610"/>
                  </a:lnTo>
                  <a:lnTo>
                    <a:pt x="460" y="616"/>
                  </a:lnTo>
                  <a:lnTo>
                    <a:pt x="452" y="618"/>
                  </a:lnTo>
                  <a:lnTo>
                    <a:pt x="440" y="616"/>
                  </a:lnTo>
                  <a:lnTo>
                    <a:pt x="440" y="612"/>
                  </a:lnTo>
                  <a:lnTo>
                    <a:pt x="429" y="612"/>
                  </a:lnTo>
                  <a:lnTo>
                    <a:pt x="429" y="609"/>
                  </a:lnTo>
                  <a:lnTo>
                    <a:pt x="423" y="609"/>
                  </a:lnTo>
                  <a:lnTo>
                    <a:pt x="423" y="612"/>
                  </a:lnTo>
                  <a:lnTo>
                    <a:pt x="414" y="616"/>
                  </a:lnTo>
                  <a:lnTo>
                    <a:pt x="401" y="618"/>
                  </a:lnTo>
                  <a:lnTo>
                    <a:pt x="389" y="616"/>
                  </a:lnTo>
                  <a:lnTo>
                    <a:pt x="389" y="612"/>
                  </a:lnTo>
                  <a:lnTo>
                    <a:pt x="376" y="609"/>
                  </a:lnTo>
                  <a:lnTo>
                    <a:pt x="372" y="600"/>
                  </a:lnTo>
                  <a:lnTo>
                    <a:pt x="349" y="609"/>
                  </a:lnTo>
                  <a:lnTo>
                    <a:pt x="349" y="612"/>
                  </a:lnTo>
                  <a:lnTo>
                    <a:pt x="316" y="612"/>
                  </a:lnTo>
                  <a:lnTo>
                    <a:pt x="311" y="603"/>
                  </a:lnTo>
                  <a:lnTo>
                    <a:pt x="305" y="596"/>
                  </a:lnTo>
                  <a:lnTo>
                    <a:pt x="301" y="589"/>
                  </a:lnTo>
                  <a:lnTo>
                    <a:pt x="298" y="578"/>
                  </a:lnTo>
                  <a:lnTo>
                    <a:pt x="296" y="563"/>
                  </a:lnTo>
                  <a:lnTo>
                    <a:pt x="300" y="563"/>
                  </a:lnTo>
                  <a:lnTo>
                    <a:pt x="292" y="516"/>
                  </a:lnTo>
                  <a:lnTo>
                    <a:pt x="283" y="512"/>
                  </a:lnTo>
                  <a:lnTo>
                    <a:pt x="280" y="496"/>
                  </a:lnTo>
                  <a:lnTo>
                    <a:pt x="276" y="498"/>
                  </a:lnTo>
                  <a:lnTo>
                    <a:pt x="271" y="500"/>
                  </a:lnTo>
                  <a:lnTo>
                    <a:pt x="265" y="501"/>
                  </a:lnTo>
                  <a:lnTo>
                    <a:pt x="258" y="501"/>
                  </a:lnTo>
                  <a:lnTo>
                    <a:pt x="252" y="500"/>
                  </a:lnTo>
                  <a:lnTo>
                    <a:pt x="252" y="496"/>
                  </a:lnTo>
                  <a:lnTo>
                    <a:pt x="243" y="496"/>
                  </a:lnTo>
                  <a:lnTo>
                    <a:pt x="243" y="492"/>
                  </a:lnTo>
                  <a:lnTo>
                    <a:pt x="220" y="492"/>
                  </a:lnTo>
                  <a:lnTo>
                    <a:pt x="220" y="489"/>
                  </a:lnTo>
                  <a:lnTo>
                    <a:pt x="212" y="489"/>
                  </a:lnTo>
                  <a:lnTo>
                    <a:pt x="209" y="480"/>
                  </a:lnTo>
                  <a:lnTo>
                    <a:pt x="192" y="480"/>
                  </a:lnTo>
                  <a:lnTo>
                    <a:pt x="189" y="472"/>
                  </a:lnTo>
                  <a:lnTo>
                    <a:pt x="180" y="472"/>
                  </a:lnTo>
                  <a:lnTo>
                    <a:pt x="180" y="469"/>
                  </a:lnTo>
                  <a:lnTo>
                    <a:pt x="143" y="460"/>
                  </a:lnTo>
                  <a:lnTo>
                    <a:pt x="140" y="452"/>
                  </a:lnTo>
                  <a:lnTo>
                    <a:pt x="127" y="447"/>
                  </a:lnTo>
                  <a:lnTo>
                    <a:pt x="112" y="445"/>
                  </a:lnTo>
                  <a:lnTo>
                    <a:pt x="96" y="445"/>
                  </a:lnTo>
                  <a:lnTo>
                    <a:pt x="94" y="440"/>
                  </a:lnTo>
                  <a:lnTo>
                    <a:pt x="94" y="436"/>
                  </a:lnTo>
                  <a:lnTo>
                    <a:pt x="92" y="436"/>
                  </a:lnTo>
                  <a:lnTo>
                    <a:pt x="91" y="434"/>
                  </a:lnTo>
                  <a:lnTo>
                    <a:pt x="89" y="434"/>
                  </a:lnTo>
                  <a:lnTo>
                    <a:pt x="83" y="432"/>
                  </a:lnTo>
                  <a:lnTo>
                    <a:pt x="83" y="409"/>
                  </a:lnTo>
                  <a:lnTo>
                    <a:pt x="72" y="409"/>
                  </a:lnTo>
                  <a:lnTo>
                    <a:pt x="72" y="403"/>
                  </a:lnTo>
                  <a:lnTo>
                    <a:pt x="69" y="394"/>
                  </a:lnTo>
                  <a:lnTo>
                    <a:pt x="67" y="381"/>
                  </a:lnTo>
                  <a:lnTo>
                    <a:pt x="63" y="372"/>
                  </a:lnTo>
                  <a:lnTo>
                    <a:pt x="36" y="356"/>
                  </a:lnTo>
                  <a:lnTo>
                    <a:pt x="36" y="343"/>
                  </a:lnTo>
                  <a:lnTo>
                    <a:pt x="23" y="336"/>
                  </a:lnTo>
                  <a:lnTo>
                    <a:pt x="12" y="283"/>
                  </a:lnTo>
                  <a:lnTo>
                    <a:pt x="16" y="283"/>
                  </a:lnTo>
                  <a:lnTo>
                    <a:pt x="20" y="272"/>
                  </a:lnTo>
                  <a:lnTo>
                    <a:pt x="12" y="272"/>
                  </a:lnTo>
                  <a:lnTo>
                    <a:pt x="9" y="250"/>
                  </a:lnTo>
                  <a:lnTo>
                    <a:pt x="3" y="229"/>
                  </a:lnTo>
                  <a:lnTo>
                    <a:pt x="0" y="203"/>
                  </a:lnTo>
                  <a:lnTo>
                    <a:pt x="49" y="196"/>
                  </a:lnTo>
                  <a:lnTo>
                    <a:pt x="63" y="176"/>
                  </a:lnTo>
                  <a:lnTo>
                    <a:pt x="69" y="176"/>
                  </a:lnTo>
                  <a:lnTo>
                    <a:pt x="69" y="165"/>
                  </a:lnTo>
                  <a:lnTo>
                    <a:pt x="71" y="160"/>
                  </a:lnTo>
                  <a:lnTo>
                    <a:pt x="74" y="154"/>
                  </a:lnTo>
                  <a:lnTo>
                    <a:pt x="78" y="149"/>
                  </a:lnTo>
                  <a:lnTo>
                    <a:pt x="81" y="143"/>
                  </a:lnTo>
                  <a:lnTo>
                    <a:pt x="83" y="136"/>
                  </a:lnTo>
                  <a:lnTo>
                    <a:pt x="92" y="136"/>
                  </a:lnTo>
                  <a:lnTo>
                    <a:pt x="100" y="123"/>
                  </a:lnTo>
                  <a:lnTo>
                    <a:pt x="94" y="121"/>
                  </a:lnTo>
                  <a:lnTo>
                    <a:pt x="91" y="120"/>
                  </a:lnTo>
                  <a:lnTo>
                    <a:pt x="87" y="116"/>
                  </a:lnTo>
                  <a:lnTo>
                    <a:pt x="83" y="114"/>
                  </a:lnTo>
                  <a:lnTo>
                    <a:pt x="81" y="109"/>
                  </a:lnTo>
                  <a:lnTo>
                    <a:pt x="81" y="103"/>
                  </a:lnTo>
                  <a:lnTo>
                    <a:pt x="80" y="96"/>
                  </a:lnTo>
                  <a:lnTo>
                    <a:pt x="83" y="96"/>
                  </a:lnTo>
                  <a:lnTo>
                    <a:pt x="83" y="80"/>
                  </a:lnTo>
                  <a:lnTo>
                    <a:pt x="96" y="80"/>
                  </a:lnTo>
                  <a:lnTo>
                    <a:pt x="96" y="76"/>
                  </a:lnTo>
                  <a:lnTo>
                    <a:pt x="100" y="67"/>
                  </a:lnTo>
                  <a:lnTo>
                    <a:pt x="100" y="54"/>
                  </a:lnTo>
                  <a:lnTo>
                    <a:pt x="100" y="40"/>
                  </a:lnTo>
                  <a:lnTo>
                    <a:pt x="91" y="30"/>
                  </a:lnTo>
                  <a:lnTo>
                    <a:pt x="85" y="18"/>
                  </a:lnTo>
                  <a:lnTo>
                    <a:pt x="83" y="0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60">
              <a:extLst>
                <a:ext uri="{FF2B5EF4-FFF2-40B4-BE49-F238E27FC236}">
                  <a16:creationId xmlns:a16="http://schemas.microsoft.com/office/drawing/2014/main" id="{D7F29945-9E7B-4D40-8D01-035458E9A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090" y="3594732"/>
              <a:ext cx="176213" cy="153988"/>
            </a:xfrm>
            <a:custGeom>
              <a:avLst/>
              <a:gdLst>
                <a:gd name="T0" fmla="*/ 91 w 111"/>
                <a:gd name="T1" fmla="*/ 0 h 97"/>
                <a:gd name="T2" fmla="*/ 99 w 111"/>
                <a:gd name="T3" fmla="*/ 13 h 97"/>
                <a:gd name="T4" fmla="*/ 104 w 111"/>
                <a:gd name="T5" fmla="*/ 22 h 97"/>
                <a:gd name="T6" fmla="*/ 109 w 111"/>
                <a:gd name="T7" fmla="*/ 35 h 97"/>
                <a:gd name="T8" fmla="*/ 111 w 111"/>
                <a:gd name="T9" fmla="*/ 48 h 97"/>
                <a:gd name="T10" fmla="*/ 111 w 111"/>
                <a:gd name="T11" fmla="*/ 68 h 97"/>
                <a:gd name="T12" fmla="*/ 108 w 111"/>
                <a:gd name="T13" fmla="*/ 68 h 97"/>
                <a:gd name="T14" fmla="*/ 108 w 111"/>
                <a:gd name="T15" fmla="*/ 73 h 97"/>
                <a:gd name="T16" fmla="*/ 84 w 111"/>
                <a:gd name="T17" fmla="*/ 73 h 97"/>
                <a:gd name="T18" fmla="*/ 64 w 111"/>
                <a:gd name="T19" fmla="*/ 77 h 97"/>
                <a:gd name="T20" fmla="*/ 62 w 111"/>
                <a:gd name="T21" fmla="*/ 80 h 97"/>
                <a:gd name="T22" fmla="*/ 60 w 111"/>
                <a:gd name="T23" fmla="*/ 86 h 97"/>
                <a:gd name="T24" fmla="*/ 59 w 111"/>
                <a:gd name="T25" fmla="*/ 89 h 97"/>
                <a:gd name="T26" fmla="*/ 57 w 111"/>
                <a:gd name="T27" fmla="*/ 97 h 97"/>
                <a:gd name="T28" fmla="*/ 28 w 111"/>
                <a:gd name="T29" fmla="*/ 97 h 97"/>
                <a:gd name="T30" fmla="*/ 24 w 111"/>
                <a:gd name="T31" fmla="*/ 84 h 97"/>
                <a:gd name="T32" fmla="*/ 0 w 111"/>
                <a:gd name="T33" fmla="*/ 88 h 97"/>
                <a:gd name="T34" fmla="*/ 0 w 111"/>
                <a:gd name="T35" fmla="*/ 80 h 97"/>
                <a:gd name="T36" fmla="*/ 2 w 111"/>
                <a:gd name="T37" fmla="*/ 75 h 97"/>
                <a:gd name="T38" fmla="*/ 2 w 111"/>
                <a:gd name="T39" fmla="*/ 71 h 97"/>
                <a:gd name="T40" fmla="*/ 6 w 111"/>
                <a:gd name="T41" fmla="*/ 68 h 97"/>
                <a:gd name="T42" fmla="*/ 8 w 111"/>
                <a:gd name="T43" fmla="*/ 64 h 97"/>
                <a:gd name="T44" fmla="*/ 11 w 111"/>
                <a:gd name="T45" fmla="*/ 64 h 97"/>
                <a:gd name="T46" fmla="*/ 11 w 111"/>
                <a:gd name="T47" fmla="*/ 33 h 97"/>
                <a:gd name="T48" fmla="*/ 24 w 111"/>
                <a:gd name="T49" fmla="*/ 24 h 97"/>
                <a:gd name="T50" fmla="*/ 28 w 111"/>
                <a:gd name="T51" fmla="*/ 17 h 97"/>
                <a:gd name="T52" fmla="*/ 57 w 111"/>
                <a:gd name="T53" fmla="*/ 13 h 97"/>
                <a:gd name="T54" fmla="*/ 57 w 111"/>
                <a:gd name="T55" fmla="*/ 13 h 97"/>
                <a:gd name="T56" fmla="*/ 59 w 111"/>
                <a:gd name="T57" fmla="*/ 15 h 97"/>
                <a:gd name="T58" fmla="*/ 60 w 111"/>
                <a:gd name="T59" fmla="*/ 17 h 97"/>
                <a:gd name="T60" fmla="*/ 64 w 111"/>
                <a:gd name="T61" fmla="*/ 17 h 97"/>
                <a:gd name="T62" fmla="*/ 68 w 111"/>
                <a:gd name="T63" fmla="*/ 17 h 97"/>
                <a:gd name="T64" fmla="*/ 68 w 111"/>
                <a:gd name="T65" fmla="*/ 13 h 97"/>
                <a:gd name="T66" fmla="*/ 71 w 111"/>
                <a:gd name="T67" fmla="*/ 9 h 97"/>
                <a:gd name="T68" fmla="*/ 75 w 111"/>
                <a:gd name="T69" fmla="*/ 8 h 97"/>
                <a:gd name="T70" fmla="*/ 79 w 111"/>
                <a:gd name="T71" fmla="*/ 4 h 97"/>
                <a:gd name="T72" fmla="*/ 80 w 111"/>
                <a:gd name="T73" fmla="*/ 2 h 97"/>
                <a:gd name="T74" fmla="*/ 86 w 111"/>
                <a:gd name="T75" fmla="*/ 0 h 97"/>
                <a:gd name="T76" fmla="*/ 91 w 111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97">
                  <a:moveTo>
                    <a:pt x="91" y="0"/>
                  </a:moveTo>
                  <a:lnTo>
                    <a:pt x="99" y="13"/>
                  </a:lnTo>
                  <a:lnTo>
                    <a:pt x="104" y="22"/>
                  </a:lnTo>
                  <a:lnTo>
                    <a:pt x="109" y="35"/>
                  </a:lnTo>
                  <a:lnTo>
                    <a:pt x="111" y="48"/>
                  </a:lnTo>
                  <a:lnTo>
                    <a:pt x="111" y="68"/>
                  </a:lnTo>
                  <a:lnTo>
                    <a:pt x="108" y="68"/>
                  </a:lnTo>
                  <a:lnTo>
                    <a:pt x="108" y="73"/>
                  </a:lnTo>
                  <a:lnTo>
                    <a:pt x="84" y="73"/>
                  </a:lnTo>
                  <a:lnTo>
                    <a:pt x="64" y="77"/>
                  </a:lnTo>
                  <a:lnTo>
                    <a:pt x="62" y="80"/>
                  </a:lnTo>
                  <a:lnTo>
                    <a:pt x="60" y="86"/>
                  </a:lnTo>
                  <a:lnTo>
                    <a:pt x="59" y="89"/>
                  </a:lnTo>
                  <a:lnTo>
                    <a:pt x="57" y="97"/>
                  </a:lnTo>
                  <a:lnTo>
                    <a:pt x="28" y="97"/>
                  </a:lnTo>
                  <a:lnTo>
                    <a:pt x="24" y="84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6" y="68"/>
                  </a:lnTo>
                  <a:lnTo>
                    <a:pt x="8" y="64"/>
                  </a:lnTo>
                  <a:lnTo>
                    <a:pt x="11" y="64"/>
                  </a:lnTo>
                  <a:lnTo>
                    <a:pt x="11" y="33"/>
                  </a:lnTo>
                  <a:lnTo>
                    <a:pt x="24" y="24"/>
                  </a:lnTo>
                  <a:lnTo>
                    <a:pt x="28" y="17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59" y="15"/>
                  </a:lnTo>
                  <a:lnTo>
                    <a:pt x="60" y="17"/>
                  </a:lnTo>
                  <a:lnTo>
                    <a:pt x="64" y="17"/>
                  </a:lnTo>
                  <a:lnTo>
                    <a:pt x="68" y="17"/>
                  </a:lnTo>
                  <a:lnTo>
                    <a:pt x="68" y="13"/>
                  </a:lnTo>
                  <a:lnTo>
                    <a:pt x="71" y="9"/>
                  </a:lnTo>
                  <a:lnTo>
                    <a:pt x="75" y="8"/>
                  </a:lnTo>
                  <a:lnTo>
                    <a:pt x="79" y="4"/>
                  </a:lnTo>
                  <a:lnTo>
                    <a:pt x="80" y="2"/>
                  </a:lnTo>
                  <a:lnTo>
                    <a:pt x="86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63">
              <a:extLst>
                <a:ext uri="{FF2B5EF4-FFF2-40B4-BE49-F238E27FC236}">
                  <a16:creationId xmlns:a16="http://schemas.microsoft.com/office/drawing/2014/main" id="{B8B33CBE-9A48-4378-A670-349F0552F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790" y="3696332"/>
              <a:ext cx="163513" cy="211138"/>
            </a:xfrm>
            <a:custGeom>
              <a:avLst/>
              <a:gdLst>
                <a:gd name="T0" fmla="*/ 83 w 103"/>
                <a:gd name="T1" fmla="*/ 0 h 133"/>
                <a:gd name="T2" fmla="*/ 83 w 103"/>
                <a:gd name="T3" fmla="*/ 33 h 133"/>
                <a:gd name="T4" fmla="*/ 89 w 103"/>
                <a:gd name="T5" fmla="*/ 34 h 133"/>
                <a:gd name="T6" fmla="*/ 94 w 103"/>
                <a:gd name="T7" fmla="*/ 36 h 133"/>
                <a:gd name="T8" fmla="*/ 98 w 103"/>
                <a:gd name="T9" fmla="*/ 40 h 133"/>
                <a:gd name="T10" fmla="*/ 100 w 103"/>
                <a:gd name="T11" fmla="*/ 42 h 133"/>
                <a:gd name="T12" fmla="*/ 101 w 103"/>
                <a:gd name="T13" fmla="*/ 47 h 133"/>
                <a:gd name="T14" fmla="*/ 103 w 103"/>
                <a:gd name="T15" fmla="*/ 53 h 133"/>
                <a:gd name="T16" fmla="*/ 103 w 103"/>
                <a:gd name="T17" fmla="*/ 60 h 133"/>
                <a:gd name="T18" fmla="*/ 96 w 103"/>
                <a:gd name="T19" fmla="*/ 60 h 133"/>
                <a:gd name="T20" fmla="*/ 89 w 103"/>
                <a:gd name="T21" fmla="*/ 73 h 133"/>
                <a:gd name="T22" fmla="*/ 83 w 103"/>
                <a:gd name="T23" fmla="*/ 73 h 133"/>
                <a:gd name="T24" fmla="*/ 83 w 103"/>
                <a:gd name="T25" fmla="*/ 80 h 133"/>
                <a:gd name="T26" fmla="*/ 80 w 103"/>
                <a:gd name="T27" fmla="*/ 80 h 133"/>
                <a:gd name="T28" fmla="*/ 80 w 103"/>
                <a:gd name="T29" fmla="*/ 89 h 133"/>
                <a:gd name="T30" fmla="*/ 76 w 103"/>
                <a:gd name="T31" fmla="*/ 89 h 133"/>
                <a:gd name="T32" fmla="*/ 76 w 103"/>
                <a:gd name="T33" fmla="*/ 96 h 133"/>
                <a:gd name="T34" fmla="*/ 69 w 103"/>
                <a:gd name="T35" fmla="*/ 100 h 133"/>
                <a:gd name="T36" fmla="*/ 69 w 103"/>
                <a:gd name="T37" fmla="*/ 113 h 133"/>
                <a:gd name="T38" fmla="*/ 63 w 103"/>
                <a:gd name="T39" fmla="*/ 113 h 133"/>
                <a:gd name="T40" fmla="*/ 61 w 103"/>
                <a:gd name="T41" fmla="*/ 116 h 133"/>
                <a:gd name="T42" fmla="*/ 60 w 103"/>
                <a:gd name="T43" fmla="*/ 118 h 133"/>
                <a:gd name="T44" fmla="*/ 56 w 103"/>
                <a:gd name="T45" fmla="*/ 120 h 133"/>
                <a:gd name="T46" fmla="*/ 54 w 103"/>
                <a:gd name="T47" fmla="*/ 122 h 133"/>
                <a:gd name="T48" fmla="*/ 49 w 103"/>
                <a:gd name="T49" fmla="*/ 124 h 133"/>
                <a:gd name="T50" fmla="*/ 49 w 103"/>
                <a:gd name="T51" fmla="*/ 133 h 133"/>
                <a:gd name="T52" fmla="*/ 12 w 103"/>
                <a:gd name="T53" fmla="*/ 133 h 133"/>
                <a:gd name="T54" fmla="*/ 9 w 103"/>
                <a:gd name="T55" fmla="*/ 93 h 133"/>
                <a:gd name="T56" fmla="*/ 11 w 103"/>
                <a:gd name="T57" fmla="*/ 84 h 133"/>
                <a:gd name="T58" fmla="*/ 12 w 103"/>
                <a:gd name="T59" fmla="*/ 73 h 133"/>
                <a:gd name="T60" fmla="*/ 14 w 103"/>
                <a:gd name="T61" fmla="*/ 60 h 133"/>
                <a:gd name="T62" fmla="*/ 12 w 103"/>
                <a:gd name="T63" fmla="*/ 47 h 133"/>
                <a:gd name="T64" fmla="*/ 9 w 103"/>
                <a:gd name="T65" fmla="*/ 47 h 133"/>
                <a:gd name="T66" fmla="*/ 5 w 103"/>
                <a:gd name="T67" fmla="*/ 44 h 133"/>
                <a:gd name="T68" fmla="*/ 3 w 103"/>
                <a:gd name="T69" fmla="*/ 40 h 133"/>
                <a:gd name="T70" fmla="*/ 1 w 103"/>
                <a:gd name="T71" fmla="*/ 36 h 133"/>
                <a:gd name="T72" fmla="*/ 1 w 103"/>
                <a:gd name="T73" fmla="*/ 33 h 133"/>
                <a:gd name="T74" fmla="*/ 0 w 103"/>
                <a:gd name="T75" fmla="*/ 27 h 133"/>
                <a:gd name="T76" fmla="*/ 0 w 103"/>
                <a:gd name="T77" fmla="*/ 20 h 133"/>
                <a:gd name="T78" fmla="*/ 5 w 103"/>
                <a:gd name="T79" fmla="*/ 18 h 133"/>
                <a:gd name="T80" fmla="*/ 9 w 103"/>
                <a:gd name="T81" fmla="*/ 18 h 133"/>
                <a:gd name="T82" fmla="*/ 14 w 103"/>
                <a:gd name="T83" fmla="*/ 16 h 133"/>
                <a:gd name="T84" fmla="*/ 20 w 103"/>
                <a:gd name="T85" fmla="*/ 16 h 133"/>
                <a:gd name="T86" fmla="*/ 20 w 103"/>
                <a:gd name="T87" fmla="*/ 20 h 133"/>
                <a:gd name="T88" fmla="*/ 32 w 103"/>
                <a:gd name="T89" fmla="*/ 20 h 133"/>
                <a:gd name="T90" fmla="*/ 32 w 103"/>
                <a:gd name="T91" fmla="*/ 29 h 133"/>
                <a:gd name="T92" fmla="*/ 43 w 103"/>
                <a:gd name="T93" fmla="*/ 29 h 133"/>
                <a:gd name="T94" fmla="*/ 45 w 103"/>
                <a:gd name="T95" fmla="*/ 25 h 133"/>
                <a:gd name="T96" fmla="*/ 47 w 103"/>
                <a:gd name="T97" fmla="*/ 24 h 133"/>
                <a:gd name="T98" fmla="*/ 49 w 103"/>
                <a:gd name="T99" fmla="*/ 22 h 133"/>
                <a:gd name="T100" fmla="*/ 52 w 103"/>
                <a:gd name="T101" fmla="*/ 20 h 133"/>
                <a:gd name="T102" fmla="*/ 52 w 103"/>
                <a:gd name="T103" fmla="*/ 9 h 133"/>
                <a:gd name="T104" fmla="*/ 63 w 103"/>
                <a:gd name="T105" fmla="*/ 5 h 133"/>
                <a:gd name="T106" fmla="*/ 72 w 103"/>
                <a:gd name="T107" fmla="*/ 4 h 133"/>
                <a:gd name="T108" fmla="*/ 83 w 103"/>
                <a:gd name="T10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133">
                  <a:moveTo>
                    <a:pt x="83" y="0"/>
                  </a:moveTo>
                  <a:lnTo>
                    <a:pt x="83" y="33"/>
                  </a:lnTo>
                  <a:lnTo>
                    <a:pt x="89" y="34"/>
                  </a:lnTo>
                  <a:lnTo>
                    <a:pt x="94" y="36"/>
                  </a:lnTo>
                  <a:lnTo>
                    <a:pt x="98" y="40"/>
                  </a:lnTo>
                  <a:lnTo>
                    <a:pt x="100" y="42"/>
                  </a:lnTo>
                  <a:lnTo>
                    <a:pt x="101" y="47"/>
                  </a:lnTo>
                  <a:lnTo>
                    <a:pt x="103" y="53"/>
                  </a:lnTo>
                  <a:lnTo>
                    <a:pt x="103" y="60"/>
                  </a:lnTo>
                  <a:lnTo>
                    <a:pt x="96" y="60"/>
                  </a:lnTo>
                  <a:lnTo>
                    <a:pt x="89" y="73"/>
                  </a:lnTo>
                  <a:lnTo>
                    <a:pt x="83" y="73"/>
                  </a:lnTo>
                  <a:lnTo>
                    <a:pt x="83" y="80"/>
                  </a:lnTo>
                  <a:lnTo>
                    <a:pt x="80" y="80"/>
                  </a:lnTo>
                  <a:lnTo>
                    <a:pt x="80" y="89"/>
                  </a:lnTo>
                  <a:lnTo>
                    <a:pt x="76" y="89"/>
                  </a:lnTo>
                  <a:lnTo>
                    <a:pt x="76" y="96"/>
                  </a:lnTo>
                  <a:lnTo>
                    <a:pt x="69" y="100"/>
                  </a:lnTo>
                  <a:lnTo>
                    <a:pt x="69" y="113"/>
                  </a:lnTo>
                  <a:lnTo>
                    <a:pt x="63" y="113"/>
                  </a:lnTo>
                  <a:lnTo>
                    <a:pt x="61" y="116"/>
                  </a:lnTo>
                  <a:lnTo>
                    <a:pt x="60" y="118"/>
                  </a:lnTo>
                  <a:lnTo>
                    <a:pt x="56" y="120"/>
                  </a:lnTo>
                  <a:lnTo>
                    <a:pt x="54" y="122"/>
                  </a:lnTo>
                  <a:lnTo>
                    <a:pt x="49" y="124"/>
                  </a:lnTo>
                  <a:lnTo>
                    <a:pt x="49" y="133"/>
                  </a:lnTo>
                  <a:lnTo>
                    <a:pt x="12" y="133"/>
                  </a:lnTo>
                  <a:lnTo>
                    <a:pt x="9" y="93"/>
                  </a:lnTo>
                  <a:lnTo>
                    <a:pt x="11" y="84"/>
                  </a:lnTo>
                  <a:lnTo>
                    <a:pt x="12" y="73"/>
                  </a:lnTo>
                  <a:lnTo>
                    <a:pt x="14" y="60"/>
                  </a:lnTo>
                  <a:lnTo>
                    <a:pt x="12" y="47"/>
                  </a:lnTo>
                  <a:lnTo>
                    <a:pt x="9" y="47"/>
                  </a:lnTo>
                  <a:lnTo>
                    <a:pt x="5" y="44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9" y="18"/>
                  </a:lnTo>
                  <a:lnTo>
                    <a:pt x="14" y="16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32" y="20"/>
                  </a:lnTo>
                  <a:lnTo>
                    <a:pt x="32" y="29"/>
                  </a:lnTo>
                  <a:lnTo>
                    <a:pt x="43" y="29"/>
                  </a:lnTo>
                  <a:lnTo>
                    <a:pt x="45" y="25"/>
                  </a:lnTo>
                  <a:lnTo>
                    <a:pt x="47" y="24"/>
                  </a:lnTo>
                  <a:lnTo>
                    <a:pt x="49" y="22"/>
                  </a:lnTo>
                  <a:lnTo>
                    <a:pt x="52" y="20"/>
                  </a:lnTo>
                  <a:lnTo>
                    <a:pt x="52" y="9"/>
                  </a:lnTo>
                  <a:lnTo>
                    <a:pt x="63" y="5"/>
                  </a:lnTo>
                  <a:lnTo>
                    <a:pt x="72" y="4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6">
              <a:extLst>
                <a:ext uri="{FF2B5EF4-FFF2-40B4-BE49-F238E27FC236}">
                  <a16:creationId xmlns:a16="http://schemas.microsoft.com/office/drawing/2014/main" id="{EB957BE4-B665-43BB-BB39-243ED66E7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076" y="4225196"/>
              <a:ext cx="1016000" cy="889000"/>
            </a:xfrm>
            <a:custGeom>
              <a:avLst/>
              <a:gdLst>
                <a:gd name="T0" fmla="*/ 536 w 640"/>
                <a:gd name="T1" fmla="*/ 40 h 560"/>
                <a:gd name="T2" fmla="*/ 556 w 640"/>
                <a:gd name="T3" fmla="*/ 53 h 560"/>
                <a:gd name="T4" fmla="*/ 611 w 640"/>
                <a:gd name="T5" fmla="*/ 78 h 560"/>
                <a:gd name="T6" fmla="*/ 633 w 640"/>
                <a:gd name="T7" fmla="*/ 118 h 560"/>
                <a:gd name="T8" fmla="*/ 638 w 640"/>
                <a:gd name="T9" fmla="*/ 134 h 560"/>
                <a:gd name="T10" fmla="*/ 620 w 640"/>
                <a:gd name="T11" fmla="*/ 180 h 560"/>
                <a:gd name="T12" fmla="*/ 627 w 640"/>
                <a:gd name="T13" fmla="*/ 233 h 560"/>
                <a:gd name="T14" fmla="*/ 596 w 640"/>
                <a:gd name="T15" fmla="*/ 300 h 560"/>
                <a:gd name="T16" fmla="*/ 589 w 640"/>
                <a:gd name="T17" fmla="*/ 322 h 560"/>
                <a:gd name="T18" fmla="*/ 556 w 640"/>
                <a:gd name="T19" fmla="*/ 347 h 560"/>
                <a:gd name="T20" fmla="*/ 484 w 640"/>
                <a:gd name="T21" fmla="*/ 367 h 560"/>
                <a:gd name="T22" fmla="*/ 451 w 640"/>
                <a:gd name="T23" fmla="*/ 407 h 560"/>
                <a:gd name="T24" fmla="*/ 385 w 640"/>
                <a:gd name="T25" fmla="*/ 438 h 560"/>
                <a:gd name="T26" fmla="*/ 371 w 640"/>
                <a:gd name="T27" fmla="*/ 456 h 560"/>
                <a:gd name="T28" fmla="*/ 347 w 640"/>
                <a:gd name="T29" fmla="*/ 476 h 560"/>
                <a:gd name="T30" fmla="*/ 293 w 640"/>
                <a:gd name="T31" fmla="*/ 529 h 560"/>
                <a:gd name="T32" fmla="*/ 244 w 640"/>
                <a:gd name="T33" fmla="*/ 560 h 560"/>
                <a:gd name="T34" fmla="*/ 207 w 640"/>
                <a:gd name="T35" fmla="*/ 556 h 560"/>
                <a:gd name="T36" fmla="*/ 193 w 640"/>
                <a:gd name="T37" fmla="*/ 547 h 560"/>
                <a:gd name="T38" fmla="*/ 144 w 640"/>
                <a:gd name="T39" fmla="*/ 529 h 560"/>
                <a:gd name="T40" fmla="*/ 89 w 640"/>
                <a:gd name="T41" fmla="*/ 531 h 560"/>
                <a:gd name="T42" fmla="*/ 40 w 640"/>
                <a:gd name="T43" fmla="*/ 504 h 560"/>
                <a:gd name="T44" fmla="*/ 25 w 640"/>
                <a:gd name="T45" fmla="*/ 494 h 560"/>
                <a:gd name="T46" fmla="*/ 20 w 640"/>
                <a:gd name="T47" fmla="*/ 489 h 560"/>
                <a:gd name="T48" fmla="*/ 11 w 640"/>
                <a:gd name="T49" fmla="*/ 474 h 560"/>
                <a:gd name="T50" fmla="*/ 0 w 640"/>
                <a:gd name="T51" fmla="*/ 264 h 560"/>
                <a:gd name="T52" fmla="*/ 113 w 640"/>
                <a:gd name="T53" fmla="*/ 180 h 560"/>
                <a:gd name="T54" fmla="*/ 107 w 640"/>
                <a:gd name="T55" fmla="*/ 156 h 560"/>
                <a:gd name="T56" fmla="*/ 125 w 640"/>
                <a:gd name="T57" fmla="*/ 154 h 560"/>
                <a:gd name="T58" fmla="*/ 136 w 640"/>
                <a:gd name="T59" fmla="*/ 180 h 560"/>
                <a:gd name="T60" fmla="*/ 164 w 640"/>
                <a:gd name="T61" fmla="*/ 173 h 560"/>
                <a:gd name="T62" fmla="*/ 185 w 640"/>
                <a:gd name="T63" fmla="*/ 184 h 560"/>
                <a:gd name="T64" fmla="*/ 227 w 640"/>
                <a:gd name="T65" fmla="*/ 205 h 560"/>
                <a:gd name="T66" fmla="*/ 256 w 640"/>
                <a:gd name="T67" fmla="*/ 216 h 560"/>
                <a:gd name="T68" fmla="*/ 273 w 640"/>
                <a:gd name="T69" fmla="*/ 193 h 560"/>
                <a:gd name="T70" fmla="*/ 295 w 640"/>
                <a:gd name="T71" fmla="*/ 207 h 560"/>
                <a:gd name="T72" fmla="*/ 300 w 640"/>
                <a:gd name="T73" fmla="*/ 220 h 560"/>
                <a:gd name="T74" fmla="*/ 311 w 640"/>
                <a:gd name="T75" fmla="*/ 231 h 560"/>
                <a:gd name="T76" fmla="*/ 344 w 640"/>
                <a:gd name="T77" fmla="*/ 240 h 560"/>
                <a:gd name="T78" fmla="*/ 376 w 640"/>
                <a:gd name="T79" fmla="*/ 267 h 560"/>
                <a:gd name="T80" fmla="*/ 380 w 640"/>
                <a:gd name="T81" fmla="*/ 285 h 560"/>
                <a:gd name="T82" fmla="*/ 396 w 640"/>
                <a:gd name="T83" fmla="*/ 287 h 560"/>
                <a:gd name="T84" fmla="*/ 424 w 640"/>
                <a:gd name="T85" fmla="*/ 240 h 560"/>
                <a:gd name="T86" fmla="*/ 420 w 640"/>
                <a:gd name="T87" fmla="*/ 234 h 560"/>
                <a:gd name="T88" fmla="*/ 405 w 640"/>
                <a:gd name="T89" fmla="*/ 240 h 560"/>
                <a:gd name="T90" fmla="*/ 382 w 640"/>
                <a:gd name="T91" fmla="*/ 236 h 560"/>
                <a:gd name="T92" fmla="*/ 356 w 640"/>
                <a:gd name="T93" fmla="*/ 213 h 560"/>
                <a:gd name="T94" fmla="*/ 353 w 640"/>
                <a:gd name="T95" fmla="*/ 156 h 560"/>
                <a:gd name="T96" fmla="*/ 364 w 640"/>
                <a:gd name="T97" fmla="*/ 96 h 560"/>
                <a:gd name="T98" fmla="*/ 347 w 640"/>
                <a:gd name="T99" fmla="*/ 56 h 560"/>
                <a:gd name="T100" fmla="*/ 387 w 640"/>
                <a:gd name="T101" fmla="*/ 1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560">
                  <a:moveTo>
                    <a:pt x="467" y="0"/>
                  </a:moveTo>
                  <a:lnTo>
                    <a:pt x="467" y="13"/>
                  </a:lnTo>
                  <a:lnTo>
                    <a:pt x="524" y="24"/>
                  </a:lnTo>
                  <a:lnTo>
                    <a:pt x="524" y="33"/>
                  </a:lnTo>
                  <a:lnTo>
                    <a:pt x="536" y="40"/>
                  </a:lnTo>
                  <a:lnTo>
                    <a:pt x="536" y="44"/>
                  </a:lnTo>
                  <a:lnTo>
                    <a:pt x="547" y="44"/>
                  </a:lnTo>
                  <a:lnTo>
                    <a:pt x="547" y="49"/>
                  </a:lnTo>
                  <a:lnTo>
                    <a:pt x="556" y="49"/>
                  </a:lnTo>
                  <a:lnTo>
                    <a:pt x="556" y="53"/>
                  </a:lnTo>
                  <a:lnTo>
                    <a:pt x="580" y="56"/>
                  </a:lnTo>
                  <a:lnTo>
                    <a:pt x="584" y="64"/>
                  </a:lnTo>
                  <a:lnTo>
                    <a:pt x="600" y="64"/>
                  </a:lnTo>
                  <a:lnTo>
                    <a:pt x="604" y="73"/>
                  </a:lnTo>
                  <a:lnTo>
                    <a:pt x="611" y="78"/>
                  </a:lnTo>
                  <a:lnTo>
                    <a:pt x="616" y="85"/>
                  </a:lnTo>
                  <a:lnTo>
                    <a:pt x="618" y="94"/>
                  </a:lnTo>
                  <a:lnTo>
                    <a:pt x="620" y="109"/>
                  </a:lnTo>
                  <a:lnTo>
                    <a:pt x="633" y="113"/>
                  </a:lnTo>
                  <a:lnTo>
                    <a:pt x="633" y="118"/>
                  </a:lnTo>
                  <a:lnTo>
                    <a:pt x="635" y="122"/>
                  </a:lnTo>
                  <a:lnTo>
                    <a:pt x="635" y="125"/>
                  </a:lnTo>
                  <a:lnTo>
                    <a:pt x="636" y="127"/>
                  </a:lnTo>
                  <a:lnTo>
                    <a:pt x="638" y="131"/>
                  </a:lnTo>
                  <a:lnTo>
                    <a:pt x="638" y="134"/>
                  </a:lnTo>
                  <a:lnTo>
                    <a:pt x="640" y="140"/>
                  </a:lnTo>
                  <a:lnTo>
                    <a:pt x="629" y="147"/>
                  </a:lnTo>
                  <a:lnTo>
                    <a:pt x="622" y="153"/>
                  </a:lnTo>
                  <a:lnTo>
                    <a:pt x="620" y="164"/>
                  </a:lnTo>
                  <a:lnTo>
                    <a:pt x="620" y="180"/>
                  </a:lnTo>
                  <a:lnTo>
                    <a:pt x="616" y="187"/>
                  </a:lnTo>
                  <a:lnTo>
                    <a:pt x="615" y="200"/>
                  </a:lnTo>
                  <a:lnTo>
                    <a:pt x="615" y="214"/>
                  </a:lnTo>
                  <a:lnTo>
                    <a:pt x="616" y="224"/>
                  </a:lnTo>
                  <a:lnTo>
                    <a:pt x="627" y="233"/>
                  </a:lnTo>
                  <a:lnTo>
                    <a:pt x="627" y="249"/>
                  </a:lnTo>
                  <a:lnTo>
                    <a:pt x="604" y="253"/>
                  </a:lnTo>
                  <a:lnTo>
                    <a:pt x="604" y="256"/>
                  </a:lnTo>
                  <a:lnTo>
                    <a:pt x="600" y="256"/>
                  </a:lnTo>
                  <a:lnTo>
                    <a:pt x="596" y="300"/>
                  </a:lnTo>
                  <a:lnTo>
                    <a:pt x="584" y="309"/>
                  </a:lnTo>
                  <a:lnTo>
                    <a:pt x="584" y="309"/>
                  </a:lnTo>
                  <a:lnTo>
                    <a:pt x="585" y="313"/>
                  </a:lnTo>
                  <a:lnTo>
                    <a:pt x="587" y="316"/>
                  </a:lnTo>
                  <a:lnTo>
                    <a:pt x="589" y="322"/>
                  </a:lnTo>
                  <a:lnTo>
                    <a:pt x="591" y="327"/>
                  </a:lnTo>
                  <a:lnTo>
                    <a:pt x="591" y="333"/>
                  </a:lnTo>
                  <a:lnTo>
                    <a:pt x="593" y="336"/>
                  </a:lnTo>
                  <a:lnTo>
                    <a:pt x="556" y="344"/>
                  </a:lnTo>
                  <a:lnTo>
                    <a:pt x="556" y="347"/>
                  </a:lnTo>
                  <a:lnTo>
                    <a:pt x="520" y="356"/>
                  </a:lnTo>
                  <a:lnTo>
                    <a:pt x="520" y="360"/>
                  </a:lnTo>
                  <a:lnTo>
                    <a:pt x="513" y="360"/>
                  </a:lnTo>
                  <a:lnTo>
                    <a:pt x="513" y="364"/>
                  </a:lnTo>
                  <a:lnTo>
                    <a:pt x="484" y="367"/>
                  </a:lnTo>
                  <a:lnTo>
                    <a:pt x="480" y="376"/>
                  </a:lnTo>
                  <a:lnTo>
                    <a:pt x="444" y="384"/>
                  </a:lnTo>
                  <a:lnTo>
                    <a:pt x="444" y="389"/>
                  </a:lnTo>
                  <a:lnTo>
                    <a:pt x="449" y="396"/>
                  </a:lnTo>
                  <a:lnTo>
                    <a:pt x="451" y="407"/>
                  </a:lnTo>
                  <a:lnTo>
                    <a:pt x="453" y="420"/>
                  </a:lnTo>
                  <a:lnTo>
                    <a:pt x="400" y="424"/>
                  </a:lnTo>
                  <a:lnTo>
                    <a:pt x="396" y="429"/>
                  </a:lnTo>
                  <a:lnTo>
                    <a:pt x="391" y="434"/>
                  </a:lnTo>
                  <a:lnTo>
                    <a:pt x="385" y="438"/>
                  </a:lnTo>
                  <a:lnTo>
                    <a:pt x="380" y="444"/>
                  </a:lnTo>
                  <a:lnTo>
                    <a:pt x="376" y="449"/>
                  </a:lnTo>
                  <a:lnTo>
                    <a:pt x="373" y="449"/>
                  </a:lnTo>
                  <a:lnTo>
                    <a:pt x="371" y="453"/>
                  </a:lnTo>
                  <a:lnTo>
                    <a:pt x="371" y="456"/>
                  </a:lnTo>
                  <a:lnTo>
                    <a:pt x="371" y="462"/>
                  </a:lnTo>
                  <a:lnTo>
                    <a:pt x="371" y="465"/>
                  </a:lnTo>
                  <a:lnTo>
                    <a:pt x="371" y="469"/>
                  </a:lnTo>
                  <a:lnTo>
                    <a:pt x="367" y="473"/>
                  </a:lnTo>
                  <a:lnTo>
                    <a:pt x="347" y="476"/>
                  </a:lnTo>
                  <a:lnTo>
                    <a:pt x="344" y="484"/>
                  </a:lnTo>
                  <a:lnTo>
                    <a:pt x="336" y="484"/>
                  </a:lnTo>
                  <a:lnTo>
                    <a:pt x="307" y="504"/>
                  </a:lnTo>
                  <a:lnTo>
                    <a:pt x="304" y="520"/>
                  </a:lnTo>
                  <a:lnTo>
                    <a:pt x="293" y="529"/>
                  </a:lnTo>
                  <a:lnTo>
                    <a:pt x="285" y="538"/>
                  </a:lnTo>
                  <a:lnTo>
                    <a:pt x="278" y="547"/>
                  </a:lnTo>
                  <a:lnTo>
                    <a:pt x="271" y="554"/>
                  </a:lnTo>
                  <a:lnTo>
                    <a:pt x="260" y="558"/>
                  </a:lnTo>
                  <a:lnTo>
                    <a:pt x="244" y="560"/>
                  </a:lnTo>
                  <a:lnTo>
                    <a:pt x="236" y="554"/>
                  </a:lnTo>
                  <a:lnTo>
                    <a:pt x="231" y="554"/>
                  </a:lnTo>
                  <a:lnTo>
                    <a:pt x="225" y="556"/>
                  </a:lnTo>
                  <a:lnTo>
                    <a:pt x="218" y="558"/>
                  </a:lnTo>
                  <a:lnTo>
                    <a:pt x="207" y="556"/>
                  </a:lnTo>
                  <a:lnTo>
                    <a:pt x="207" y="553"/>
                  </a:lnTo>
                  <a:lnTo>
                    <a:pt x="196" y="547"/>
                  </a:lnTo>
                  <a:lnTo>
                    <a:pt x="196" y="544"/>
                  </a:lnTo>
                  <a:lnTo>
                    <a:pt x="193" y="544"/>
                  </a:lnTo>
                  <a:lnTo>
                    <a:pt x="193" y="547"/>
                  </a:lnTo>
                  <a:lnTo>
                    <a:pt x="173" y="544"/>
                  </a:lnTo>
                  <a:lnTo>
                    <a:pt x="173" y="540"/>
                  </a:lnTo>
                  <a:lnTo>
                    <a:pt x="164" y="540"/>
                  </a:lnTo>
                  <a:lnTo>
                    <a:pt x="160" y="533"/>
                  </a:lnTo>
                  <a:lnTo>
                    <a:pt x="144" y="529"/>
                  </a:lnTo>
                  <a:lnTo>
                    <a:pt x="144" y="524"/>
                  </a:lnTo>
                  <a:lnTo>
                    <a:pt x="127" y="524"/>
                  </a:lnTo>
                  <a:lnTo>
                    <a:pt x="127" y="529"/>
                  </a:lnTo>
                  <a:lnTo>
                    <a:pt x="111" y="531"/>
                  </a:lnTo>
                  <a:lnTo>
                    <a:pt x="89" y="531"/>
                  </a:lnTo>
                  <a:lnTo>
                    <a:pt x="69" y="529"/>
                  </a:lnTo>
                  <a:lnTo>
                    <a:pt x="56" y="529"/>
                  </a:lnTo>
                  <a:lnTo>
                    <a:pt x="56" y="520"/>
                  </a:lnTo>
                  <a:lnTo>
                    <a:pt x="40" y="507"/>
                  </a:lnTo>
                  <a:lnTo>
                    <a:pt x="40" y="504"/>
                  </a:lnTo>
                  <a:lnTo>
                    <a:pt x="33" y="504"/>
                  </a:lnTo>
                  <a:lnTo>
                    <a:pt x="33" y="500"/>
                  </a:lnTo>
                  <a:lnTo>
                    <a:pt x="27" y="500"/>
                  </a:lnTo>
                  <a:lnTo>
                    <a:pt x="25" y="496"/>
                  </a:lnTo>
                  <a:lnTo>
                    <a:pt x="25" y="494"/>
                  </a:lnTo>
                  <a:lnTo>
                    <a:pt x="25" y="493"/>
                  </a:lnTo>
                  <a:lnTo>
                    <a:pt x="25" y="493"/>
                  </a:lnTo>
                  <a:lnTo>
                    <a:pt x="25" y="491"/>
                  </a:lnTo>
                  <a:lnTo>
                    <a:pt x="24" y="491"/>
                  </a:lnTo>
                  <a:lnTo>
                    <a:pt x="20" y="489"/>
                  </a:lnTo>
                  <a:lnTo>
                    <a:pt x="16" y="487"/>
                  </a:lnTo>
                  <a:lnTo>
                    <a:pt x="15" y="484"/>
                  </a:lnTo>
                  <a:lnTo>
                    <a:pt x="13" y="480"/>
                  </a:lnTo>
                  <a:lnTo>
                    <a:pt x="13" y="478"/>
                  </a:lnTo>
                  <a:lnTo>
                    <a:pt x="11" y="474"/>
                  </a:lnTo>
                  <a:lnTo>
                    <a:pt x="7" y="473"/>
                  </a:lnTo>
                  <a:lnTo>
                    <a:pt x="4" y="473"/>
                  </a:lnTo>
                  <a:lnTo>
                    <a:pt x="4" y="460"/>
                  </a:lnTo>
                  <a:lnTo>
                    <a:pt x="0" y="460"/>
                  </a:lnTo>
                  <a:lnTo>
                    <a:pt x="0" y="264"/>
                  </a:lnTo>
                  <a:lnTo>
                    <a:pt x="104" y="264"/>
                  </a:lnTo>
                  <a:lnTo>
                    <a:pt x="105" y="224"/>
                  </a:lnTo>
                  <a:lnTo>
                    <a:pt x="107" y="184"/>
                  </a:lnTo>
                  <a:lnTo>
                    <a:pt x="113" y="184"/>
                  </a:lnTo>
                  <a:lnTo>
                    <a:pt x="113" y="180"/>
                  </a:lnTo>
                  <a:lnTo>
                    <a:pt x="111" y="178"/>
                  </a:lnTo>
                  <a:lnTo>
                    <a:pt x="109" y="178"/>
                  </a:lnTo>
                  <a:lnTo>
                    <a:pt x="109" y="176"/>
                  </a:lnTo>
                  <a:lnTo>
                    <a:pt x="107" y="176"/>
                  </a:lnTo>
                  <a:lnTo>
                    <a:pt x="107" y="156"/>
                  </a:lnTo>
                  <a:lnTo>
                    <a:pt x="111" y="154"/>
                  </a:lnTo>
                  <a:lnTo>
                    <a:pt x="115" y="154"/>
                  </a:lnTo>
                  <a:lnTo>
                    <a:pt x="118" y="153"/>
                  </a:lnTo>
                  <a:lnTo>
                    <a:pt x="124" y="153"/>
                  </a:lnTo>
                  <a:lnTo>
                    <a:pt x="125" y="154"/>
                  </a:lnTo>
                  <a:lnTo>
                    <a:pt x="129" y="158"/>
                  </a:lnTo>
                  <a:lnTo>
                    <a:pt x="133" y="160"/>
                  </a:lnTo>
                  <a:lnTo>
                    <a:pt x="135" y="164"/>
                  </a:lnTo>
                  <a:lnTo>
                    <a:pt x="136" y="164"/>
                  </a:lnTo>
                  <a:lnTo>
                    <a:pt x="136" y="180"/>
                  </a:lnTo>
                  <a:lnTo>
                    <a:pt x="140" y="180"/>
                  </a:lnTo>
                  <a:lnTo>
                    <a:pt x="140" y="176"/>
                  </a:lnTo>
                  <a:lnTo>
                    <a:pt x="156" y="176"/>
                  </a:lnTo>
                  <a:lnTo>
                    <a:pt x="156" y="173"/>
                  </a:lnTo>
                  <a:lnTo>
                    <a:pt x="164" y="173"/>
                  </a:lnTo>
                  <a:lnTo>
                    <a:pt x="164" y="169"/>
                  </a:lnTo>
                  <a:lnTo>
                    <a:pt x="187" y="173"/>
                  </a:lnTo>
                  <a:lnTo>
                    <a:pt x="187" y="178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4" y="189"/>
                  </a:lnTo>
                  <a:lnTo>
                    <a:pt x="187" y="189"/>
                  </a:lnTo>
                  <a:lnTo>
                    <a:pt x="196" y="200"/>
                  </a:lnTo>
                  <a:lnTo>
                    <a:pt x="211" y="205"/>
                  </a:lnTo>
                  <a:lnTo>
                    <a:pt x="227" y="205"/>
                  </a:lnTo>
                  <a:lnTo>
                    <a:pt x="244" y="207"/>
                  </a:lnTo>
                  <a:lnTo>
                    <a:pt x="244" y="213"/>
                  </a:lnTo>
                  <a:lnTo>
                    <a:pt x="253" y="213"/>
                  </a:lnTo>
                  <a:lnTo>
                    <a:pt x="253" y="216"/>
                  </a:lnTo>
                  <a:lnTo>
                    <a:pt x="256" y="216"/>
                  </a:lnTo>
                  <a:lnTo>
                    <a:pt x="256" y="213"/>
                  </a:lnTo>
                  <a:lnTo>
                    <a:pt x="262" y="209"/>
                  </a:lnTo>
                  <a:lnTo>
                    <a:pt x="265" y="205"/>
                  </a:lnTo>
                  <a:lnTo>
                    <a:pt x="269" y="200"/>
                  </a:lnTo>
                  <a:lnTo>
                    <a:pt x="273" y="193"/>
                  </a:lnTo>
                  <a:lnTo>
                    <a:pt x="287" y="193"/>
                  </a:lnTo>
                  <a:lnTo>
                    <a:pt x="287" y="204"/>
                  </a:lnTo>
                  <a:lnTo>
                    <a:pt x="293" y="204"/>
                  </a:lnTo>
                  <a:lnTo>
                    <a:pt x="293" y="205"/>
                  </a:lnTo>
                  <a:lnTo>
                    <a:pt x="295" y="207"/>
                  </a:lnTo>
                  <a:lnTo>
                    <a:pt x="295" y="207"/>
                  </a:lnTo>
                  <a:lnTo>
                    <a:pt x="295" y="207"/>
                  </a:lnTo>
                  <a:lnTo>
                    <a:pt x="296" y="207"/>
                  </a:lnTo>
                  <a:lnTo>
                    <a:pt x="300" y="207"/>
                  </a:lnTo>
                  <a:lnTo>
                    <a:pt x="300" y="220"/>
                  </a:lnTo>
                  <a:lnTo>
                    <a:pt x="302" y="222"/>
                  </a:lnTo>
                  <a:lnTo>
                    <a:pt x="305" y="224"/>
                  </a:lnTo>
                  <a:lnTo>
                    <a:pt x="307" y="227"/>
                  </a:lnTo>
                  <a:lnTo>
                    <a:pt x="309" y="229"/>
                  </a:lnTo>
                  <a:lnTo>
                    <a:pt x="311" y="231"/>
                  </a:lnTo>
                  <a:lnTo>
                    <a:pt x="313" y="233"/>
                  </a:lnTo>
                  <a:lnTo>
                    <a:pt x="336" y="233"/>
                  </a:lnTo>
                  <a:lnTo>
                    <a:pt x="336" y="236"/>
                  </a:lnTo>
                  <a:lnTo>
                    <a:pt x="344" y="236"/>
                  </a:lnTo>
                  <a:lnTo>
                    <a:pt x="344" y="240"/>
                  </a:lnTo>
                  <a:lnTo>
                    <a:pt x="356" y="244"/>
                  </a:lnTo>
                  <a:lnTo>
                    <a:pt x="356" y="253"/>
                  </a:lnTo>
                  <a:lnTo>
                    <a:pt x="360" y="253"/>
                  </a:lnTo>
                  <a:lnTo>
                    <a:pt x="364" y="264"/>
                  </a:lnTo>
                  <a:lnTo>
                    <a:pt x="376" y="267"/>
                  </a:lnTo>
                  <a:lnTo>
                    <a:pt x="378" y="273"/>
                  </a:lnTo>
                  <a:lnTo>
                    <a:pt x="380" y="276"/>
                  </a:lnTo>
                  <a:lnTo>
                    <a:pt x="380" y="280"/>
                  </a:lnTo>
                  <a:lnTo>
                    <a:pt x="380" y="284"/>
                  </a:lnTo>
                  <a:lnTo>
                    <a:pt x="380" y="285"/>
                  </a:lnTo>
                  <a:lnTo>
                    <a:pt x="382" y="287"/>
                  </a:lnTo>
                  <a:lnTo>
                    <a:pt x="384" y="289"/>
                  </a:lnTo>
                  <a:lnTo>
                    <a:pt x="389" y="291"/>
                  </a:lnTo>
                  <a:lnTo>
                    <a:pt x="396" y="293"/>
                  </a:lnTo>
                  <a:lnTo>
                    <a:pt x="396" y="287"/>
                  </a:lnTo>
                  <a:lnTo>
                    <a:pt x="420" y="284"/>
                  </a:lnTo>
                  <a:lnTo>
                    <a:pt x="420" y="280"/>
                  </a:lnTo>
                  <a:lnTo>
                    <a:pt x="424" y="269"/>
                  </a:lnTo>
                  <a:lnTo>
                    <a:pt x="424" y="254"/>
                  </a:lnTo>
                  <a:lnTo>
                    <a:pt x="424" y="240"/>
                  </a:lnTo>
                  <a:lnTo>
                    <a:pt x="422" y="238"/>
                  </a:lnTo>
                  <a:lnTo>
                    <a:pt x="422" y="238"/>
                  </a:lnTo>
                  <a:lnTo>
                    <a:pt x="422" y="238"/>
                  </a:lnTo>
                  <a:lnTo>
                    <a:pt x="422" y="236"/>
                  </a:lnTo>
                  <a:lnTo>
                    <a:pt x="420" y="234"/>
                  </a:lnTo>
                  <a:lnTo>
                    <a:pt x="420" y="233"/>
                  </a:lnTo>
                  <a:lnTo>
                    <a:pt x="415" y="234"/>
                  </a:lnTo>
                  <a:lnTo>
                    <a:pt x="411" y="236"/>
                  </a:lnTo>
                  <a:lnTo>
                    <a:pt x="409" y="238"/>
                  </a:lnTo>
                  <a:lnTo>
                    <a:pt x="405" y="240"/>
                  </a:lnTo>
                  <a:lnTo>
                    <a:pt x="402" y="242"/>
                  </a:lnTo>
                  <a:lnTo>
                    <a:pt x="398" y="244"/>
                  </a:lnTo>
                  <a:lnTo>
                    <a:pt x="393" y="244"/>
                  </a:lnTo>
                  <a:lnTo>
                    <a:pt x="387" y="240"/>
                  </a:lnTo>
                  <a:lnTo>
                    <a:pt x="382" y="236"/>
                  </a:lnTo>
                  <a:lnTo>
                    <a:pt x="376" y="233"/>
                  </a:lnTo>
                  <a:lnTo>
                    <a:pt x="373" y="229"/>
                  </a:lnTo>
                  <a:lnTo>
                    <a:pt x="364" y="216"/>
                  </a:lnTo>
                  <a:lnTo>
                    <a:pt x="356" y="216"/>
                  </a:lnTo>
                  <a:lnTo>
                    <a:pt x="356" y="213"/>
                  </a:lnTo>
                  <a:lnTo>
                    <a:pt x="347" y="207"/>
                  </a:lnTo>
                  <a:lnTo>
                    <a:pt x="345" y="196"/>
                  </a:lnTo>
                  <a:lnTo>
                    <a:pt x="345" y="182"/>
                  </a:lnTo>
                  <a:lnTo>
                    <a:pt x="349" y="167"/>
                  </a:lnTo>
                  <a:lnTo>
                    <a:pt x="353" y="156"/>
                  </a:lnTo>
                  <a:lnTo>
                    <a:pt x="356" y="156"/>
                  </a:lnTo>
                  <a:lnTo>
                    <a:pt x="356" y="147"/>
                  </a:lnTo>
                  <a:lnTo>
                    <a:pt x="360" y="147"/>
                  </a:lnTo>
                  <a:lnTo>
                    <a:pt x="360" y="96"/>
                  </a:lnTo>
                  <a:lnTo>
                    <a:pt x="364" y="96"/>
                  </a:lnTo>
                  <a:lnTo>
                    <a:pt x="364" y="93"/>
                  </a:lnTo>
                  <a:lnTo>
                    <a:pt x="360" y="93"/>
                  </a:lnTo>
                  <a:lnTo>
                    <a:pt x="356" y="73"/>
                  </a:lnTo>
                  <a:lnTo>
                    <a:pt x="347" y="73"/>
                  </a:lnTo>
                  <a:lnTo>
                    <a:pt x="347" y="56"/>
                  </a:lnTo>
                  <a:lnTo>
                    <a:pt x="356" y="56"/>
                  </a:lnTo>
                  <a:lnTo>
                    <a:pt x="367" y="40"/>
                  </a:lnTo>
                  <a:lnTo>
                    <a:pt x="373" y="40"/>
                  </a:lnTo>
                  <a:lnTo>
                    <a:pt x="376" y="20"/>
                  </a:lnTo>
                  <a:lnTo>
                    <a:pt x="387" y="16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76">
              <a:extLst>
                <a:ext uri="{FF2B5EF4-FFF2-40B4-BE49-F238E27FC236}">
                  <a16:creationId xmlns:a16="http://schemas.microsoft.com/office/drawing/2014/main" id="{AF640345-A1E1-4E40-A5E7-823150F99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6499" y="651052"/>
              <a:ext cx="942975" cy="896938"/>
            </a:xfrm>
            <a:custGeom>
              <a:avLst/>
              <a:gdLst>
                <a:gd name="T0" fmla="*/ 329 w 594"/>
                <a:gd name="T1" fmla="*/ 0 h 565"/>
                <a:gd name="T2" fmla="*/ 347 w 594"/>
                <a:gd name="T3" fmla="*/ 13 h 565"/>
                <a:gd name="T4" fmla="*/ 400 w 594"/>
                <a:gd name="T5" fmla="*/ 29 h 565"/>
                <a:gd name="T6" fmla="*/ 511 w 594"/>
                <a:gd name="T7" fmla="*/ 62 h 565"/>
                <a:gd name="T8" fmla="*/ 523 w 594"/>
                <a:gd name="T9" fmla="*/ 102 h 565"/>
                <a:gd name="T10" fmla="*/ 523 w 594"/>
                <a:gd name="T11" fmla="*/ 165 h 565"/>
                <a:gd name="T12" fmla="*/ 520 w 594"/>
                <a:gd name="T13" fmla="*/ 213 h 565"/>
                <a:gd name="T14" fmla="*/ 494 w 594"/>
                <a:gd name="T15" fmla="*/ 213 h 565"/>
                <a:gd name="T16" fmla="*/ 451 w 594"/>
                <a:gd name="T17" fmla="*/ 156 h 565"/>
                <a:gd name="T18" fmla="*/ 440 w 594"/>
                <a:gd name="T19" fmla="*/ 145 h 565"/>
                <a:gd name="T20" fmla="*/ 427 w 594"/>
                <a:gd name="T21" fmla="*/ 125 h 565"/>
                <a:gd name="T22" fmla="*/ 405 w 594"/>
                <a:gd name="T23" fmla="*/ 109 h 565"/>
                <a:gd name="T24" fmla="*/ 412 w 594"/>
                <a:gd name="T25" fmla="*/ 129 h 565"/>
                <a:gd name="T26" fmla="*/ 429 w 594"/>
                <a:gd name="T27" fmla="*/ 160 h 565"/>
                <a:gd name="T28" fmla="*/ 431 w 594"/>
                <a:gd name="T29" fmla="*/ 169 h 565"/>
                <a:gd name="T30" fmla="*/ 467 w 594"/>
                <a:gd name="T31" fmla="*/ 209 h 565"/>
                <a:gd name="T32" fmla="*/ 483 w 594"/>
                <a:gd name="T33" fmla="*/ 225 h 565"/>
                <a:gd name="T34" fmla="*/ 483 w 594"/>
                <a:gd name="T35" fmla="*/ 233 h 565"/>
                <a:gd name="T36" fmla="*/ 478 w 594"/>
                <a:gd name="T37" fmla="*/ 231 h 565"/>
                <a:gd name="T38" fmla="*/ 511 w 594"/>
                <a:gd name="T39" fmla="*/ 302 h 565"/>
                <a:gd name="T40" fmla="*/ 527 w 594"/>
                <a:gd name="T41" fmla="*/ 342 h 565"/>
                <a:gd name="T42" fmla="*/ 554 w 594"/>
                <a:gd name="T43" fmla="*/ 376 h 565"/>
                <a:gd name="T44" fmla="*/ 563 w 594"/>
                <a:gd name="T45" fmla="*/ 402 h 565"/>
                <a:gd name="T46" fmla="*/ 585 w 594"/>
                <a:gd name="T47" fmla="*/ 423 h 565"/>
                <a:gd name="T48" fmla="*/ 587 w 594"/>
                <a:gd name="T49" fmla="*/ 460 h 565"/>
                <a:gd name="T50" fmla="*/ 563 w 594"/>
                <a:gd name="T51" fmla="*/ 502 h 565"/>
                <a:gd name="T52" fmla="*/ 543 w 594"/>
                <a:gd name="T53" fmla="*/ 529 h 565"/>
                <a:gd name="T54" fmla="*/ 523 w 594"/>
                <a:gd name="T55" fmla="*/ 538 h 565"/>
                <a:gd name="T56" fmla="*/ 518 w 594"/>
                <a:gd name="T57" fmla="*/ 540 h 565"/>
                <a:gd name="T58" fmla="*/ 505 w 594"/>
                <a:gd name="T59" fmla="*/ 560 h 565"/>
                <a:gd name="T60" fmla="*/ 387 w 594"/>
                <a:gd name="T61" fmla="*/ 549 h 565"/>
                <a:gd name="T62" fmla="*/ 376 w 594"/>
                <a:gd name="T63" fmla="*/ 538 h 565"/>
                <a:gd name="T64" fmla="*/ 305 w 594"/>
                <a:gd name="T65" fmla="*/ 549 h 565"/>
                <a:gd name="T66" fmla="*/ 29 w 594"/>
                <a:gd name="T67" fmla="*/ 480 h 565"/>
                <a:gd name="T68" fmla="*/ 20 w 594"/>
                <a:gd name="T69" fmla="*/ 293 h 565"/>
                <a:gd name="T70" fmla="*/ 14 w 594"/>
                <a:gd name="T71" fmla="*/ 193 h 565"/>
                <a:gd name="T72" fmla="*/ 11 w 594"/>
                <a:gd name="T73" fmla="*/ 129 h 565"/>
                <a:gd name="T74" fmla="*/ 3 w 594"/>
                <a:gd name="T75" fmla="*/ 113 h 565"/>
                <a:gd name="T76" fmla="*/ 7 w 594"/>
                <a:gd name="T77" fmla="*/ 105 h 565"/>
                <a:gd name="T78" fmla="*/ 3 w 594"/>
                <a:gd name="T79" fmla="*/ 93 h 565"/>
                <a:gd name="T80" fmla="*/ 0 w 594"/>
                <a:gd name="T81" fmla="*/ 82 h 565"/>
                <a:gd name="T82" fmla="*/ 2 w 594"/>
                <a:gd name="T83" fmla="*/ 80 h 565"/>
                <a:gd name="T84" fmla="*/ 3 w 594"/>
                <a:gd name="T85" fmla="*/ 73 h 565"/>
                <a:gd name="T86" fmla="*/ 11 w 594"/>
                <a:gd name="T87" fmla="*/ 58 h 565"/>
                <a:gd name="T88" fmla="*/ 11 w 594"/>
                <a:gd name="T89" fmla="*/ 49 h 565"/>
                <a:gd name="T90" fmla="*/ 20 w 594"/>
                <a:gd name="T91" fmla="*/ 5 h 565"/>
                <a:gd name="T92" fmla="*/ 43 w 594"/>
                <a:gd name="T93" fmla="*/ 9 h 565"/>
                <a:gd name="T94" fmla="*/ 94 w 594"/>
                <a:gd name="T95" fmla="*/ 9 h 565"/>
                <a:gd name="T96" fmla="*/ 163 w 594"/>
                <a:gd name="T97" fmla="*/ 29 h 565"/>
                <a:gd name="T98" fmla="*/ 207 w 594"/>
                <a:gd name="T99" fmla="*/ 36 h 565"/>
                <a:gd name="T100" fmla="*/ 242 w 594"/>
                <a:gd name="T101" fmla="*/ 45 h 565"/>
                <a:gd name="T102" fmla="*/ 303 w 594"/>
                <a:gd name="T103" fmla="*/ 1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565">
                  <a:moveTo>
                    <a:pt x="14" y="187"/>
                  </a:moveTo>
                  <a:lnTo>
                    <a:pt x="14" y="193"/>
                  </a:lnTo>
                  <a:lnTo>
                    <a:pt x="14" y="193"/>
                  </a:lnTo>
                  <a:lnTo>
                    <a:pt x="14" y="187"/>
                  </a:lnTo>
                  <a:close/>
                  <a:moveTo>
                    <a:pt x="329" y="0"/>
                  </a:moveTo>
                  <a:lnTo>
                    <a:pt x="334" y="2"/>
                  </a:lnTo>
                  <a:lnTo>
                    <a:pt x="340" y="3"/>
                  </a:lnTo>
                  <a:lnTo>
                    <a:pt x="343" y="7"/>
                  </a:lnTo>
                  <a:lnTo>
                    <a:pt x="347" y="9"/>
                  </a:lnTo>
                  <a:lnTo>
                    <a:pt x="347" y="13"/>
                  </a:lnTo>
                  <a:lnTo>
                    <a:pt x="367" y="13"/>
                  </a:lnTo>
                  <a:lnTo>
                    <a:pt x="367" y="9"/>
                  </a:lnTo>
                  <a:lnTo>
                    <a:pt x="374" y="13"/>
                  </a:lnTo>
                  <a:lnTo>
                    <a:pt x="371" y="25"/>
                  </a:lnTo>
                  <a:lnTo>
                    <a:pt x="400" y="29"/>
                  </a:lnTo>
                  <a:lnTo>
                    <a:pt x="431" y="31"/>
                  </a:lnTo>
                  <a:lnTo>
                    <a:pt x="463" y="29"/>
                  </a:lnTo>
                  <a:lnTo>
                    <a:pt x="491" y="22"/>
                  </a:lnTo>
                  <a:lnTo>
                    <a:pt x="503" y="58"/>
                  </a:lnTo>
                  <a:lnTo>
                    <a:pt x="511" y="62"/>
                  </a:lnTo>
                  <a:lnTo>
                    <a:pt x="514" y="71"/>
                  </a:lnTo>
                  <a:lnTo>
                    <a:pt x="516" y="83"/>
                  </a:lnTo>
                  <a:lnTo>
                    <a:pt x="520" y="93"/>
                  </a:lnTo>
                  <a:lnTo>
                    <a:pt x="523" y="93"/>
                  </a:lnTo>
                  <a:lnTo>
                    <a:pt x="523" y="102"/>
                  </a:lnTo>
                  <a:lnTo>
                    <a:pt x="527" y="102"/>
                  </a:lnTo>
                  <a:lnTo>
                    <a:pt x="527" y="109"/>
                  </a:lnTo>
                  <a:lnTo>
                    <a:pt x="531" y="109"/>
                  </a:lnTo>
                  <a:lnTo>
                    <a:pt x="527" y="165"/>
                  </a:lnTo>
                  <a:lnTo>
                    <a:pt x="523" y="165"/>
                  </a:lnTo>
                  <a:lnTo>
                    <a:pt x="523" y="173"/>
                  </a:lnTo>
                  <a:lnTo>
                    <a:pt x="520" y="173"/>
                  </a:lnTo>
                  <a:lnTo>
                    <a:pt x="520" y="185"/>
                  </a:lnTo>
                  <a:lnTo>
                    <a:pt x="514" y="185"/>
                  </a:lnTo>
                  <a:lnTo>
                    <a:pt x="520" y="213"/>
                  </a:lnTo>
                  <a:lnTo>
                    <a:pt x="514" y="216"/>
                  </a:lnTo>
                  <a:lnTo>
                    <a:pt x="511" y="220"/>
                  </a:lnTo>
                  <a:lnTo>
                    <a:pt x="507" y="225"/>
                  </a:lnTo>
                  <a:lnTo>
                    <a:pt x="494" y="222"/>
                  </a:lnTo>
                  <a:lnTo>
                    <a:pt x="494" y="213"/>
                  </a:lnTo>
                  <a:lnTo>
                    <a:pt x="483" y="207"/>
                  </a:lnTo>
                  <a:lnTo>
                    <a:pt x="471" y="196"/>
                  </a:lnTo>
                  <a:lnTo>
                    <a:pt x="458" y="183"/>
                  </a:lnTo>
                  <a:lnTo>
                    <a:pt x="451" y="173"/>
                  </a:lnTo>
                  <a:lnTo>
                    <a:pt x="451" y="156"/>
                  </a:lnTo>
                  <a:lnTo>
                    <a:pt x="443" y="153"/>
                  </a:lnTo>
                  <a:lnTo>
                    <a:pt x="442" y="149"/>
                  </a:lnTo>
                  <a:lnTo>
                    <a:pt x="440" y="147"/>
                  </a:lnTo>
                  <a:lnTo>
                    <a:pt x="440" y="145"/>
                  </a:lnTo>
                  <a:lnTo>
                    <a:pt x="440" y="145"/>
                  </a:lnTo>
                  <a:lnTo>
                    <a:pt x="440" y="143"/>
                  </a:lnTo>
                  <a:lnTo>
                    <a:pt x="438" y="143"/>
                  </a:lnTo>
                  <a:lnTo>
                    <a:pt x="436" y="143"/>
                  </a:lnTo>
                  <a:lnTo>
                    <a:pt x="431" y="142"/>
                  </a:lnTo>
                  <a:lnTo>
                    <a:pt x="427" y="125"/>
                  </a:lnTo>
                  <a:lnTo>
                    <a:pt x="420" y="113"/>
                  </a:lnTo>
                  <a:lnTo>
                    <a:pt x="411" y="102"/>
                  </a:lnTo>
                  <a:lnTo>
                    <a:pt x="411" y="105"/>
                  </a:lnTo>
                  <a:lnTo>
                    <a:pt x="407" y="107"/>
                  </a:lnTo>
                  <a:lnTo>
                    <a:pt x="405" y="109"/>
                  </a:lnTo>
                  <a:lnTo>
                    <a:pt x="405" y="111"/>
                  </a:lnTo>
                  <a:lnTo>
                    <a:pt x="403" y="113"/>
                  </a:lnTo>
                  <a:lnTo>
                    <a:pt x="403" y="116"/>
                  </a:lnTo>
                  <a:lnTo>
                    <a:pt x="403" y="122"/>
                  </a:lnTo>
                  <a:lnTo>
                    <a:pt x="412" y="129"/>
                  </a:lnTo>
                  <a:lnTo>
                    <a:pt x="418" y="140"/>
                  </a:lnTo>
                  <a:lnTo>
                    <a:pt x="420" y="156"/>
                  </a:lnTo>
                  <a:lnTo>
                    <a:pt x="423" y="158"/>
                  </a:lnTo>
                  <a:lnTo>
                    <a:pt x="427" y="160"/>
                  </a:lnTo>
                  <a:lnTo>
                    <a:pt x="429" y="160"/>
                  </a:lnTo>
                  <a:lnTo>
                    <a:pt x="429" y="162"/>
                  </a:lnTo>
                  <a:lnTo>
                    <a:pt x="429" y="162"/>
                  </a:lnTo>
                  <a:lnTo>
                    <a:pt x="429" y="163"/>
                  </a:lnTo>
                  <a:lnTo>
                    <a:pt x="429" y="165"/>
                  </a:lnTo>
                  <a:lnTo>
                    <a:pt x="431" y="169"/>
                  </a:lnTo>
                  <a:lnTo>
                    <a:pt x="434" y="169"/>
                  </a:lnTo>
                  <a:lnTo>
                    <a:pt x="434" y="176"/>
                  </a:lnTo>
                  <a:lnTo>
                    <a:pt x="451" y="189"/>
                  </a:lnTo>
                  <a:lnTo>
                    <a:pt x="451" y="198"/>
                  </a:lnTo>
                  <a:lnTo>
                    <a:pt x="467" y="209"/>
                  </a:lnTo>
                  <a:lnTo>
                    <a:pt x="471" y="218"/>
                  </a:lnTo>
                  <a:lnTo>
                    <a:pt x="480" y="218"/>
                  </a:lnTo>
                  <a:lnTo>
                    <a:pt x="480" y="222"/>
                  </a:lnTo>
                  <a:lnTo>
                    <a:pt x="482" y="223"/>
                  </a:lnTo>
                  <a:lnTo>
                    <a:pt x="483" y="225"/>
                  </a:lnTo>
                  <a:lnTo>
                    <a:pt x="483" y="225"/>
                  </a:lnTo>
                  <a:lnTo>
                    <a:pt x="485" y="227"/>
                  </a:lnTo>
                  <a:lnTo>
                    <a:pt x="485" y="229"/>
                  </a:lnTo>
                  <a:lnTo>
                    <a:pt x="487" y="233"/>
                  </a:lnTo>
                  <a:lnTo>
                    <a:pt x="483" y="233"/>
                  </a:lnTo>
                  <a:lnTo>
                    <a:pt x="482" y="231"/>
                  </a:lnTo>
                  <a:lnTo>
                    <a:pt x="482" y="231"/>
                  </a:lnTo>
                  <a:lnTo>
                    <a:pt x="480" y="231"/>
                  </a:lnTo>
                  <a:lnTo>
                    <a:pt x="480" y="231"/>
                  </a:lnTo>
                  <a:lnTo>
                    <a:pt x="478" y="231"/>
                  </a:lnTo>
                  <a:lnTo>
                    <a:pt x="474" y="229"/>
                  </a:lnTo>
                  <a:lnTo>
                    <a:pt x="474" y="236"/>
                  </a:lnTo>
                  <a:lnTo>
                    <a:pt x="483" y="236"/>
                  </a:lnTo>
                  <a:lnTo>
                    <a:pt x="503" y="296"/>
                  </a:lnTo>
                  <a:lnTo>
                    <a:pt x="511" y="302"/>
                  </a:lnTo>
                  <a:lnTo>
                    <a:pt x="511" y="309"/>
                  </a:lnTo>
                  <a:lnTo>
                    <a:pt x="514" y="309"/>
                  </a:lnTo>
                  <a:lnTo>
                    <a:pt x="520" y="325"/>
                  </a:lnTo>
                  <a:lnTo>
                    <a:pt x="527" y="329"/>
                  </a:lnTo>
                  <a:lnTo>
                    <a:pt x="527" y="342"/>
                  </a:lnTo>
                  <a:lnTo>
                    <a:pt x="531" y="342"/>
                  </a:lnTo>
                  <a:lnTo>
                    <a:pt x="531" y="349"/>
                  </a:lnTo>
                  <a:lnTo>
                    <a:pt x="540" y="353"/>
                  </a:lnTo>
                  <a:lnTo>
                    <a:pt x="543" y="369"/>
                  </a:lnTo>
                  <a:lnTo>
                    <a:pt x="554" y="376"/>
                  </a:lnTo>
                  <a:lnTo>
                    <a:pt x="554" y="385"/>
                  </a:lnTo>
                  <a:lnTo>
                    <a:pt x="560" y="385"/>
                  </a:lnTo>
                  <a:lnTo>
                    <a:pt x="560" y="393"/>
                  </a:lnTo>
                  <a:lnTo>
                    <a:pt x="563" y="393"/>
                  </a:lnTo>
                  <a:lnTo>
                    <a:pt x="563" y="402"/>
                  </a:lnTo>
                  <a:lnTo>
                    <a:pt x="567" y="402"/>
                  </a:lnTo>
                  <a:lnTo>
                    <a:pt x="567" y="409"/>
                  </a:lnTo>
                  <a:lnTo>
                    <a:pt x="574" y="413"/>
                  </a:lnTo>
                  <a:lnTo>
                    <a:pt x="580" y="418"/>
                  </a:lnTo>
                  <a:lnTo>
                    <a:pt x="585" y="423"/>
                  </a:lnTo>
                  <a:lnTo>
                    <a:pt x="589" y="429"/>
                  </a:lnTo>
                  <a:lnTo>
                    <a:pt x="592" y="434"/>
                  </a:lnTo>
                  <a:lnTo>
                    <a:pt x="594" y="442"/>
                  </a:lnTo>
                  <a:lnTo>
                    <a:pt x="587" y="451"/>
                  </a:lnTo>
                  <a:lnTo>
                    <a:pt x="587" y="460"/>
                  </a:lnTo>
                  <a:lnTo>
                    <a:pt x="589" y="469"/>
                  </a:lnTo>
                  <a:lnTo>
                    <a:pt x="592" y="478"/>
                  </a:lnTo>
                  <a:lnTo>
                    <a:pt x="591" y="485"/>
                  </a:lnTo>
                  <a:lnTo>
                    <a:pt x="580" y="502"/>
                  </a:lnTo>
                  <a:lnTo>
                    <a:pt x="563" y="502"/>
                  </a:lnTo>
                  <a:lnTo>
                    <a:pt x="560" y="509"/>
                  </a:lnTo>
                  <a:lnTo>
                    <a:pt x="551" y="513"/>
                  </a:lnTo>
                  <a:lnTo>
                    <a:pt x="551" y="525"/>
                  </a:lnTo>
                  <a:lnTo>
                    <a:pt x="547" y="525"/>
                  </a:lnTo>
                  <a:lnTo>
                    <a:pt x="543" y="529"/>
                  </a:lnTo>
                  <a:lnTo>
                    <a:pt x="542" y="533"/>
                  </a:lnTo>
                  <a:lnTo>
                    <a:pt x="538" y="534"/>
                  </a:lnTo>
                  <a:lnTo>
                    <a:pt x="534" y="536"/>
                  </a:lnTo>
                  <a:lnTo>
                    <a:pt x="531" y="536"/>
                  </a:lnTo>
                  <a:lnTo>
                    <a:pt x="523" y="538"/>
                  </a:lnTo>
                  <a:lnTo>
                    <a:pt x="522" y="538"/>
                  </a:lnTo>
                  <a:lnTo>
                    <a:pt x="522" y="540"/>
                  </a:lnTo>
                  <a:lnTo>
                    <a:pt x="520" y="540"/>
                  </a:lnTo>
                  <a:lnTo>
                    <a:pt x="520" y="540"/>
                  </a:lnTo>
                  <a:lnTo>
                    <a:pt x="518" y="540"/>
                  </a:lnTo>
                  <a:lnTo>
                    <a:pt x="514" y="542"/>
                  </a:lnTo>
                  <a:lnTo>
                    <a:pt x="512" y="547"/>
                  </a:lnTo>
                  <a:lnTo>
                    <a:pt x="511" y="553"/>
                  </a:lnTo>
                  <a:lnTo>
                    <a:pt x="509" y="556"/>
                  </a:lnTo>
                  <a:lnTo>
                    <a:pt x="505" y="560"/>
                  </a:lnTo>
                  <a:lnTo>
                    <a:pt x="503" y="565"/>
                  </a:lnTo>
                  <a:lnTo>
                    <a:pt x="491" y="560"/>
                  </a:lnTo>
                  <a:lnTo>
                    <a:pt x="482" y="554"/>
                  </a:lnTo>
                  <a:lnTo>
                    <a:pt x="471" y="549"/>
                  </a:lnTo>
                  <a:lnTo>
                    <a:pt x="387" y="549"/>
                  </a:lnTo>
                  <a:lnTo>
                    <a:pt x="385" y="543"/>
                  </a:lnTo>
                  <a:lnTo>
                    <a:pt x="385" y="542"/>
                  </a:lnTo>
                  <a:lnTo>
                    <a:pt x="383" y="540"/>
                  </a:lnTo>
                  <a:lnTo>
                    <a:pt x="380" y="538"/>
                  </a:lnTo>
                  <a:lnTo>
                    <a:pt x="376" y="538"/>
                  </a:lnTo>
                  <a:lnTo>
                    <a:pt x="371" y="538"/>
                  </a:lnTo>
                  <a:lnTo>
                    <a:pt x="362" y="545"/>
                  </a:lnTo>
                  <a:lnTo>
                    <a:pt x="345" y="549"/>
                  </a:lnTo>
                  <a:lnTo>
                    <a:pt x="325" y="551"/>
                  </a:lnTo>
                  <a:lnTo>
                    <a:pt x="305" y="549"/>
                  </a:lnTo>
                  <a:lnTo>
                    <a:pt x="287" y="549"/>
                  </a:lnTo>
                  <a:lnTo>
                    <a:pt x="31" y="549"/>
                  </a:lnTo>
                  <a:lnTo>
                    <a:pt x="31" y="533"/>
                  </a:lnTo>
                  <a:lnTo>
                    <a:pt x="29" y="509"/>
                  </a:lnTo>
                  <a:lnTo>
                    <a:pt x="29" y="480"/>
                  </a:lnTo>
                  <a:lnTo>
                    <a:pt x="27" y="445"/>
                  </a:lnTo>
                  <a:lnTo>
                    <a:pt x="25" y="407"/>
                  </a:lnTo>
                  <a:lnTo>
                    <a:pt x="23" y="369"/>
                  </a:lnTo>
                  <a:lnTo>
                    <a:pt x="22" y="329"/>
                  </a:lnTo>
                  <a:lnTo>
                    <a:pt x="20" y="293"/>
                  </a:lnTo>
                  <a:lnTo>
                    <a:pt x="18" y="258"/>
                  </a:lnTo>
                  <a:lnTo>
                    <a:pt x="16" y="231"/>
                  </a:lnTo>
                  <a:lnTo>
                    <a:pt x="16" y="207"/>
                  </a:lnTo>
                  <a:lnTo>
                    <a:pt x="14" y="193"/>
                  </a:lnTo>
                  <a:lnTo>
                    <a:pt x="14" y="193"/>
                  </a:lnTo>
                  <a:lnTo>
                    <a:pt x="14" y="138"/>
                  </a:lnTo>
                  <a:lnTo>
                    <a:pt x="14" y="136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1" y="129"/>
                  </a:lnTo>
                  <a:lnTo>
                    <a:pt x="11" y="123"/>
                  </a:lnTo>
                  <a:lnTo>
                    <a:pt x="9" y="122"/>
                  </a:lnTo>
                  <a:lnTo>
                    <a:pt x="9" y="118"/>
                  </a:lnTo>
                  <a:lnTo>
                    <a:pt x="7" y="113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7" y="109"/>
                  </a:lnTo>
                  <a:lnTo>
                    <a:pt x="11" y="107"/>
                  </a:lnTo>
                  <a:lnTo>
                    <a:pt x="11" y="105"/>
                  </a:lnTo>
                  <a:lnTo>
                    <a:pt x="7" y="105"/>
                  </a:lnTo>
                  <a:lnTo>
                    <a:pt x="5" y="102"/>
                  </a:lnTo>
                  <a:lnTo>
                    <a:pt x="3" y="96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3" y="73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3" y="78"/>
                  </a:lnTo>
                  <a:lnTo>
                    <a:pt x="3" y="73"/>
                  </a:lnTo>
                  <a:lnTo>
                    <a:pt x="5" y="67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1" y="58"/>
                  </a:lnTo>
                  <a:lnTo>
                    <a:pt x="11" y="54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7" y="31"/>
                  </a:lnTo>
                  <a:lnTo>
                    <a:pt x="7" y="18"/>
                  </a:lnTo>
                  <a:lnTo>
                    <a:pt x="11" y="13"/>
                  </a:lnTo>
                  <a:lnTo>
                    <a:pt x="20" y="9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5" y="7"/>
                  </a:lnTo>
                  <a:lnTo>
                    <a:pt x="31" y="9"/>
                  </a:lnTo>
                  <a:lnTo>
                    <a:pt x="36" y="9"/>
                  </a:lnTo>
                  <a:lnTo>
                    <a:pt x="43" y="9"/>
                  </a:lnTo>
                  <a:lnTo>
                    <a:pt x="52" y="7"/>
                  </a:lnTo>
                  <a:lnTo>
                    <a:pt x="65" y="3"/>
                  </a:lnTo>
                  <a:lnTo>
                    <a:pt x="80" y="5"/>
                  </a:lnTo>
                  <a:lnTo>
                    <a:pt x="80" y="9"/>
                  </a:lnTo>
                  <a:lnTo>
                    <a:pt x="94" y="9"/>
                  </a:lnTo>
                  <a:lnTo>
                    <a:pt x="94" y="13"/>
                  </a:lnTo>
                  <a:lnTo>
                    <a:pt x="134" y="16"/>
                  </a:lnTo>
                  <a:lnTo>
                    <a:pt x="140" y="25"/>
                  </a:lnTo>
                  <a:lnTo>
                    <a:pt x="163" y="25"/>
                  </a:lnTo>
                  <a:lnTo>
                    <a:pt x="163" y="29"/>
                  </a:lnTo>
                  <a:lnTo>
                    <a:pt x="171" y="29"/>
                  </a:lnTo>
                  <a:lnTo>
                    <a:pt x="171" y="33"/>
                  </a:lnTo>
                  <a:lnTo>
                    <a:pt x="194" y="33"/>
                  </a:lnTo>
                  <a:lnTo>
                    <a:pt x="194" y="36"/>
                  </a:lnTo>
                  <a:lnTo>
                    <a:pt x="207" y="36"/>
                  </a:lnTo>
                  <a:lnTo>
                    <a:pt x="207" y="42"/>
                  </a:lnTo>
                  <a:lnTo>
                    <a:pt x="214" y="42"/>
                  </a:lnTo>
                  <a:lnTo>
                    <a:pt x="214" y="45"/>
                  </a:lnTo>
                  <a:lnTo>
                    <a:pt x="227" y="47"/>
                  </a:lnTo>
                  <a:lnTo>
                    <a:pt x="242" y="45"/>
                  </a:lnTo>
                  <a:lnTo>
                    <a:pt x="251" y="42"/>
                  </a:lnTo>
                  <a:lnTo>
                    <a:pt x="260" y="29"/>
                  </a:lnTo>
                  <a:lnTo>
                    <a:pt x="291" y="22"/>
                  </a:lnTo>
                  <a:lnTo>
                    <a:pt x="291" y="13"/>
                  </a:lnTo>
                  <a:lnTo>
                    <a:pt x="303" y="11"/>
                  </a:lnTo>
                  <a:lnTo>
                    <a:pt x="312" y="9"/>
                  </a:lnTo>
                  <a:lnTo>
                    <a:pt x="323" y="5"/>
                  </a:lnTo>
                  <a:lnTo>
                    <a:pt x="323" y="2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00334E-1A62-43A0-BEF2-EFE7028DAD77}"/>
              </a:ext>
            </a:extLst>
          </p:cNvPr>
          <p:cNvGrpSpPr/>
          <p:nvPr/>
        </p:nvGrpSpPr>
        <p:grpSpPr>
          <a:xfrm>
            <a:off x="659336" y="4605046"/>
            <a:ext cx="2989706" cy="1111871"/>
            <a:chOff x="6533673" y="3357955"/>
            <a:chExt cx="2150471" cy="111187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6BBF38-D8EC-4A41-BFF2-6DE84541C93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BD2931-9839-45AB-8FC1-B9D79E6BA018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DE4DDA-0149-4C67-B66A-1CCD9872D5F0}"/>
              </a:ext>
            </a:extLst>
          </p:cNvPr>
          <p:cNvGrpSpPr/>
          <p:nvPr/>
        </p:nvGrpSpPr>
        <p:grpSpPr>
          <a:xfrm>
            <a:off x="4570828" y="4605046"/>
            <a:ext cx="2989706" cy="1111871"/>
            <a:chOff x="6533673" y="3357955"/>
            <a:chExt cx="2150471" cy="111187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4705EB-A186-4AA9-BC97-DA12537F9DC9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193DE98-2845-4499-B79C-4FBF7BC76F57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E47F28-0853-4580-8464-AF74DEBBACC2}"/>
              </a:ext>
            </a:extLst>
          </p:cNvPr>
          <p:cNvGrpSpPr/>
          <p:nvPr/>
        </p:nvGrpSpPr>
        <p:grpSpPr>
          <a:xfrm>
            <a:off x="8473482" y="4605046"/>
            <a:ext cx="2989706" cy="1111871"/>
            <a:chOff x="6533673" y="3357955"/>
            <a:chExt cx="2150471" cy="111187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A27348-39BC-425F-9A34-1F45D8B3E51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DF885D-9121-4179-80E5-7A611495A71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D4C40A-D607-4D52-A2EE-751910F30D6B}"/>
              </a:ext>
            </a:extLst>
          </p:cNvPr>
          <p:cNvGrpSpPr/>
          <p:nvPr/>
        </p:nvGrpSpPr>
        <p:grpSpPr>
          <a:xfrm>
            <a:off x="1129345" y="5782793"/>
            <a:ext cx="2049686" cy="538530"/>
            <a:chOff x="840179" y="5290560"/>
            <a:chExt cx="2049686" cy="538530"/>
          </a:xfrm>
        </p:grpSpPr>
        <p:sp>
          <p:nvSpPr>
            <p:cNvPr id="69" name="Round Same Side Corner Rectangle 8">
              <a:extLst>
                <a:ext uri="{FF2B5EF4-FFF2-40B4-BE49-F238E27FC236}">
                  <a16:creationId xmlns:a16="http://schemas.microsoft.com/office/drawing/2014/main" id="{1071F08D-CB8E-4691-8FE5-310C5FA542E8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ound Same Side Corner Rectangle 20">
              <a:extLst>
                <a:ext uri="{FF2B5EF4-FFF2-40B4-BE49-F238E27FC236}">
                  <a16:creationId xmlns:a16="http://schemas.microsoft.com/office/drawing/2014/main" id="{E8A74549-6259-4A7A-9FCD-9E320DC5D537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F4760-42A4-4EDA-A952-00BE5F90102B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2F7410-E9B3-4D01-8F04-30489EE99492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2B7B9D0-C0F3-4638-85EA-5BCFE2A5B6F1}"/>
              </a:ext>
            </a:extLst>
          </p:cNvPr>
          <p:cNvGrpSpPr/>
          <p:nvPr/>
        </p:nvGrpSpPr>
        <p:grpSpPr>
          <a:xfrm>
            <a:off x="5040838" y="5782793"/>
            <a:ext cx="2049686" cy="538530"/>
            <a:chOff x="840179" y="5290560"/>
            <a:chExt cx="2049686" cy="538530"/>
          </a:xfrm>
        </p:grpSpPr>
        <p:sp>
          <p:nvSpPr>
            <p:cNvPr id="74" name="Round Same Side Corner Rectangle 8">
              <a:extLst>
                <a:ext uri="{FF2B5EF4-FFF2-40B4-BE49-F238E27FC236}">
                  <a16:creationId xmlns:a16="http://schemas.microsoft.com/office/drawing/2014/main" id="{DAA4DB14-E9CD-4E03-BF37-812A129DAF55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Round Same Side Corner Rectangle 20">
              <a:extLst>
                <a:ext uri="{FF2B5EF4-FFF2-40B4-BE49-F238E27FC236}">
                  <a16:creationId xmlns:a16="http://schemas.microsoft.com/office/drawing/2014/main" id="{2D39AFFC-69E4-419C-A144-6C9754FABB8F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DEE6F46-DA4F-4119-953A-7E576C1EFEB8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0D88F3C-DADD-41B6-BA50-3A3B2C3717AC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689D74-FFA2-4229-A430-383F8A00B90E}"/>
              </a:ext>
            </a:extLst>
          </p:cNvPr>
          <p:cNvGrpSpPr/>
          <p:nvPr/>
        </p:nvGrpSpPr>
        <p:grpSpPr>
          <a:xfrm>
            <a:off x="8943491" y="5782793"/>
            <a:ext cx="2049686" cy="538530"/>
            <a:chOff x="840179" y="5290560"/>
            <a:chExt cx="2049686" cy="538530"/>
          </a:xfrm>
        </p:grpSpPr>
        <p:sp>
          <p:nvSpPr>
            <p:cNvPr id="79" name="Round Same Side Corner Rectangle 8">
              <a:extLst>
                <a:ext uri="{FF2B5EF4-FFF2-40B4-BE49-F238E27FC236}">
                  <a16:creationId xmlns:a16="http://schemas.microsoft.com/office/drawing/2014/main" id="{450F6162-B689-4316-8D43-983404D60EE5}"/>
                </a:ext>
              </a:extLst>
            </p:cNvPr>
            <p:cNvSpPr/>
            <p:nvPr/>
          </p:nvSpPr>
          <p:spPr>
            <a:xfrm>
              <a:off x="840179" y="5293023"/>
              <a:ext cx="202602" cy="533604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Round Same Side Corner Rectangle 20">
              <a:extLst>
                <a:ext uri="{FF2B5EF4-FFF2-40B4-BE49-F238E27FC236}">
                  <a16:creationId xmlns:a16="http://schemas.microsoft.com/office/drawing/2014/main" id="{1CAF2EAE-7AB1-43AC-9C36-5A91B029A990}"/>
                </a:ext>
              </a:extLst>
            </p:cNvPr>
            <p:cNvSpPr/>
            <p:nvPr/>
          </p:nvSpPr>
          <p:spPr>
            <a:xfrm rot="10800000">
              <a:off x="1884370" y="5290560"/>
              <a:ext cx="252452" cy="538530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755E8F-2A2C-424D-B7E9-329FA4DAC03E}"/>
                </a:ext>
              </a:extLst>
            </p:cNvPr>
            <p:cNvSpPr txBox="1"/>
            <p:nvPr/>
          </p:nvSpPr>
          <p:spPr>
            <a:xfrm>
              <a:off x="1131327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60C4C6D-D57A-426B-B954-3D13F5BE6E35}"/>
                </a:ext>
              </a:extLst>
            </p:cNvPr>
            <p:cNvSpPr txBox="1"/>
            <p:nvPr/>
          </p:nvSpPr>
          <p:spPr>
            <a:xfrm>
              <a:off x="2225368" y="5390548"/>
              <a:ext cx="66449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45%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3" name="Freeform 15">
            <a:extLst>
              <a:ext uri="{FF2B5EF4-FFF2-40B4-BE49-F238E27FC236}">
                <a16:creationId xmlns:a16="http://schemas.microsoft.com/office/drawing/2014/main" id="{414AB1ED-0A95-43DC-9680-01807A925BE1}"/>
              </a:ext>
            </a:extLst>
          </p:cNvPr>
          <p:cNvSpPr>
            <a:spLocks noEditPoints="1"/>
          </p:cNvSpPr>
          <p:nvPr/>
        </p:nvSpPr>
        <p:spPr bwMode="auto">
          <a:xfrm>
            <a:off x="4759955" y="1678237"/>
            <a:ext cx="2621194" cy="2897441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CBB671-F919-4E90-B398-706E7243C3C4}"/>
              </a:ext>
            </a:extLst>
          </p:cNvPr>
          <p:cNvSpPr/>
          <p:nvPr/>
        </p:nvSpPr>
        <p:spPr>
          <a:xfrm>
            <a:off x="4227968" y="2381061"/>
            <a:ext cx="3730028" cy="2082297"/>
          </a:xfrm>
          <a:prstGeom prst="roundRect">
            <a:avLst>
              <a:gd name="adj" fmla="val 3624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372B00B4-FE08-435E-967B-141680DA31EA}"/>
              </a:ext>
            </a:extLst>
          </p:cNvPr>
          <p:cNvGrpSpPr/>
          <p:nvPr/>
        </p:nvGrpSpPr>
        <p:grpSpPr>
          <a:xfrm>
            <a:off x="4302046" y="2452823"/>
            <a:ext cx="3587908" cy="1952354"/>
            <a:chOff x="3964933" y="4149080"/>
            <a:chExt cx="2842224" cy="1952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173834-D39B-4FB7-9247-BC40FDAB8C3E}"/>
                </a:ext>
              </a:extLst>
            </p:cNvPr>
            <p:cNvSpPr txBox="1"/>
            <p:nvPr/>
          </p:nvSpPr>
          <p:spPr>
            <a:xfrm>
              <a:off x="3964934" y="5270437"/>
              <a:ext cx="2842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67B596-DF4E-4684-A8BD-002CA39D9134}"/>
                </a:ext>
              </a:extLst>
            </p:cNvPr>
            <p:cNvSpPr txBox="1"/>
            <p:nvPr/>
          </p:nvSpPr>
          <p:spPr>
            <a:xfrm>
              <a:off x="3964934" y="4934038"/>
              <a:ext cx="2842223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49A98-3081-4FA7-872A-BD9E3B1CB101}"/>
                </a:ext>
              </a:extLst>
            </p:cNvPr>
            <p:cNvSpPr txBox="1"/>
            <p:nvPr/>
          </p:nvSpPr>
          <p:spPr>
            <a:xfrm>
              <a:off x="3964933" y="4149080"/>
              <a:ext cx="2842224" cy="738664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We Create</a:t>
              </a: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Professional Presentation 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16E5BB2-3BC5-4151-9D3E-45903467E460}"/>
              </a:ext>
            </a:extLst>
          </p:cNvPr>
          <p:cNvSpPr/>
          <p:nvPr/>
        </p:nvSpPr>
        <p:spPr>
          <a:xfrm>
            <a:off x="0" y="4593424"/>
            <a:ext cx="12192000" cy="2264576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EB6672-8B25-4751-92C0-0C4323439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430469"/>
              </p:ext>
            </p:extLst>
          </p:nvPr>
        </p:nvGraphicFramePr>
        <p:xfrm>
          <a:off x="887240" y="1651998"/>
          <a:ext cx="5784824" cy="2859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0EF9BD1-EA38-43EE-940F-676A94C8440F}"/>
              </a:ext>
            </a:extLst>
          </p:cNvPr>
          <p:cNvGrpSpPr/>
          <p:nvPr/>
        </p:nvGrpSpPr>
        <p:grpSpPr>
          <a:xfrm>
            <a:off x="7293425" y="1859765"/>
            <a:ext cx="3710937" cy="676200"/>
            <a:chOff x="5774741" y="1674863"/>
            <a:chExt cx="3710937" cy="6762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A263C3-E12B-4F15-BA0B-FA7B17447D25}"/>
                </a:ext>
              </a:extLst>
            </p:cNvPr>
            <p:cNvSpPr/>
            <p:nvPr/>
          </p:nvSpPr>
          <p:spPr>
            <a:xfrm>
              <a:off x="5774741" y="1705350"/>
              <a:ext cx="216024" cy="2160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1B8C6BC-97A5-449D-989F-CB91B4A7DE2F}"/>
                </a:ext>
              </a:extLst>
            </p:cNvPr>
            <p:cNvSpPr/>
            <p:nvPr/>
          </p:nvSpPr>
          <p:spPr>
            <a:xfrm>
              <a:off x="5774741" y="2073773"/>
              <a:ext cx="21602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55298C-D809-454C-8A33-D7338720AAEE}"/>
                </a:ext>
              </a:extLst>
            </p:cNvPr>
            <p:cNvSpPr/>
            <p:nvPr/>
          </p:nvSpPr>
          <p:spPr>
            <a:xfrm>
              <a:off x="7793171" y="1705350"/>
              <a:ext cx="216024" cy="21602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F167A6-7197-4594-BDB6-06EC1B878C9E}"/>
                </a:ext>
              </a:extLst>
            </p:cNvPr>
            <p:cNvSpPr txBox="1"/>
            <p:nvPr/>
          </p:nvSpPr>
          <p:spPr>
            <a:xfrm>
              <a:off x="6106299" y="1674863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360508-B191-440C-BDAE-16E806779E25}"/>
                </a:ext>
              </a:extLst>
            </p:cNvPr>
            <p:cNvSpPr txBox="1"/>
            <p:nvPr/>
          </p:nvSpPr>
          <p:spPr>
            <a:xfrm>
              <a:off x="6106299" y="2043286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22FA52-3A7F-4D6E-8B6F-7B46E1A106AE}"/>
                </a:ext>
              </a:extLst>
            </p:cNvPr>
            <p:cNvSpPr txBox="1"/>
            <p:nvPr/>
          </p:nvSpPr>
          <p:spPr>
            <a:xfrm>
              <a:off x="8124729" y="1674863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8454C40-2836-4A3F-AF1B-CAC25EB5178A}"/>
                </a:ext>
              </a:extLst>
            </p:cNvPr>
            <p:cNvSpPr/>
            <p:nvPr/>
          </p:nvSpPr>
          <p:spPr>
            <a:xfrm>
              <a:off x="7793171" y="2073773"/>
              <a:ext cx="216024" cy="21602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615A28-9D16-4101-B842-8CC47BA44686}"/>
                </a:ext>
              </a:extLst>
            </p:cNvPr>
            <p:cNvSpPr txBox="1"/>
            <p:nvPr/>
          </p:nvSpPr>
          <p:spPr>
            <a:xfrm>
              <a:off x="8124729" y="2043286"/>
              <a:ext cx="136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F835B7-DC93-4D96-A17C-E45C25AE6E45}"/>
              </a:ext>
            </a:extLst>
          </p:cNvPr>
          <p:cNvGrpSpPr/>
          <p:nvPr/>
        </p:nvGrpSpPr>
        <p:grpSpPr>
          <a:xfrm>
            <a:off x="6899474" y="2856656"/>
            <a:ext cx="4498839" cy="1477328"/>
            <a:chOff x="5375474" y="2822446"/>
            <a:chExt cx="3312368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A6B349-0C39-4F8E-AC4A-FEA1B6AA6E08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FBF4E-330A-4C5A-9FF1-C82C5085215B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638EEB-3FBA-43D2-9B8C-4CCB5986A965}"/>
              </a:ext>
            </a:extLst>
          </p:cNvPr>
          <p:cNvSpPr/>
          <p:nvPr/>
        </p:nvSpPr>
        <p:spPr>
          <a:xfrm>
            <a:off x="931868" y="5155641"/>
            <a:ext cx="503422" cy="5034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0B8A4D-F723-4D3E-B9D6-59914496DA63}"/>
              </a:ext>
            </a:extLst>
          </p:cNvPr>
          <p:cNvSpPr/>
          <p:nvPr/>
        </p:nvSpPr>
        <p:spPr>
          <a:xfrm>
            <a:off x="3551660" y="5155641"/>
            <a:ext cx="503422" cy="5034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D0998C-7749-44F0-9F5A-F0CA158A0781}"/>
              </a:ext>
            </a:extLst>
          </p:cNvPr>
          <p:cNvSpPr/>
          <p:nvPr/>
        </p:nvSpPr>
        <p:spPr>
          <a:xfrm>
            <a:off x="6171454" y="5155641"/>
            <a:ext cx="503422" cy="503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40393C-AA2A-40CD-AE0C-23B9AF91AC4F}"/>
              </a:ext>
            </a:extLst>
          </p:cNvPr>
          <p:cNvGrpSpPr/>
          <p:nvPr/>
        </p:nvGrpSpPr>
        <p:grpSpPr>
          <a:xfrm>
            <a:off x="1602738" y="5155641"/>
            <a:ext cx="1873477" cy="1137790"/>
            <a:chOff x="803640" y="3362835"/>
            <a:chExt cx="2059657" cy="11377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4F876F-B2AA-493F-925E-DF0315BDC34E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1C3E92-5381-4635-8814-C33011FEA60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4FBF11-50EF-482C-AB87-567D07828E5F}"/>
              </a:ext>
            </a:extLst>
          </p:cNvPr>
          <p:cNvGrpSpPr/>
          <p:nvPr/>
        </p:nvGrpSpPr>
        <p:grpSpPr>
          <a:xfrm>
            <a:off x="4211629" y="5155641"/>
            <a:ext cx="1872000" cy="1137790"/>
            <a:chOff x="803638" y="3362835"/>
            <a:chExt cx="3033481" cy="11377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851F76-035D-4CA8-A1D6-15509B4DE176}"/>
                </a:ext>
              </a:extLst>
            </p:cNvPr>
            <p:cNvSpPr txBox="1"/>
            <p:nvPr/>
          </p:nvSpPr>
          <p:spPr>
            <a:xfrm>
              <a:off x="803638" y="3669628"/>
              <a:ext cx="30334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B1706-A80E-4AF1-A393-136912162EFB}"/>
                </a:ext>
              </a:extLst>
            </p:cNvPr>
            <p:cNvSpPr txBox="1"/>
            <p:nvPr/>
          </p:nvSpPr>
          <p:spPr>
            <a:xfrm>
              <a:off x="803638" y="3362835"/>
              <a:ext cx="3033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E56D23-D57C-4DCF-B309-641458ABF83E}"/>
              </a:ext>
            </a:extLst>
          </p:cNvPr>
          <p:cNvGrpSpPr/>
          <p:nvPr/>
        </p:nvGrpSpPr>
        <p:grpSpPr>
          <a:xfrm>
            <a:off x="6819045" y="5155641"/>
            <a:ext cx="1873477" cy="1137790"/>
            <a:chOff x="803640" y="3362835"/>
            <a:chExt cx="2059657" cy="11377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AA2998-46CB-4D60-AD13-EBD4C7E31034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9D46D1-80C9-4950-9492-1C467F1B774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A614F9-84B1-4933-8B1C-4F68AD4B6052}"/>
              </a:ext>
            </a:extLst>
          </p:cNvPr>
          <p:cNvGrpSpPr/>
          <p:nvPr/>
        </p:nvGrpSpPr>
        <p:grpSpPr>
          <a:xfrm>
            <a:off x="9427936" y="5155641"/>
            <a:ext cx="1873477" cy="1137790"/>
            <a:chOff x="803640" y="3362835"/>
            <a:chExt cx="2059657" cy="11377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EB41D-5B34-473C-94FB-4641747BE0E6}"/>
                </a:ext>
              </a:extLst>
            </p:cNvPr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37FB10-8575-4BA7-BBD3-F2D4A965443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A0CBD0-2491-4838-886A-AB80938E4A46}"/>
              </a:ext>
            </a:extLst>
          </p:cNvPr>
          <p:cNvSpPr/>
          <p:nvPr/>
        </p:nvSpPr>
        <p:spPr>
          <a:xfrm>
            <a:off x="8791246" y="5155641"/>
            <a:ext cx="503422" cy="5034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314BE8D2-928F-4764-AF5D-184B60DA65E2}"/>
              </a:ext>
            </a:extLst>
          </p:cNvPr>
          <p:cNvSpPr/>
          <p:nvPr/>
        </p:nvSpPr>
        <p:spPr>
          <a:xfrm flipH="1">
            <a:off x="8905890" y="5276516"/>
            <a:ext cx="274133" cy="27413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DF98AD2A-3F84-4206-A5DE-5EE8E7CF9777}"/>
              </a:ext>
            </a:extLst>
          </p:cNvPr>
          <p:cNvSpPr/>
          <p:nvPr/>
        </p:nvSpPr>
        <p:spPr>
          <a:xfrm>
            <a:off x="1067016" y="5281035"/>
            <a:ext cx="247281" cy="2472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D7B1DF7-AFBD-417A-BD77-27DF93A4C2F2}"/>
              </a:ext>
            </a:extLst>
          </p:cNvPr>
          <p:cNvSpPr/>
          <p:nvPr/>
        </p:nvSpPr>
        <p:spPr>
          <a:xfrm>
            <a:off x="3663164" y="5254428"/>
            <a:ext cx="284948" cy="28448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341143E8-FD75-4C3A-9D69-8193D4B9D629}"/>
              </a:ext>
            </a:extLst>
          </p:cNvPr>
          <p:cNvSpPr/>
          <p:nvPr/>
        </p:nvSpPr>
        <p:spPr>
          <a:xfrm>
            <a:off x="6266861" y="5319141"/>
            <a:ext cx="302067" cy="19852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354D4-EE01-4B05-8077-A656B254591C}"/>
              </a:ext>
            </a:extLst>
          </p:cNvPr>
          <p:cNvGrpSpPr/>
          <p:nvPr/>
        </p:nvGrpSpPr>
        <p:grpSpPr>
          <a:xfrm>
            <a:off x="852856" y="2744059"/>
            <a:ext cx="2706482" cy="1008318"/>
            <a:chOff x="2079598" y="4324401"/>
            <a:chExt cx="3303211" cy="1008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283E5F-6B83-4025-97DC-880B1D87CB03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D56064-66A3-4E57-BC6A-A2888497A2E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0639BF-F92E-4452-9DB8-A01CEDC95861}"/>
              </a:ext>
            </a:extLst>
          </p:cNvPr>
          <p:cNvGrpSpPr/>
          <p:nvPr/>
        </p:nvGrpSpPr>
        <p:grpSpPr>
          <a:xfrm>
            <a:off x="4735642" y="2744059"/>
            <a:ext cx="2706482" cy="1008318"/>
            <a:chOff x="2079598" y="4324401"/>
            <a:chExt cx="3303211" cy="10083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984C94-57DF-45DF-9F24-8BA06A8649ED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94E2D-6265-49DE-89AC-C65853CE44E3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CD8BD-7333-40A5-BF7F-18181B9C025F}"/>
              </a:ext>
            </a:extLst>
          </p:cNvPr>
          <p:cNvGrpSpPr/>
          <p:nvPr/>
        </p:nvGrpSpPr>
        <p:grpSpPr>
          <a:xfrm>
            <a:off x="8627226" y="2744059"/>
            <a:ext cx="2706482" cy="1008318"/>
            <a:chOff x="2079598" y="4324401"/>
            <a:chExt cx="3303211" cy="10083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D0648E-2BBA-48E2-95B0-BC1FCEA68E32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1FE31-E8DE-4BBC-AD5B-00DC07A120A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2B024-BB36-4788-A66E-49A84E424363}"/>
              </a:ext>
            </a:extLst>
          </p:cNvPr>
          <p:cNvGrpSpPr/>
          <p:nvPr/>
        </p:nvGrpSpPr>
        <p:grpSpPr>
          <a:xfrm>
            <a:off x="852856" y="5041147"/>
            <a:ext cx="2706482" cy="1008318"/>
            <a:chOff x="2079598" y="4324401"/>
            <a:chExt cx="3303211" cy="10083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DA39C4-30E5-4D8D-B914-5EB7636FF299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D8464-6CB3-426B-B4E4-216A0D307A1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CCBDD9-16C4-4450-AB08-8248B9FAA125}"/>
              </a:ext>
            </a:extLst>
          </p:cNvPr>
          <p:cNvGrpSpPr/>
          <p:nvPr/>
        </p:nvGrpSpPr>
        <p:grpSpPr>
          <a:xfrm>
            <a:off x="4735642" y="5041147"/>
            <a:ext cx="2706482" cy="1008318"/>
            <a:chOff x="2079598" y="4324401"/>
            <a:chExt cx="3303211" cy="10083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194C11-1A42-42E9-B091-2C37131A4C33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B2959F-C0E9-479E-AE86-EB73F3D65D3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CEB2C8-A854-4E67-8CAE-EEA5480494A2}"/>
              </a:ext>
            </a:extLst>
          </p:cNvPr>
          <p:cNvGrpSpPr/>
          <p:nvPr/>
        </p:nvGrpSpPr>
        <p:grpSpPr>
          <a:xfrm>
            <a:off x="8627226" y="5041147"/>
            <a:ext cx="2706482" cy="1008318"/>
            <a:chOff x="2079598" y="4324401"/>
            <a:chExt cx="3303211" cy="10083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9E0F01-7840-4DFD-878A-A849D532919E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F8BB82-BCF7-4AFC-8501-A4936E2A47E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자유형 176">
            <a:extLst>
              <a:ext uri="{FF2B5EF4-FFF2-40B4-BE49-F238E27FC236}">
                <a16:creationId xmlns:a16="http://schemas.microsoft.com/office/drawing/2014/main" id="{24584285-EC9D-4FFE-9283-DE105AFFA4B6}"/>
              </a:ext>
            </a:extLst>
          </p:cNvPr>
          <p:cNvSpPr/>
          <p:nvPr/>
        </p:nvSpPr>
        <p:spPr>
          <a:xfrm>
            <a:off x="1880606" y="4211789"/>
            <a:ext cx="650985" cy="68325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6F6362-6FCD-4FB7-B9C2-0571D580AF66}"/>
              </a:ext>
            </a:extLst>
          </p:cNvPr>
          <p:cNvSpPr/>
          <p:nvPr/>
        </p:nvSpPr>
        <p:spPr>
          <a:xfrm>
            <a:off x="9655189" y="4203435"/>
            <a:ext cx="650557" cy="64950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F94A8DD3-31BD-471C-A90C-88DC828FF6AE}"/>
              </a:ext>
            </a:extLst>
          </p:cNvPr>
          <p:cNvSpPr/>
          <p:nvPr/>
        </p:nvSpPr>
        <p:spPr>
          <a:xfrm>
            <a:off x="5797499" y="4386086"/>
            <a:ext cx="582768" cy="42734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A6C0D52C-C8D8-481A-9D46-A9E32D64229C}"/>
              </a:ext>
            </a:extLst>
          </p:cNvPr>
          <p:cNvSpPr/>
          <p:nvPr/>
        </p:nvSpPr>
        <p:spPr>
          <a:xfrm>
            <a:off x="5806604" y="1907781"/>
            <a:ext cx="564561" cy="56456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44CE281E-E44C-4A22-8A75-DB057C5EE4A6}"/>
              </a:ext>
            </a:extLst>
          </p:cNvPr>
          <p:cNvSpPr/>
          <p:nvPr/>
        </p:nvSpPr>
        <p:spPr>
          <a:xfrm flipH="1">
            <a:off x="1863408" y="2002727"/>
            <a:ext cx="685378" cy="56539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0FCCDBF-F06E-4B3B-A207-4A9722013576}"/>
              </a:ext>
            </a:extLst>
          </p:cNvPr>
          <p:cNvSpPr/>
          <p:nvPr/>
        </p:nvSpPr>
        <p:spPr>
          <a:xfrm>
            <a:off x="9635647" y="2012740"/>
            <a:ext cx="689641" cy="45324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BD1B2-1DDC-4354-9B39-EE5C1105366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1F4F-12D4-48B8-85F2-C65A28AC6C50}"/>
              </a:ext>
            </a:extLst>
          </p:cNvPr>
          <p:cNvSpPr txBox="1"/>
          <p:nvPr/>
        </p:nvSpPr>
        <p:spPr>
          <a:xfrm rot="16200000">
            <a:off x="9716437" y="4457400"/>
            <a:ext cx="2828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DCEE-7226-45E4-998E-F918EA1FAD4B}"/>
              </a:ext>
            </a:extLst>
          </p:cNvPr>
          <p:cNvSpPr txBox="1"/>
          <p:nvPr/>
        </p:nvSpPr>
        <p:spPr>
          <a:xfrm rot="16200000">
            <a:off x="9775163" y="1521397"/>
            <a:ext cx="2710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924385" y="750959"/>
            <a:ext cx="452580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885304D1-4BC1-4F88-846D-CAEF86DADC8E}"/>
              </a:ext>
            </a:extLst>
          </p:cNvPr>
          <p:cNvGrpSpPr/>
          <p:nvPr/>
        </p:nvGrpSpPr>
        <p:grpSpPr>
          <a:xfrm>
            <a:off x="985813" y="2337278"/>
            <a:ext cx="10294608" cy="865397"/>
            <a:chOff x="985813" y="2337277"/>
            <a:chExt cx="10294608" cy="865397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2D6B8928-589E-48F1-85F6-FD9AA9569A83}"/>
                </a:ext>
              </a:extLst>
            </p:cNvPr>
            <p:cNvSpPr/>
            <p:nvPr/>
          </p:nvSpPr>
          <p:spPr>
            <a:xfrm>
              <a:off x="985813" y="2337277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22DA36FE-1B9A-459F-85FE-2502E9F7E951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38BE7C3E-5999-43A6-923D-9CF407EF3602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9771AEAE-606A-44A1-A025-426BC5E1DD6A}"/>
              </a:ext>
            </a:extLst>
          </p:cNvPr>
          <p:cNvSpPr/>
          <p:nvPr/>
        </p:nvSpPr>
        <p:spPr>
          <a:xfrm rot="16200000" flipH="1">
            <a:off x="2267033" y="2945262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B18E67AC-AB23-46EF-BE0A-A48D784907B0}"/>
              </a:ext>
            </a:extLst>
          </p:cNvPr>
          <p:cNvSpPr/>
          <p:nvPr/>
        </p:nvSpPr>
        <p:spPr>
          <a:xfrm rot="16200000" flipH="1">
            <a:off x="4826694" y="2990884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8DE8C9C0-4541-4BF1-97A8-563EB9E3CC6D}"/>
              </a:ext>
            </a:extLst>
          </p:cNvPr>
          <p:cNvSpPr/>
          <p:nvPr/>
        </p:nvSpPr>
        <p:spPr>
          <a:xfrm rot="16200000" flipH="1">
            <a:off x="7386355" y="2953808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5B5C9ECF-62F0-460A-AF50-D76C18407B56}"/>
              </a:ext>
            </a:extLst>
          </p:cNvPr>
          <p:cNvSpPr/>
          <p:nvPr/>
        </p:nvSpPr>
        <p:spPr>
          <a:xfrm rot="16200000" flipH="1">
            <a:off x="9946015" y="2990884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8E69C69-A3BE-4391-9E68-5A03C7410A5B}"/>
              </a:ext>
            </a:extLst>
          </p:cNvPr>
          <p:cNvSpPr/>
          <p:nvPr/>
        </p:nvSpPr>
        <p:spPr>
          <a:xfrm rot="16200000">
            <a:off x="1640174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16C97C7-D9E7-40CD-961C-025BB602E7E8}"/>
              </a:ext>
            </a:extLst>
          </p:cNvPr>
          <p:cNvSpPr/>
          <p:nvPr/>
        </p:nvSpPr>
        <p:spPr>
          <a:xfrm rot="16200000">
            <a:off x="6799470" y="1876985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4746DAC-235C-4745-AD32-BCF8455F35FC}"/>
              </a:ext>
            </a:extLst>
          </p:cNvPr>
          <p:cNvSpPr/>
          <p:nvPr/>
        </p:nvSpPr>
        <p:spPr>
          <a:xfrm rot="16200000">
            <a:off x="4219822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06DCA3B-06E3-4BA0-818F-061F0B3CC249}"/>
              </a:ext>
            </a:extLst>
          </p:cNvPr>
          <p:cNvSpPr/>
          <p:nvPr/>
        </p:nvSpPr>
        <p:spPr>
          <a:xfrm rot="16200000">
            <a:off x="9379116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882F95-6450-45A5-9D51-07BE2F1BF938}"/>
              </a:ext>
            </a:extLst>
          </p:cNvPr>
          <p:cNvGrpSpPr/>
          <p:nvPr/>
        </p:nvGrpSpPr>
        <p:grpSpPr>
          <a:xfrm rot="16200000">
            <a:off x="979247" y="3890400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0ECC9A44-1119-4915-8F49-8D2EF996CF59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2B750795-8DB1-4F18-8C6C-ACA15C6E324F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4CA94D-B118-4383-B21B-5C57895F7A12}"/>
              </a:ext>
            </a:extLst>
          </p:cNvPr>
          <p:cNvGrpSpPr/>
          <p:nvPr/>
        </p:nvGrpSpPr>
        <p:grpSpPr>
          <a:xfrm rot="16200000">
            <a:off x="3558895" y="3890400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05E7AE9-7D51-4A6D-9913-5E10DCE2F6FE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80258C38-2BD4-4CD5-9247-7B37F9194F3A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807F6F-281E-4D56-89CB-BEDAFCB689F4}"/>
              </a:ext>
            </a:extLst>
          </p:cNvPr>
          <p:cNvGrpSpPr/>
          <p:nvPr/>
        </p:nvGrpSpPr>
        <p:grpSpPr>
          <a:xfrm rot="16200000">
            <a:off x="6138541" y="3890401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0E7BB9B2-04CB-4EE1-A169-87C34356A8A2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7C3D456A-2604-48CE-BB87-046732122B81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EDCDD0-F25D-4F35-BD6D-0E79850AFABB}"/>
              </a:ext>
            </a:extLst>
          </p:cNvPr>
          <p:cNvGrpSpPr/>
          <p:nvPr/>
        </p:nvGrpSpPr>
        <p:grpSpPr>
          <a:xfrm rot="16200000">
            <a:off x="8718189" y="3890401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4F75D04B-1BE1-4B65-BAFB-DE03FCA6B2EE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A5AFC2C0-70EE-4C01-BD46-3F696875D1A2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497FA7-E36A-4089-9054-C98085C26986}"/>
              </a:ext>
            </a:extLst>
          </p:cNvPr>
          <p:cNvSpPr txBox="1"/>
          <p:nvPr/>
        </p:nvSpPr>
        <p:spPr>
          <a:xfrm>
            <a:off x="4341344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72852-417B-4B28-A750-5BE4D28EB831}"/>
              </a:ext>
            </a:extLst>
          </p:cNvPr>
          <p:cNvSpPr txBox="1"/>
          <p:nvPr/>
        </p:nvSpPr>
        <p:spPr>
          <a:xfrm>
            <a:off x="1761697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B4E84C-91FC-42F6-A82F-F489319AFFCB}"/>
              </a:ext>
            </a:extLst>
          </p:cNvPr>
          <p:cNvSpPr txBox="1"/>
          <p:nvPr/>
        </p:nvSpPr>
        <p:spPr>
          <a:xfrm>
            <a:off x="6920991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23B564-C975-46FB-9C83-EC9A904A0B74}"/>
              </a:ext>
            </a:extLst>
          </p:cNvPr>
          <p:cNvSpPr txBox="1"/>
          <p:nvPr/>
        </p:nvSpPr>
        <p:spPr>
          <a:xfrm>
            <a:off x="9500639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BE9EB-9B18-4715-A024-DAFBD31890D8}"/>
              </a:ext>
            </a:extLst>
          </p:cNvPr>
          <p:cNvSpPr txBox="1"/>
          <p:nvPr/>
        </p:nvSpPr>
        <p:spPr>
          <a:xfrm>
            <a:off x="1464875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08ACC-76A0-49EF-9950-EF60335CB096}"/>
              </a:ext>
            </a:extLst>
          </p:cNvPr>
          <p:cNvSpPr txBox="1"/>
          <p:nvPr/>
        </p:nvSpPr>
        <p:spPr>
          <a:xfrm>
            <a:off x="4044522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98EA5A-7A57-4D8B-A417-FDAB0B2AAFD9}"/>
              </a:ext>
            </a:extLst>
          </p:cNvPr>
          <p:cNvSpPr txBox="1"/>
          <p:nvPr/>
        </p:nvSpPr>
        <p:spPr>
          <a:xfrm>
            <a:off x="6624169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7B6518-4C70-4CF0-A69B-ADD30665436B}"/>
              </a:ext>
            </a:extLst>
          </p:cNvPr>
          <p:cNvSpPr txBox="1"/>
          <p:nvPr/>
        </p:nvSpPr>
        <p:spPr>
          <a:xfrm>
            <a:off x="9203817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EF15FDD2-C521-4F32-B7D3-BCC47D1F3A6F}"/>
              </a:ext>
            </a:extLst>
          </p:cNvPr>
          <p:cNvSpPr/>
          <p:nvPr/>
        </p:nvSpPr>
        <p:spPr>
          <a:xfrm flipH="1">
            <a:off x="2037746" y="377806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FED667CD-E603-4BC2-9450-17F54ED50F59}"/>
              </a:ext>
            </a:extLst>
          </p:cNvPr>
          <p:cNvSpPr/>
          <p:nvPr/>
        </p:nvSpPr>
        <p:spPr>
          <a:xfrm>
            <a:off x="9774853" y="371029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35C745-A019-4563-9DEE-255D03311685}"/>
              </a:ext>
            </a:extLst>
          </p:cNvPr>
          <p:cNvSpPr/>
          <p:nvPr/>
        </p:nvSpPr>
        <p:spPr>
          <a:xfrm>
            <a:off x="4585502" y="374961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B72B9076-B808-4F26-BC5B-DD2300A2C409}"/>
              </a:ext>
            </a:extLst>
          </p:cNvPr>
          <p:cNvSpPr/>
          <p:nvPr/>
        </p:nvSpPr>
        <p:spPr>
          <a:xfrm>
            <a:off x="7336676" y="37204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C91437-FA44-482A-8B09-C647DC37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35822"/>
              </p:ext>
            </p:extLst>
          </p:nvPr>
        </p:nvGraphicFramePr>
        <p:xfrm>
          <a:off x="907596" y="1792596"/>
          <a:ext cx="10343256" cy="261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4274A01-7B01-46F5-ADD5-95F816616C23}"/>
              </a:ext>
            </a:extLst>
          </p:cNvPr>
          <p:cNvGrpSpPr/>
          <p:nvPr/>
        </p:nvGrpSpPr>
        <p:grpSpPr>
          <a:xfrm>
            <a:off x="1620214" y="4576690"/>
            <a:ext cx="4330730" cy="677689"/>
            <a:chOff x="948910" y="4523978"/>
            <a:chExt cx="3099192" cy="6776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DAC921-E5F9-4138-8228-D4ABA57BB43E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41FE73-32D2-4E22-8345-70F99B5E1FB0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57C4B94-B342-4000-9C33-E0432BB80954}"/>
              </a:ext>
            </a:extLst>
          </p:cNvPr>
          <p:cNvSpPr/>
          <p:nvPr/>
        </p:nvSpPr>
        <p:spPr>
          <a:xfrm>
            <a:off x="997078" y="4699510"/>
            <a:ext cx="432048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E3963-5ABF-4525-8D7D-B1AB641232C2}"/>
              </a:ext>
            </a:extLst>
          </p:cNvPr>
          <p:cNvSpPr txBox="1"/>
          <p:nvPr/>
        </p:nvSpPr>
        <p:spPr>
          <a:xfrm>
            <a:off x="1002107" y="47367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D8962-D252-43F9-BCEA-9B486D08F337}"/>
              </a:ext>
            </a:extLst>
          </p:cNvPr>
          <p:cNvGrpSpPr/>
          <p:nvPr/>
        </p:nvGrpSpPr>
        <p:grpSpPr>
          <a:xfrm>
            <a:off x="6920126" y="4576690"/>
            <a:ext cx="4330730" cy="677689"/>
            <a:chOff x="948910" y="4523978"/>
            <a:chExt cx="3099192" cy="677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3C7DCC-72F4-4A61-AEE4-D1AD57DFB99E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D8D9DB-9919-42D3-BF34-AED94DCB9766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32264-F33C-4CDA-AC5A-6F7F25F7FB5D}"/>
              </a:ext>
            </a:extLst>
          </p:cNvPr>
          <p:cNvSpPr/>
          <p:nvPr/>
        </p:nvSpPr>
        <p:spPr>
          <a:xfrm>
            <a:off x="6296991" y="4699510"/>
            <a:ext cx="432048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778F0-042B-47A4-81DF-73095BF54E99}"/>
              </a:ext>
            </a:extLst>
          </p:cNvPr>
          <p:cNvSpPr txBox="1"/>
          <p:nvPr/>
        </p:nvSpPr>
        <p:spPr>
          <a:xfrm>
            <a:off x="6302020" y="473673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A9956-2DA8-424E-B707-2BC20419A98D}"/>
              </a:ext>
            </a:extLst>
          </p:cNvPr>
          <p:cNvGrpSpPr/>
          <p:nvPr/>
        </p:nvGrpSpPr>
        <p:grpSpPr>
          <a:xfrm>
            <a:off x="1621864" y="5405083"/>
            <a:ext cx="4330730" cy="677689"/>
            <a:chOff x="948910" y="4523978"/>
            <a:chExt cx="3099192" cy="6776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D30B19-9E9C-461F-AB0F-8ECB215C6A11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DD37C0-9CE6-4337-9A17-2BE8AD0F9B3B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AF5F9-3535-4983-AFDB-5829703F177E}"/>
              </a:ext>
            </a:extLst>
          </p:cNvPr>
          <p:cNvSpPr/>
          <p:nvPr/>
        </p:nvSpPr>
        <p:spPr>
          <a:xfrm>
            <a:off x="998729" y="5527900"/>
            <a:ext cx="432048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D1A219-2BAA-4E8E-ABE0-5EE1427B3D63}"/>
              </a:ext>
            </a:extLst>
          </p:cNvPr>
          <p:cNvSpPr txBox="1"/>
          <p:nvPr/>
        </p:nvSpPr>
        <p:spPr>
          <a:xfrm>
            <a:off x="1003758" y="556512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B68941-309B-4180-A8DA-7ECA0C0BA2BD}"/>
              </a:ext>
            </a:extLst>
          </p:cNvPr>
          <p:cNvGrpSpPr/>
          <p:nvPr/>
        </p:nvGrpSpPr>
        <p:grpSpPr>
          <a:xfrm>
            <a:off x="6921778" y="5405083"/>
            <a:ext cx="4330730" cy="677689"/>
            <a:chOff x="948910" y="4523978"/>
            <a:chExt cx="3099192" cy="677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F51E4B-753C-491F-85FB-03CB7E62D5C4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2DAC38-697B-4F8A-8E84-609493614080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A23D531-A849-4D85-9D38-9544AC5C8C54}"/>
              </a:ext>
            </a:extLst>
          </p:cNvPr>
          <p:cNvSpPr/>
          <p:nvPr/>
        </p:nvSpPr>
        <p:spPr>
          <a:xfrm>
            <a:off x="6298642" y="5527900"/>
            <a:ext cx="432048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43B896-0F90-4964-AC11-3C1FB2FE35E9}"/>
              </a:ext>
            </a:extLst>
          </p:cNvPr>
          <p:cNvSpPr txBox="1"/>
          <p:nvPr/>
        </p:nvSpPr>
        <p:spPr>
          <a:xfrm>
            <a:off x="6303671" y="5565122"/>
            <a:ext cx="42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627768-B3E8-47DB-9B81-91DE7009DD5D}"/>
              </a:ext>
            </a:extLst>
          </p:cNvPr>
          <p:cNvSpPr txBox="1"/>
          <p:nvPr/>
        </p:nvSpPr>
        <p:spPr>
          <a:xfrm>
            <a:off x="496976" y="196078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474FF-3129-4896-8C56-77E673DB5813}"/>
              </a:ext>
            </a:extLst>
          </p:cNvPr>
          <p:cNvSpPr txBox="1"/>
          <p:nvPr/>
        </p:nvSpPr>
        <p:spPr>
          <a:xfrm>
            <a:off x="491180" y="107612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8866BC9F-E467-46BD-8F82-6290A65FDCDF}"/>
              </a:ext>
            </a:extLst>
          </p:cNvPr>
          <p:cNvGrpSpPr/>
          <p:nvPr/>
        </p:nvGrpSpPr>
        <p:grpSpPr>
          <a:xfrm>
            <a:off x="8123252" y="4299244"/>
            <a:ext cx="3527696" cy="2114366"/>
            <a:chOff x="4822352" y="1916832"/>
            <a:chExt cx="3422056" cy="2114366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4D03CE39-8682-4879-8AA6-17FBEE53F04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0C06A-2182-43E0-AA3B-955576DF251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70560" y="27263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85F55-A72D-42DB-BBC9-F4AD452B64BD}"/>
              </a:ext>
            </a:extLst>
          </p:cNvPr>
          <p:cNvGrpSpPr/>
          <p:nvPr/>
        </p:nvGrpSpPr>
        <p:grpSpPr>
          <a:xfrm>
            <a:off x="5694388" y="808377"/>
            <a:ext cx="6000845" cy="1212121"/>
            <a:chOff x="5520595" y="814839"/>
            <a:chExt cx="6000845" cy="121212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7F7F80-291F-46A6-976B-9AF25BD336F0}"/>
                </a:ext>
              </a:extLst>
            </p:cNvPr>
            <p:cNvSpPr/>
            <p:nvPr/>
          </p:nvSpPr>
          <p:spPr>
            <a:xfrm>
              <a:off x="5960497" y="814839"/>
              <a:ext cx="978886" cy="979362"/>
            </a:xfrm>
            <a:custGeom>
              <a:avLst/>
              <a:gdLst>
                <a:gd name="connsiteX0" fmla="*/ 2136690 w 2137366"/>
                <a:gd name="connsiteY0" fmla="*/ 836820 h 2138405"/>
                <a:gd name="connsiteX1" fmla="*/ 1925402 w 2137366"/>
                <a:gd name="connsiteY1" fmla="*/ 626087 h 2138405"/>
                <a:gd name="connsiteX2" fmla="*/ 1535002 w 2137366"/>
                <a:gd name="connsiteY2" fmla="*/ 627128 h 2138405"/>
                <a:gd name="connsiteX3" fmla="*/ 1510802 w 2137366"/>
                <a:gd name="connsiteY3" fmla="*/ 601817 h 2138405"/>
                <a:gd name="connsiteX4" fmla="*/ 1511842 w 2137366"/>
                <a:gd name="connsiteY4" fmla="*/ 213290 h 2138405"/>
                <a:gd name="connsiteX5" fmla="*/ 1301941 w 2137366"/>
                <a:gd name="connsiteY5" fmla="*/ 1032 h 2138405"/>
                <a:gd name="connsiteX6" fmla="*/ 834294 w 2137366"/>
                <a:gd name="connsiteY6" fmla="*/ 1101 h 2138405"/>
                <a:gd name="connsiteX7" fmla="*/ 625087 w 2137366"/>
                <a:gd name="connsiteY7" fmla="*/ 214053 h 2138405"/>
                <a:gd name="connsiteX8" fmla="*/ 626127 w 2137366"/>
                <a:gd name="connsiteY8" fmla="*/ 606741 h 2138405"/>
                <a:gd name="connsiteX9" fmla="*/ 605393 w 2137366"/>
                <a:gd name="connsiteY9" fmla="*/ 626920 h 2138405"/>
                <a:gd name="connsiteX10" fmla="*/ 214993 w 2137366"/>
                <a:gd name="connsiteY10" fmla="*/ 625879 h 2138405"/>
                <a:gd name="connsiteX11" fmla="*/ 31 w 2137366"/>
                <a:gd name="connsiteY11" fmla="*/ 839663 h 2138405"/>
                <a:gd name="connsiteX12" fmla="*/ 31 w 2137366"/>
                <a:gd name="connsiteY12" fmla="*/ 1299198 h 2138405"/>
                <a:gd name="connsiteX13" fmla="*/ 7312 w 2137366"/>
                <a:gd name="connsiteY13" fmla="*/ 1354672 h 2138405"/>
                <a:gd name="connsiteX14" fmla="*/ 32622 w 2137366"/>
                <a:gd name="connsiteY14" fmla="*/ 1364103 h 2138405"/>
                <a:gd name="connsiteX15" fmla="*/ 196826 w 2137366"/>
                <a:gd name="connsiteY15" fmla="*/ 1232767 h 2138405"/>
                <a:gd name="connsiteX16" fmla="*/ 402843 w 2137366"/>
                <a:gd name="connsiteY16" fmla="*/ 1092418 h 2138405"/>
                <a:gd name="connsiteX17" fmla="*/ 420525 w 2137366"/>
                <a:gd name="connsiteY17" fmla="*/ 1078688 h 2138405"/>
                <a:gd name="connsiteX18" fmla="*/ 454573 w 2137366"/>
                <a:gd name="connsiteY18" fmla="*/ 979944 h 2138405"/>
                <a:gd name="connsiteX19" fmla="*/ 495138 w 2137366"/>
                <a:gd name="connsiteY19" fmla="*/ 898188 h 2138405"/>
                <a:gd name="connsiteX20" fmla="*/ 508036 w 2137366"/>
                <a:gd name="connsiteY20" fmla="*/ 880021 h 2138405"/>
                <a:gd name="connsiteX21" fmla="*/ 569474 w 2137366"/>
                <a:gd name="connsiteY21" fmla="*/ 763109 h 2138405"/>
                <a:gd name="connsiteX22" fmla="*/ 729933 w 2137366"/>
                <a:gd name="connsiteY22" fmla="*/ 519091 h 2138405"/>
                <a:gd name="connsiteX23" fmla="*/ 850035 w 2137366"/>
                <a:gd name="connsiteY23" fmla="*/ 436504 h 2138405"/>
                <a:gd name="connsiteX24" fmla="*/ 1004045 w 2137366"/>
                <a:gd name="connsiteY24" fmla="*/ 435533 h 2138405"/>
                <a:gd name="connsiteX25" fmla="*/ 1072417 w 2137366"/>
                <a:gd name="connsiteY25" fmla="*/ 436574 h 2138405"/>
                <a:gd name="connsiteX26" fmla="*/ 1116033 w 2137366"/>
                <a:gd name="connsiteY26" fmla="*/ 436296 h 2138405"/>
                <a:gd name="connsiteX27" fmla="*/ 1308252 w 2137366"/>
                <a:gd name="connsiteY27" fmla="*/ 569157 h 2138405"/>
                <a:gd name="connsiteX28" fmla="*/ 1387857 w 2137366"/>
                <a:gd name="connsiteY28" fmla="*/ 634755 h 2138405"/>
                <a:gd name="connsiteX29" fmla="*/ 1681870 w 2137366"/>
                <a:gd name="connsiteY29" fmla="*/ 756244 h 2138405"/>
                <a:gd name="connsiteX30" fmla="*/ 1706071 w 2137366"/>
                <a:gd name="connsiteY30" fmla="*/ 802634 h 2138405"/>
                <a:gd name="connsiteX31" fmla="*/ 1659611 w 2137366"/>
                <a:gd name="connsiteY31" fmla="*/ 887163 h 2138405"/>
                <a:gd name="connsiteX32" fmla="*/ 1643940 w 2137366"/>
                <a:gd name="connsiteY32" fmla="*/ 917535 h 2138405"/>
                <a:gd name="connsiteX33" fmla="*/ 1610933 w 2137366"/>
                <a:gd name="connsiteY33" fmla="*/ 977239 h 2138405"/>
                <a:gd name="connsiteX34" fmla="*/ 1462678 w 2137366"/>
                <a:gd name="connsiteY34" fmla="*/ 1023629 h 2138405"/>
                <a:gd name="connsiteX35" fmla="*/ 1378912 w 2137366"/>
                <a:gd name="connsiteY35" fmla="*/ 1015031 h 2138405"/>
                <a:gd name="connsiteX36" fmla="*/ 1280653 w 2137366"/>
                <a:gd name="connsiteY36" fmla="*/ 1000746 h 2138405"/>
                <a:gd name="connsiteX37" fmla="*/ 1258394 w 2137366"/>
                <a:gd name="connsiteY37" fmla="*/ 1000192 h 2138405"/>
                <a:gd name="connsiteX38" fmla="*/ 1069296 w 2137366"/>
                <a:gd name="connsiteY38" fmla="*/ 1110863 h 2138405"/>
                <a:gd name="connsiteX39" fmla="*/ 1062709 w 2137366"/>
                <a:gd name="connsiteY39" fmla="*/ 1129655 h 2138405"/>
                <a:gd name="connsiteX40" fmla="*/ 1033307 w 2137366"/>
                <a:gd name="connsiteY40" fmla="*/ 1189706 h 2138405"/>
                <a:gd name="connsiteX41" fmla="*/ 1004738 w 2137366"/>
                <a:gd name="connsiteY41" fmla="*/ 1185614 h 2138405"/>
                <a:gd name="connsiteX42" fmla="*/ 973881 w 2137366"/>
                <a:gd name="connsiteY42" fmla="*/ 1182841 h 2138405"/>
                <a:gd name="connsiteX43" fmla="*/ 954395 w 2137366"/>
                <a:gd name="connsiteY43" fmla="*/ 1207041 h 2138405"/>
                <a:gd name="connsiteX44" fmla="*/ 900932 w 2137366"/>
                <a:gd name="connsiteY44" fmla="*/ 1305647 h 2138405"/>
                <a:gd name="connsiteX45" fmla="*/ 934425 w 2137366"/>
                <a:gd name="connsiteY45" fmla="*/ 1322428 h 2138405"/>
                <a:gd name="connsiteX46" fmla="*/ 930680 w 2137366"/>
                <a:gd name="connsiteY46" fmla="*/ 1420894 h 2138405"/>
                <a:gd name="connsiteX47" fmla="*/ 917990 w 2137366"/>
                <a:gd name="connsiteY47" fmla="*/ 1458963 h 2138405"/>
                <a:gd name="connsiteX48" fmla="*/ 936921 w 2137366"/>
                <a:gd name="connsiteY48" fmla="*/ 1461321 h 2138405"/>
                <a:gd name="connsiteX49" fmla="*/ 973881 w 2137366"/>
                <a:gd name="connsiteY49" fmla="*/ 1455774 h 2138405"/>
                <a:gd name="connsiteX50" fmla="*/ 984976 w 2137366"/>
                <a:gd name="connsiteY50" fmla="*/ 1487949 h 2138405"/>
                <a:gd name="connsiteX51" fmla="*/ 982826 w 2137366"/>
                <a:gd name="connsiteY51" fmla="*/ 1507503 h 2138405"/>
                <a:gd name="connsiteX52" fmla="*/ 970414 w 2137366"/>
                <a:gd name="connsiteY52" fmla="*/ 1535032 h 2138405"/>
                <a:gd name="connsiteX53" fmla="*/ 934563 w 2137366"/>
                <a:gd name="connsiteY53" fmla="*/ 1528861 h 2138405"/>
                <a:gd name="connsiteX54" fmla="*/ 903290 w 2137366"/>
                <a:gd name="connsiteY54" fmla="*/ 1517419 h 2138405"/>
                <a:gd name="connsiteX55" fmla="*/ 915494 w 2137366"/>
                <a:gd name="connsiteY55" fmla="*/ 1565682 h 2138405"/>
                <a:gd name="connsiteX56" fmla="*/ 911611 w 2137366"/>
                <a:gd name="connsiteY56" fmla="*/ 1629685 h 2138405"/>
                <a:gd name="connsiteX57" fmla="*/ 853987 w 2137366"/>
                <a:gd name="connsiteY57" fmla="*/ 1737375 h 2138405"/>
                <a:gd name="connsiteX58" fmla="*/ 656915 w 2137366"/>
                <a:gd name="connsiteY58" fmla="*/ 2005107 h 2138405"/>
                <a:gd name="connsiteX59" fmla="*/ 655112 w 2137366"/>
                <a:gd name="connsiteY59" fmla="*/ 2037282 h 2138405"/>
                <a:gd name="connsiteX60" fmla="*/ 839911 w 2137366"/>
                <a:gd name="connsiteY60" fmla="*/ 2138037 h 2138405"/>
                <a:gd name="connsiteX61" fmla="*/ 1267894 w 2137366"/>
                <a:gd name="connsiteY61" fmla="*/ 2138176 h 2138405"/>
                <a:gd name="connsiteX62" fmla="*/ 1332383 w 2137366"/>
                <a:gd name="connsiteY62" fmla="*/ 2135125 h 2138405"/>
                <a:gd name="connsiteX63" fmla="*/ 1510732 w 2137366"/>
                <a:gd name="connsiteY63" fmla="*/ 1938538 h 2138405"/>
                <a:gd name="connsiteX64" fmla="*/ 1510594 w 2137366"/>
                <a:gd name="connsiteY64" fmla="*/ 1531219 h 2138405"/>
                <a:gd name="connsiteX65" fmla="*/ 1530079 w 2137366"/>
                <a:gd name="connsiteY65" fmla="*/ 1511872 h 2138405"/>
                <a:gd name="connsiteX66" fmla="*/ 1926789 w 2137366"/>
                <a:gd name="connsiteY66" fmla="*/ 1512635 h 2138405"/>
                <a:gd name="connsiteX67" fmla="*/ 2136482 w 2137366"/>
                <a:gd name="connsiteY67" fmla="*/ 1302457 h 2138405"/>
                <a:gd name="connsiteX68" fmla="*/ 2136690 w 2137366"/>
                <a:gd name="connsiteY68" fmla="*/ 836820 h 213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137366" h="2138405">
                  <a:moveTo>
                    <a:pt x="2136690" y="836820"/>
                  </a:moveTo>
                  <a:cubicBezTo>
                    <a:pt x="2135927" y="706594"/>
                    <a:pt x="2028723" y="624492"/>
                    <a:pt x="1925402" y="626087"/>
                  </a:cubicBezTo>
                  <a:cubicBezTo>
                    <a:pt x="1795315" y="628098"/>
                    <a:pt x="1665089" y="626018"/>
                    <a:pt x="1535002" y="627128"/>
                  </a:cubicBezTo>
                  <a:cubicBezTo>
                    <a:pt x="1513992" y="627336"/>
                    <a:pt x="1510663" y="621164"/>
                    <a:pt x="1510802" y="601817"/>
                  </a:cubicBezTo>
                  <a:cubicBezTo>
                    <a:pt x="1511703" y="472285"/>
                    <a:pt x="1509415" y="342753"/>
                    <a:pt x="1511842" y="213290"/>
                  </a:cubicBezTo>
                  <a:cubicBezTo>
                    <a:pt x="1513714" y="112327"/>
                    <a:pt x="1434802" y="2141"/>
                    <a:pt x="1301941" y="1032"/>
                  </a:cubicBezTo>
                  <a:cubicBezTo>
                    <a:pt x="1146059" y="-286"/>
                    <a:pt x="990176" y="-425"/>
                    <a:pt x="834294" y="1101"/>
                  </a:cubicBezTo>
                  <a:cubicBezTo>
                    <a:pt x="702404" y="2418"/>
                    <a:pt x="623145" y="112049"/>
                    <a:pt x="625087" y="214053"/>
                  </a:cubicBezTo>
                  <a:cubicBezTo>
                    <a:pt x="627583" y="344902"/>
                    <a:pt x="625295" y="475822"/>
                    <a:pt x="626127" y="606741"/>
                  </a:cubicBezTo>
                  <a:cubicBezTo>
                    <a:pt x="626265" y="623799"/>
                    <a:pt x="621203" y="626989"/>
                    <a:pt x="605393" y="626920"/>
                  </a:cubicBezTo>
                  <a:cubicBezTo>
                    <a:pt x="475237" y="626295"/>
                    <a:pt x="345080" y="628722"/>
                    <a:pt x="214993" y="625879"/>
                  </a:cubicBezTo>
                  <a:cubicBezTo>
                    <a:pt x="108067" y="623591"/>
                    <a:pt x="100" y="707912"/>
                    <a:pt x="31" y="839663"/>
                  </a:cubicBezTo>
                  <a:cubicBezTo>
                    <a:pt x="-39" y="992841"/>
                    <a:pt x="31" y="1146020"/>
                    <a:pt x="31" y="1299198"/>
                  </a:cubicBezTo>
                  <a:cubicBezTo>
                    <a:pt x="31" y="1317990"/>
                    <a:pt x="2527" y="1336504"/>
                    <a:pt x="7312" y="1354672"/>
                  </a:cubicBezTo>
                  <a:cubicBezTo>
                    <a:pt x="13483" y="1378179"/>
                    <a:pt x="12859" y="1377486"/>
                    <a:pt x="32622" y="1364103"/>
                  </a:cubicBezTo>
                  <a:cubicBezTo>
                    <a:pt x="90939" y="1324646"/>
                    <a:pt x="140103" y="1273888"/>
                    <a:pt x="196826" y="1232767"/>
                  </a:cubicBezTo>
                  <a:cubicBezTo>
                    <a:pt x="264088" y="1184019"/>
                    <a:pt x="334124" y="1139085"/>
                    <a:pt x="402843" y="1092418"/>
                  </a:cubicBezTo>
                  <a:cubicBezTo>
                    <a:pt x="409084" y="1088188"/>
                    <a:pt x="418237" y="1084651"/>
                    <a:pt x="420525" y="1078688"/>
                  </a:cubicBezTo>
                  <a:cubicBezTo>
                    <a:pt x="432868" y="1046166"/>
                    <a:pt x="454642" y="1017111"/>
                    <a:pt x="454573" y="979944"/>
                  </a:cubicBezTo>
                  <a:cubicBezTo>
                    <a:pt x="454503" y="946590"/>
                    <a:pt x="465390" y="917119"/>
                    <a:pt x="495138" y="898188"/>
                  </a:cubicBezTo>
                  <a:cubicBezTo>
                    <a:pt x="502350" y="893612"/>
                    <a:pt x="504569" y="886539"/>
                    <a:pt x="508036" y="880021"/>
                  </a:cubicBezTo>
                  <a:cubicBezTo>
                    <a:pt x="528769" y="841189"/>
                    <a:pt x="543956" y="799236"/>
                    <a:pt x="569474" y="763109"/>
                  </a:cubicBezTo>
                  <a:cubicBezTo>
                    <a:pt x="625711" y="683573"/>
                    <a:pt x="676331" y="600361"/>
                    <a:pt x="729933" y="519091"/>
                  </a:cubicBezTo>
                  <a:cubicBezTo>
                    <a:pt x="758502" y="475752"/>
                    <a:pt x="800108" y="444063"/>
                    <a:pt x="850035" y="436504"/>
                  </a:cubicBezTo>
                  <a:cubicBezTo>
                    <a:pt x="900239" y="428946"/>
                    <a:pt x="952800" y="430055"/>
                    <a:pt x="1004045" y="435533"/>
                  </a:cubicBezTo>
                  <a:cubicBezTo>
                    <a:pt x="1027067" y="438030"/>
                    <a:pt x="1049603" y="438862"/>
                    <a:pt x="1072417" y="436574"/>
                  </a:cubicBezTo>
                  <a:cubicBezTo>
                    <a:pt x="1087048" y="435117"/>
                    <a:pt x="1101471" y="433800"/>
                    <a:pt x="1116033" y="436296"/>
                  </a:cubicBezTo>
                  <a:cubicBezTo>
                    <a:pt x="1200493" y="450928"/>
                    <a:pt x="1258394" y="506818"/>
                    <a:pt x="1308252" y="569157"/>
                  </a:cubicBezTo>
                  <a:cubicBezTo>
                    <a:pt x="1331343" y="598004"/>
                    <a:pt x="1354781" y="621025"/>
                    <a:pt x="1387857" y="634755"/>
                  </a:cubicBezTo>
                  <a:cubicBezTo>
                    <a:pt x="1485769" y="675529"/>
                    <a:pt x="1583889" y="715748"/>
                    <a:pt x="1681870" y="756244"/>
                  </a:cubicBezTo>
                  <a:cubicBezTo>
                    <a:pt x="1707389" y="766784"/>
                    <a:pt x="1715710" y="778850"/>
                    <a:pt x="1706071" y="802634"/>
                  </a:cubicBezTo>
                  <a:cubicBezTo>
                    <a:pt x="1694075" y="832243"/>
                    <a:pt x="1691717" y="867608"/>
                    <a:pt x="1659611" y="887163"/>
                  </a:cubicBezTo>
                  <a:cubicBezTo>
                    <a:pt x="1649973" y="893057"/>
                    <a:pt x="1643871" y="904707"/>
                    <a:pt x="1643940" y="917535"/>
                  </a:cubicBezTo>
                  <a:cubicBezTo>
                    <a:pt x="1644079" y="943677"/>
                    <a:pt x="1628476" y="960874"/>
                    <a:pt x="1610933" y="977239"/>
                  </a:cubicBezTo>
                  <a:cubicBezTo>
                    <a:pt x="1568842" y="1016418"/>
                    <a:pt x="1520995" y="1035834"/>
                    <a:pt x="1462678" y="1023629"/>
                  </a:cubicBezTo>
                  <a:cubicBezTo>
                    <a:pt x="1435149" y="1017874"/>
                    <a:pt x="1407966" y="1007473"/>
                    <a:pt x="1378912" y="1015031"/>
                  </a:cubicBezTo>
                  <a:cubicBezTo>
                    <a:pt x="1344241" y="1024046"/>
                    <a:pt x="1311719" y="1017250"/>
                    <a:pt x="1280653" y="1000746"/>
                  </a:cubicBezTo>
                  <a:cubicBezTo>
                    <a:pt x="1273303" y="996794"/>
                    <a:pt x="1266022" y="998735"/>
                    <a:pt x="1258394" y="1000192"/>
                  </a:cubicBezTo>
                  <a:cubicBezTo>
                    <a:pt x="1182394" y="1014962"/>
                    <a:pt x="1124493" y="1060381"/>
                    <a:pt x="1069296" y="1110863"/>
                  </a:cubicBezTo>
                  <a:cubicBezTo>
                    <a:pt x="1063125" y="1116479"/>
                    <a:pt x="1063610" y="1122928"/>
                    <a:pt x="1062709" y="1129655"/>
                  </a:cubicBezTo>
                  <a:cubicBezTo>
                    <a:pt x="1059588" y="1152954"/>
                    <a:pt x="1051614" y="1173687"/>
                    <a:pt x="1033307" y="1189706"/>
                  </a:cubicBezTo>
                  <a:cubicBezTo>
                    <a:pt x="1021519" y="1200107"/>
                    <a:pt x="1009592" y="1198235"/>
                    <a:pt x="1004738" y="1185614"/>
                  </a:cubicBezTo>
                  <a:cubicBezTo>
                    <a:pt x="995100" y="1160512"/>
                    <a:pt x="984351" y="1175213"/>
                    <a:pt x="973881" y="1182841"/>
                  </a:cubicBezTo>
                  <a:cubicBezTo>
                    <a:pt x="965421" y="1189012"/>
                    <a:pt x="959457" y="1197749"/>
                    <a:pt x="954395" y="1207041"/>
                  </a:cubicBezTo>
                  <a:cubicBezTo>
                    <a:pt x="936644" y="1239771"/>
                    <a:pt x="918892" y="1272431"/>
                    <a:pt x="900932" y="1305647"/>
                  </a:cubicBezTo>
                  <a:cubicBezTo>
                    <a:pt x="912166" y="1311749"/>
                    <a:pt x="924509" y="1314523"/>
                    <a:pt x="934425" y="1322428"/>
                  </a:cubicBezTo>
                  <a:cubicBezTo>
                    <a:pt x="970275" y="1350927"/>
                    <a:pt x="968403" y="1402726"/>
                    <a:pt x="930680" y="1420894"/>
                  </a:cubicBezTo>
                  <a:cubicBezTo>
                    <a:pt x="912790" y="1429493"/>
                    <a:pt x="909115" y="1441212"/>
                    <a:pt x="917990" y="1458963"/>
                  </a:cubicBezTo>
                  <a:cubicBezTo>
                    <a:pt x="923399" y="1469781"/>
                    <a:pt x="927074" y="1476438"/>
                    <a:pt x="936921" y="1461321"/>
                  </a:cubicBezTo>
                  <a:cubicBezTo>
                    <a:pt x="946005" y="1447314"/>
                    <a:pt x="960567" y="1448146"/>
                    <a:pt x="973881" y="1455774"/>
                  </a:cubicBezTo>
                  <a:cubicBezTo>
                    <a:pt x="986293" y="1462916"/>
                    <a:pt x="989552" y="1474358"/>
                    <a:pt x="984976" y="1487949"/>
                  </a:cubicBezTo>
                  <a:cubicBezTo>
                    <a:pt x="982826" y="1494259"/>
                    <a:pt x="979706" y="1499598"/>
                    <a:pt x="982826" y="1507503"/>
                  </a:cubicBezTo>
                  <a:cubicBezTo>
                    <a:pt x="987472" y="1519361"/>
                    <a:pt x="981647" y="1530317"/>
                    <a:pt x="970414" y="1535032"/>
                  </a:cubicBezTo>
                  <a:cubicBezTo>
                    <a:pt x="957863" y="1540303"/>
                    <a:pt x="941082" y="1541620"/>
                    <a:pt x="934563" y="1528861"/>
                  </a:cubicBezTo>
                  <a:cubicBezTo>
                    <a:pt x="926450" y="1512981"/>
                    <a:pt x="916188" y="1516310"/>
                    <a:pt x="903290" y="1517419"/>
                  </a:cubicBezTo>
                  <a:cubicBezTo>
                    <a:pt x="907312" y="1533992"/>
                    <a:pt x="909669" y="1550496"/>
                    <a:pt x="915494" y="1565682"/>
                  </a:cubicBezTo>
                  <a:cubicBezTo>
                    <a:pt x="924162" y="1588149"/>
                    <a:pt x="920487" y="1608675"/>
                    <a:pt x="911611" y="1629685"/>
                  </a:cubicBezTo>
                  <a:cubicBezTo>
                    <a:pt x="895662" y="1667338"/>
                    <a:pt x="874443" y="1702149"/>
                    <a:pt x="853987" y="1737375"/>
                  </a:cubicBezTo>
                  <a:cubicBezTo>
                    <a:pt x="798097" y="1833830"/>
                    <a:pt x="723137" y="1916279"/>
                    <a:pt x="656915" y="2005107"/>
                  </a:cubicBezTo>
                  <a:cubicBezTo>
                    <a:pt x="648247" y="2016687"/>
                    <a:pt x="647276" y="2025147"/>
                    <a:pt x="655112" y="2037282"/>
                  </a:cubicBezTo>
                  <a:cubicBezTo>
                    <a:pt x="698590" y="2104475"/>
                    <a:pt x="760721" y="2137621"/>
                    <a:pt x="839911" y="2138037"/>
                  </a:cubicBezTo>
                  <a:cubicBezTo>
                    <a:pt x="982549" y="2138731"/>
                    <a:pt x="1125256" y="2138245"/>
                    <a:pt x="1267894" y="2138176"/>
                  </a:cubicBezTo>
                  <a:cubicBezTo>
                    <a:pt x="1289460" y="2138176"/>
                    <a:pt x="1310817" y="2137621"/>
                    <a:pt x="1332383" y="2135125"/>
                  </a:cubicBezTo>
                  <a:cubicBezTo>
                    <a:pt x="1428145" y="2124099"/>
                    <a:pt x="1510386" y="2034716"/>
                    <a:pt x="1510732" y="1938538"/>
                  </a:cubicBezTo>
                  <a:cubicBezTo>
                    <a:pt x="1511218" y="1802765"/>
                    <a:pt x="1511218" y="1666992"/>
                    <a:pt x="1510594" y="1531219"/>
                  </a:cubicBezTo>
                  <a:cubicBezTo>
                    <a:pt x="1510524" y="1515478"/>
                    <a:pt x="1514546" y="1511803"/>
                    <a:pt x="1530079" y="1511872"/>
                  </a:cubicBezTo>
                  <a:cubicBezTo>
                    <a:pt x="1662316" y="1512565"/>
                    <a:pt x="1794553" y="1510970"/>
                    <a:pt x="1926789" y="1512635"/>
                  </a:cubicBezTo>
                  <a:cubicBezTo>
                    <a:pt x="2029000" y="1513952"/>
                    <a:pt x="2135650" y="1431920"/>
                    <a:pt x="2136482" y="1302457"/>
                  </a:cubicBezTo>
                  <a:cubicBezTo>
                    <a:pt x="2137660" y="1147337"/>
                    <a:pt x="2137591" y="992079"/>
                    <a:pt x="2136690" y="836820"/>
                  </a:cubicBezTo>
                  <a:close/>
                </a:path>
              </a:pathLst>
            </a:custGeom>
            <a:solidFill>
              <a:schemeClr val="bg1"/>
            </a:solidFill>
            <a:ln w="6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4562FAB-1355-4D33-9966-53BA5486578F}"/>
                </a:ext>
              </a:extLst>
            </p:cNvPr>
            <p:cNvGrpSpPr/>
            <p:nvPr/>
          </p:nvGrpSpPr>
          <p:grpSpPr>
            <a:xfrm>
              <a:off x="7013748" y="1155957"/>
              <a:ext cx="4507692" cy="800219"/>
              <a:chOff x="7083274" y="1682246"/>
              <a:chExt cx="4507692" cy="80021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0030D-79FF-4FF8-99E9-7ADD6F623B2D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118BA1-AE60-4BC8-ADB8-1FC36AEB2843}"/>
                  </a:ext>
                </a:extLst>
              </p:cNvPr>
              <p:cNvSpPr txBox="1"/>
              <p:nvPr/>
            </p:nvSpPr>
            <p:spPr>
              <a:xfrm>
                <a:off x="7083274" y="168224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7A8A5F-12E3-4B81-86BB-EC251F799D0F}"/>
                </a:ext>
              </a:extLst>
            </p:cNvPr>
            <p:cNvSpPr txBox="1"/>
            <p:nvPr/>
          </p:nvSpPr>
          <p:spPr>
            <a:xfrm>
              <a:off x="5520595" y="119596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1557DF-74C4-48F9-9B63-314D9017CB3F}"/>
              </a:ext>
            </a:extLst>
          </p:cNvPr>
          <p:cNvGrpSpPr/>
          <p:nvPr/>
        </p:nvGrpSpPr>
        <p:grpSpPr>
          <a:xfrm>
            <a:off x="5694388" y="2151419"/>
            <a:ext cx="6000845" cy="1212121"/>
            <a:chOff x="5520595" y="814839"/>
            <a:chExt cx="6000845" cy="121212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384726-566C-4F82-919A-C72151BF2B22}"/>
                </a:ext>
              </a:extLst>
            </p:cNvPr>
            <p:cNvSpPr/>
            <p:nvPr/>
          </p:nvSpPr>
          <p:spPr>
            <a:xfrm>
              <a:off x="5960497" y="814839"/>
              <a:ext cx="978886" cy="979362"/>
            </a:xfrm>
            <a:custGeom>
              <a:avLst/>
              <a:gdLst>
                <a:gd name="connsiteX0" fmla="*/ 2136690 w 2137366"/>
                <a:gd name="connsiteY0" fmla="*/ 836820 h 2138405"/>
                <a:gd name="connsiteX1" fmla="*/ 1925402 w 2137366"/>
                <a:gd name="connsiteY1" fmla="*/ 626087 h 2138405"/>
                <a:gd name="connsiteX2" fmla="*/ 1535002 w 2137366"/>
                <a:gd name="connsiteY2" fmla="*/ 627128 h 2138405"/>
                <a:gd name="connsiteX3" fmla="*/ 1510802 w 2137366"/>
                <a:gd name="connsiteY3" fmla="*/ 601817 h 2138405"/>
                <a:gd name="connsiteX4" fmla="*/ 1511842 w 2137366"/>
                <a:gd name="connsiteY4" fmla="*/ 213290 h 2138405"/>
                <a:gd name="connsiteX5" fmla="*/ 1301941 w 2137366"/>
                <a:gd name="connsiteY5" fmla="*/ 1032 h 2138405"/>
                <a:gd name="connsiteX6" fmla="*/ 834294 w 2137366"/>
                <a:gd name="connsiteY6" fmla="*/ 1101 h 2138405"/>
                <a:gd name="connsiteX7" fmla="*/ 625087 w 2137366"/>
                <a:gd name="connsiteY7" fmla="*/ 214053 h 2138405"/>
                <a:gd name="connsiteX8" fmla="*/ 626127 w 2137366"/>
                <a:gd name="connsiteY8" fmla="*/ 606741 h 2138405"/>
                <a:gd name="connsiteX9" fmla="*/ 605393 w 2137366"/>
                <a:gd name="connsiteY9" fmla="*/ 626920 h 2138405"/>
                <a:gd name="connsiteX10" fmla="*/ 214993 w 2137366"/>
                <a:gd name="connsiteY10" fmla="*/ 625879 h 2138405"/>
                <a:gd name="connsiteX11" fmla="*/ 31 w 2137366"/>
                <a:gd name="connsiteY11" fmla="*/ 839663 h 2138405"/>
                <a:gd name="connsiteX12" fmla="*/ 31 w 2137366"/>
                <a:gd name="connsiteY12" fmla="*/ 1299198 h 2138405"/>
                <a:gd name="connsiteX13" fmla="*/ 7312 w 2137366"/>
                <a:gd name="connsiteY13" fmla="*/ 1354672 h 2138405"/>
                <a:gd name="connsiteX14" fmla="*/ 32622 w 2137366"/>
                <a:gd name="connsiteY14" fmla="*/ 1364103 h 2138405"/>
                <a:gd name="connsiteX15" fmla="*/ 196826 w 2137366"/>
                <a:gd name="connsiteY15" fmla="*/ 1232767 h 2138405"/>
                <a:gd name="connsiteX16" fmla="*/ 402843 w 2137366"/>
                <a:gd name="connsiteY16" fmla="*/ 1092418 h 2138405"/>
                <a:gd name="connsiteX17" fmla="*/ 420525 w 2137366"/>
                <a:gd name="connsiteY17" fmla="*/ 1078688 h 2138405"/>
                <a:gd name="connsiteX18" fmla="*/ 454573 w 2137366"/>
                <a:gd name="connsiteY18" fmla="*/ 979944 h 2138405"/>
                <a:gd name="connsiteX19" fmla="*/ 495138 w 2137366"/>
                <a:gd name="connsiteY19" fmla="*/ 898188 h 2138405"/>
                <a:gd name="connsiteX20" fmla="*/ 508036 w 2137366"/>
                <a:gd name="connsiteY20" fmla="*/ 880021 h 2138405"/>
                <a:gd name="connsiteX21" fmla="*/ 569474 w 2137366"/>
                <a:gd name="connsiteY21" fmla="*/ 763109 h 2138405"/>
                <a:gd name="connsiteX22" fmla="*/ 729933 w 2137366"/>
                <a:gd name="connsiteY22" fmla="*/ 519091 h 2138405"/>
                <a:gd name="connsiteX23" fmla="*/ 850035 w 2137366"/>
                <a:gd name="connsiteY23" fmla="*/ 436504 h 2138405"/>
                <a:gd name="connsiteX24" fmla="*/ 1004045 w 2137366"/>
                <a:gd name="connsiteY24" fmla="*/ 435533 h 2138405"/>
                <a:gd name="connsiteX25" fmla="*/ 1072417 w 2137366"/>
                <a:gd name="connsiteY25" fmla="*/ 436574 h 2138405"/>
                <a:gd name="connsiteX26" fmla="*/ 1116033 w 2137366"/>
                <a:gd name="connsiteY26" fmla="*/ 436296 h 2138405"/>
                <a:gd name="connsiteX27" fmla="*/ 1308252 w 2137366"/>
                <a:gd name="connsiteY27" fmla="*/ 569157 h 2138405"/>
                <a:gd name="connsiteX28" fmla="*/ 1387857 w 2137366"/>
                <a:gd name="connsiteY28" fmla="*/ 634755 h 2138405"/>
                <a:gd name="connsiteX29" fmla="*/ 1681870 w 2137366"/>
                <a:gd name="connsiteY29" fmla="*/ 756244 h 2138405"/>
                <a:gd name="connsiteX30" fmla="*/ 1706071 w 2137366"/>
                <a:gd name="connsiteY30" fmla="*/ 802634 h 2138405"/>
                <a:gd name="connsiteX31" fmla="*/ 1659611 w 2137366"/>
                <a:gd name="connsiteY31" fmla="*/ 887163 h 2138405"/>
                <a:gd name="connsiteX32" fmla="*/ 1643940 w 2137366"/>
                <a:gd name="connsiteY32" fmla="*/ 917535 h 2138405"/>
                <a:gd name="connsiteX33" fmla="*/ 1610933 w 2137366"/>
                <a:gd name="connsiteY33" fmla="*/ 977239 h 2138405"/>
                <a:gd name="connsiteX34" fmla="*/ 1462678 w 2137366"/>
                <a:gd name="connsiteY34" fmla="*/ 1023629 h 2138405"/>
                <a:gd name="connsiteX35" fmla="*/ 1378912 w 2137366"/>
                <a:gd name="connsiteY35" fmla="*/ 1015031 h 2138405"/>
                <a:gd name="connsiteX36" fmla="*/ 1280653 w 2137366"/>
                <a:gd name="connsiteY36" fmla="*/ 1000746 h 2138405"/>
                <a:gd name="connsiteX37" fmla="*/ 1258394 w 2137366"/>
                <a:gd name="connsiteY37" fmla="*/ 1000192 h 2138405"/>
                <a:gd name="connsiteX38" fmla="*/ 1069296 w 2137366"/>
                <a:gd name="connsiteY38" fmla="*/ 1110863 h 2138405"/>
                <a:gd name="connsiteX39" fmla="*/ 1062709 w 2137366"/>
                <a:gd name="connsiteY39" fmla="*/ 1129655 h 2138405"/>
                <a:gd name="connsiteX40" fmla="*/ 1033307 w 2137366"/>
                <a:gd name="connsiteY40" fmla="*/ 1189706 h 2138405"/>
                <a:gd name="connsiteX41" fmla="*/ 1004738 w 2137366"/>
                <a:gd name="connsiteY41" fmla="*/ 1185614 h 2138405"/>
                <a:gd name="connsiteX42" fmla="*/ 973881 w 2137366"/>
                <a:gd name="connsiteY42" fmla="*/ 1182841 h 2138405"/>
                <a:gd name="connsiteX43" fmla="*/ 954395 w 2137366"/>
                <a:gd name="connsiteY43" fmla="*/ 1207041 h 2138405"/>
                <a:gd name="connsiteX44" fmla="*/ 900932 w 2137366"/>
                <a:gd name="connsiteY44" fmla="*/ 1305647 h 2138405"/>
                <a:gd name="connsiteX45" fmla="*/ 934425 w 2137366"/>
                <a:gd name="connsiteY45" fmla="*/ 1322428 h 2138405"/>
                <a:gd name="connsiteX46" fmla="*/ 930680 w 2137366"/>
                <a:gd name="connsiteY46" fmla="*/ 1420894 h 2138405"/>
                <a:gd name="connsiteX47" fmla="*/ 917990 w 2137366"/>
                <a:gd name="connsiteY47" fmla="*/ 1458963 h 2138405"/>
                <a:gd name="connsiteX48" fmla="*/ 936921 w 2137366"/>
                <a:gd name="connsiteY48" fmla="*/ 1461321 h 2138405"/>
                <a:gd name="connsiteX49" fmla="*/ 973881 w 2137366"/>
                <a:gd name="connsiteY49" fmla="*/ 1455774 h 2138405"/>
                <a:gd name="connsiteX50" fmla="*/ 984976 w 2137366"/>
                <a:gd name="connsiteY50" fmla="*/ 1487949 h 2138405"/>
                <a:gd name="connsiteX51" fmla="*/ 982826 w 2137366"/>
                <a:gd name="connsiteY51" fmla="*/ 1507503 h 2138405"/>
                <a:gd name="connsiteX52" fmla="*/ 970414 w 2137366"/>
                <a:gd name="connsiteY52" fmla="*/ 1535032 h 2138405"/>
                <a:gd name="connsiteX53" fmla="*/ 934563 w 2137366"/>
                <a:gd name="connsiteY53" fmla="*/ 1528861 h 2138405"/>
                <a:gd name="connsiteX54" fmla="*/ 903290 w 2137366"/>
                <a:gd name="connsiteY54" fmla="*/ 1517419 h 2138405"/>
                <a:gd name="connsiteX55" fmla="*/ 915494 w 2137366"/>
                <a:gd name="connsiteY55" fmla="*/ 1565682 h 2138405"/>
                <a:gd name="connsiteX56" fmla="*/ 911611 w 2137366"/>
                <a:gd name="connsiteY56" fmla="*/ 1629685 h 2138405"/>
                <a:gd name="connsiteX57" fmla="*/ 853987 w 2137366"/>
                <a:gd name="connsiteY57" fmla="*/ 1737375 h 2138405"/>
                <a:gd name="connsiteX58" fmla="*/ 656915 w 2137366"/>
                <a:gd name="connsiteY58" fmla="*/ 2005107 h 2138405"/>
                <a:gd name="connsiteX59" fmla="*/ 655112 w 2137366"/>
                <a:gd name="connsiteY59" fmla="*/ 2037282 h 2138405"/>
                <a:gd name="connsiteX60" fmla="*/ 839911 w 2137366"/>
                <a:gd name="connsiteY60" fmla="*/ 2138037 h 2138405"/>
                <a:gd name="connsiteX61" fmla="*/ 1267894 w 2137366"/>
                <a:gd name="connsiteY61" fmla="*/ 2138176 h 2138405"/>
                <a:gd name="connsiteX62" fmla="*/ 1332383 w 2137366"/>
                <a:gd name="connsiteY62" fmla="*/ 2135125 h 2138405"/>
                <a:gd name="connsiteX63" fmla="*/ 1510732 w 2137366"/>
                <a:gd name="connsiteY63" fmla="*/ 1938538 h 2138405"/>
                <a:gd name="connsiteX64" fmla="*/ 1510594 w 2137366"/>
                <a:gd name="connsiteY64" fmla="*/ 1531219 h 2138405"/>
                <a:gd name="connsiteX65" fmla="*/ 1530079 w 2137366"/>
                <a:gd name="connsiteY65" fmla="*/ 1511872 h 2138405"/>
                <a:gd name="connsiteX66" fmla="*/ 1926789 w 2137366"/>
                <a:gd name="connsiteY66" fmla="*/ 1512635 h 2138405"/>
                <a:gd name="connsiteX67" fmla="*/ 2136482 w 2137366"/>
                <a:gd name="connsiteY67" fmla="*/ 1302457 h 2138405"/>
                <a:gd name="connsiteX68" fmla="*/ 2136690 w 2137366"/>
                <a:gd name="connsiteY68" fmla="*/ 836820 h 213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137366" h="2138405">
                  <a:moveTo>
                    <a:pt x="2136690" y="836820"/>
                  </a:moveTo>
                  <a:cubicBezTo>
                    <a:pt x="2135927" y="706594"/>
                    <a:pt x="2028723" y="624492"/>
                    <a:pt x="1925402" y="626087"/>
                  </a:cubicBezTo>
                  <a:cubicBezTo>
                    <a:pt x="1795315" y="628098"/>
                    <a:pt x="1665089" y="626018"/>
                    <a:pt x="1535002" y="627128"/>
                  </a:cubicBezTo>
                  <a:cubicBezTo>
                    <a:pt x="1513992" y="627336"/>
                    <a:pt x="1510663" y="621164"/>
                    <a:pt x="1510802" y="601817"/>
                  </a:cubicBezTo>
                  <a:cubicBezTo>
                    <a:pt x="1511703" y="472285"/>
                    <a:pt x="1509415" y="342753"/>
                    <a:pt x="1511842" y="213290"/>
                  </a:cubicBezTo>
                  <a:cubicBezTo>
                    <a:pt x="1513714" y="112327"/>
                    <a:pt x="1434802" y="2141"/>
                    <a:pt x="1301941" y="1032"/>
                  </a:cubicBezTo>
                  <a:cubicBezTo>
                    <a:pt x="1146059" y="-286"/>
                    <a:pt x="990176" y="-425"/>
                    <a:pt x="834294" y="1101"/>
                  </a:cubicBezTo>
                  <a:cubicBezTo>
                    <a:pt x="702404" y="2418"/>
                    <a:pt x="623145" y="112049"/>
                    <a:pt x="625087" y="214053"/>
                  </a:cubicBezTo>
                  <a:cubicBezTo>
                    <a:pt x="627583" y="344902"/>
                    <a:pt x="625295" y="475822"/>
                    <a:pt x="626127" y="606741"/>
                  </a:cubicBezTo>
                  <a:cubicBezTo>
                    <a:pt x="626265" y="623799"/>
                    <a:pt x="621203" y="626989"/>
                    <a:pt x="605393" y="626920"/>
                  </a:cubicBezTo>
                  <a:cubicBezTo>
                    <a:pt x="475237" y="626295"/>
                    <a:pt x="345080" y="628722"/>
                    <a:pt x="214993" y="625879"/>
                  </a:cubicBezTo>
                  <a:cubicBezTo>
                    <a:pt x="108067" y="623591"/>
                    <a:pt x="100" y="707912"/>
                    <a:pt x="31" y="839663"/>
                  </a:cubicBezTo>
                  <a:cubicBezTo>
                    <a:pt x="-39" y="992841"/>
                    <a:pt x="31" y="1146020"/>
                    <a:pt x="31" y="1299198"/>
                  </a:cubicBezTo>
                  <a:cubicBezTo>
                    <a:pt x="31" y="1317990"/>
                    <a:pt x="2527" y="1336504"/>
                    <a:pt x="7312" y="1354672"/>
                  </a:cubicBezTo>
                  <a:cubicBezTo>
                    <a:pt x="13483" y="1378179"/>
                    <a:pt x="12859" y="1377486"/>
                    <a:pt x="32622" y="1364103"/>
                  </a:cubicBezTo>
                  <a:cubicBezTo>
                    <a:pt x="90939" y="1324646"/>
                    <a:pt x="140103" y="1273888"/>
                    <a:pt x="196826" y="1232767"/>
                  </a:cubicBezTo>
                  <a:cubicBezTo>
                    <a:pt x="264088" y="1184019"/>
                    <a:pt x="334124" y="1139085"/>
                    <a:pt x="402843" y="1092418"/>
                  </a:cubicBezTo>
                  <a:cubicBezTo>
                    <a:pt x="409084" y="1088188"/>
                    <a:pt x="418237" y="1084651"/>
                    <a:pt x="420525" y="1078688"/>
                  </a:cubicBezTo>
                  <a:cubicBezTo>
                    <a:pt x="432868" y="1046166"/>
                    <a:pt x="454642" y="1017111"/>
                    <a:pt x="454573" y="979944"/>
                  </a:cubicBezTo>
                  <a:cubicBezTo>
                    <a:pt x="454503" y="946590"/>
                    <a:pt x="465390" y="917119"/>
                    <a:pt x="495138" y="898188"/>
                  </a:cubicBezTo>
                  <a:cubicBezTo>
                    <a:pt x="502350" y="893612"/>
                    <a:pt x="504569" y="886539"/>
                    <a:pt x="508036" y="880021"/>
                  </a:cubicBezTo>
                  <a:cubicBezTo>
                    <a:pt x="528769" y="841189"/>
                    <a:pt x="543956" y="799236"/>
                    <a:pt x="569474" y="763109"/>
                  </a:cubicBezTo>
                  <a:cubicBezTo>
                    <a:pt x="625711" y="683573"/>
                    <a:pt x="676331" y="600361"/>
                    <a:pt x="729933" y="519091"/>
                  </a:cubicBezTo>
                  <a:cubicBezTo>
                    <a:pt x="758502" y="475752"/>
                    <a:pt x="800108" y="444063"/>
                    <a:pt x="850035" y="436504"/>
                  </a:cubicBezTo>
                  <a:cubicBezTo>
                    <a:pt x="900239" y="428946"/>
                    <a:pt x="952800" y="430055"/>
                    <a:pt x="1004045" y="435533"/>
                  </a:cubicBezTo>
                  <a:cubicBezTo>
                    <a:pt x="1027067" y="438030"/>
                    <a:pt x="1049603" y="438862"/>
                    <a:pt x="1072417" y="436574"/>
                  </a:cubicBezTo>
                  <a:cubicBezTo>
                    <a:pt x="1087048" y="435117"/>
                    <a:pt x="1101471" y="433800"/>
                    <a:pt x="1116033" y="436296"/>
                  </a:cubicBezTo>
                  <a:cubicBezTo>
                    <a:pt x="1200493" y="450928"/>
                    <a:pt x="1258394" y="506818"/>
                    <a:pt x="1308252" y="569157"/>
                  </a:cubicBezTo>
                  <a:cubicBezTo>
                    <a:pt x="1331343" y="598004"/>
                    <a:pt x="1354781" y="621025"/>
                    <a:pt x="1387857" y="634755"/>
                  </a:cubicBezTo>
                  <a:cubicBezTo>
                    <a:pt x="1485769" y="675529"/>
                    <a:pt x="1583889" y="715748"/>
                    <a:pt x="1681870" y="756244"/>
                  </a:cubicBezTo>
                  <a:cubicBezTo>
                    <a:pt x="1707389" y="766784"/>
                    <a:pt x="1715710" y="778850"/>
                    <a:pt x="1706071" y="802634"/>
                  </a:cubicBezTo>
                  <a:cubicBezTo>
                    <a:pt x="1694075" y="832243"/>
                    <a:pt x="1691717" y="867608"/>
                    <a:pt x="1659611" y="887163"/>
                  </a:cubicBezTo>
                  <a:cubicBezTo>
                    <a:pt x="1649973" y="893057"/>
                    <a:pt x="1643871" y="904707"/>
                    <a:pt x="1643940" y="917535"/>
                  </a:cubicBezTo>
                  <a:cubicBezTo>
                    <a:pt x="1644079" y="943677"/>
                    <a:pt x="1628476" y="960874"/>
                    <a:pt x="1610933" y="977239"/>
                  </a:cubicBezTo>
                  <a:cubicBezTo>
                    <a:pt x="1568842" y="1016418"/>
                    <a:pt x="1520995" y="1035834"/>
                    <a:pt x="1462678" y="1023629"/>
                  </a:cubicBezTo>
                  <a:cubicBezTo>
                    <a:pt x="1435149" y="1017874"/>
                    <a:pt x="1407966" y="1007473"/>
                    <a:pt x="1378912" y="1015031"/>
                  </a:cubicBezTo>
                  <a:cubicBezTo>
                    <a:pt x="1344241" y="1024046"/>
                    <a:pt x="1311719" y="1017250"/>
                    <a:pt x="1280653" y="1000746"/>
                  </a:cubicBezTo>
                  <a:cubicBezTo>
                    <a:pt x="1273303" y="996794"/>
                    <a:pt x="1266022" y="998735"/>
                    <a:pt x="1258394" y="1000192"/>
                  </a:cubicBezTo>
                  <a:cubicBezTo>
                    <a:pt x="1182394" y="1014962"/>
                    <a:pt x="1124493" y="1060381"/>
                    <a:pt x="1069296" y="1110863"/>
                  </a:cubicBezTo>
                  <a:cubicBezTo>
                    <a:pt x="1063125" y="1116479"/>
                    <a:pt x="1063610" y="1122928"/>
                    <a:pt x="1062709" y="1129655"/>
                  </a:cubicBezTo>
                  <a:cubicBezTo>
                    <a:pt x="1059588" y="1152954"/>
                    <a:pt x="1051614" y="1173687"/>
                    <a:pt x="1033307" y="1189706"/>
                  </a:cubicBezTo>
                  <a:cubicBezTo>
                    <a:pt x="1021519" y="1200107"/>
                    <a:pt x="1009592" y="1198235"/>
                    <a:pt x="1004738" y="1185614"/>
                  </a:cubicBezTo>
                  <a:cubicBezTo>
                    <a:pt x="995100" y="1160512"/>
                    <a:pt x="984351" y="1175213"/>
                    <a:pt x="973881" y="1182841"/>
                  </a:cubicBezTo>
                  <a:cubicBezTo>
                    <a:pt x="965421" y="1189012"/>
                    <a:pt x="959457" y="1197749"/>
                    <a:pt x="954395" y="1207041"/>
                  </a:cubicBezTo>
                  <a:cubicBezTo>
                    <a:pt x="936644" y="1239771"/>
                    <a:pt x="918892" y="1272431"/>
                    <a:pt x="900932" y="1305647"/>
                  </a:cubicBezTo>
                  <a:cubicBezTo>
                    <a:pt x="912166" y="1311749"/>
                    <a:pt x="924509" y="1314523"/>
                    <a:pt x="934425" y="1322428"/>
                  </a:cubicBezTo>
                  <a:cubicBezTo>
                    <a:pt x="970275" y="1350927"/>
                    <a:pt x="968403" y="1402726"/>
                    <a:pt x="930680" y="1420894"/>
                  </a:cubicBezTo>
                  <a:cubicBezTo>
                    <a:pt x="912790" y="1429493"/>
                    <a:pt x="909115" y="1441212"/>
                    <a:pt x="917990" y="1458963"/>
                  </a:cubicBezTo>
                  <a:cubicBezTo>
                    <a:pt x="923399" y="1469781"/>
                    <a:pt x="927074" y="1476438"/>
                    <a:pt x="936921" y="1461321"/>
                  </a:cubicBezTo>
                  <a:cubicBezTo>
                    <a:pt x="946005" y="1447314"/>
                    <a:pt x="960567" y="1448146"/>
                    <a:pt x="973881" y="1455774"/>
                  </a:cubicBezTo>
                  <a:cubicBezTo>
                    <a:pt x="986293" y="1462916"/>
                    <a:pt x="989552" y="1474358"/>
                    <a:pt x="984976" y="1487949"/>
                  </a:cubicBezTo>
                  <a:cubicBezTo>
                    <a:pt x="982826" y="1494259"/>
                    <a:pt x="979706" y="1499598"/>
                    <a:pt x="982826" y="1507503"/>
                  </a:cubicBezTo>
                  <a:cubicBezTo>
                    <a:pt x="987472" y="1519361"/>
                    <a:pt x="981647" y="1530317"/>
                    <a:pt x="970414" y="1535032"/>
                  </a:cubicBezTo>
                  <a:cubicBezTo>
                    <a:pt x="957863" y="1540303"/>
                    <a:pt x="941082" y="1541620"/>
                    <a:pt x="934563" y="1528861"/>
                  </a:cubicBezTo>
                  <a:cubicBezTo>
                    <a:pt x="926450" y="1512981"/>
                    <a:pt x="916188" y="1516310"/>
                    <a:pt x="903290" y="1517419"/>
                  </a:cubicBezTo>
                  <a:cubicBezTo>
                    <a:pt x="907312" y="1533992"/>
                    <a:pt x="909669" y="1550496"/>
                    <a:pt x="915494" y="1565682"/>
                  </a:cubicBezTo>
                  <a:cubicBezTo>
                    <a:pt x="924162" y="1588149"/>
                    <a:pt x="920487" y="1608675"/>
                    <a:pt x="911611" y="1629685"/>
                  </a:cubicBezTo>
                  <a:cubicBezTo>
                    <a:pt x="895662" y="1667338"/>
                    <a:pt x="874443" y="1702149"/>
                    <a:pt x="853987" y="1737375"/>
                  </a:cubicBezTo>
                  <a:cubicBezTo>
                    <a:pt x="798097" y="1833830"/>
                    <a:pt x="723137" y="1916279"/>
                    <a:pt x="656915" y="2005107"/>
                  </a:cubicBezTo>
                  <a:cubicBezTo>
                    <a:pt x="648247" y="2016687"/>
                    <a:pt x="647276" y="2025147"/>
                    <a:pt x="655112" y="2037282"/>
                  </a:cubicBezTo>
                  <a:cubicBezTo>
                    <a:pt x="698590" y="2104475"/>
                    <a:pt x="760721" y="2137621"/>
                    <a:pt x="839911" y="2138037"/>
                  </a:cubicBezTo>
                  <a:cubicBezTo>
                    <a:pt x="982549" y="2138731"/>
                    <a:pt x="1125256" y="2138245"/>
                    <a:pt x="1267894" y="2138176"/>
                  </a:cubicBezTo>
                  <a:cubicBezTo>
                    <a:pt x="1289460" y="2138176"/>
                    <a:pt x="1310817" y="2137621"/>
                    <a:pt x="1332383" y="2135125"/>
                  </a:cubicBezTo>
                  <a:cubicBezTo>
                    <a:pt x="1428145" y="2124099"/>
                    <a:pt x="1510386" y="2034716"/>
                    <a:pt x="1510732" y="1938538"/>
                  </a:cubicBezTo>
                  <a:cubicBezTo>
                    <a:pt x="1511218" y="1802765"/>
                    <a:pt x="1511218" y="1666992"/>
                    <a:pt x="1510594" y="1531219"/>
                  </a:cubicBezTo>
                  <a:cubicBezTo>
                    <a:pt x="1510524" y="1515478"/>
                    <a:pt x="1514546" y="1511803"/>
                    <a:pt x="1530079" y="1511872"/>
                  </a:cubicBezTo>
                  <a:cubicBezTo>
                    <a:pt x="1662316" y="1512565"/>
                    <a:pt x="1794553" y="1510970"/>
                    <a:pt x="1926789" y="1512635"/>
                  </a:cubicBezTo>
                  <a:cubicBezTo>
                    <a:pt x="2029000" y="1513952"/>
                    <a:pt x="2135650" y="1431920"/>
                    <a:pt x="2136482" y="1302457"/>
                  </a:cubicBezTo>
                  <a:cubicBezTo>
                    <a:pt x="2137660" y="1147337"/>
                    <a:pt x="2137591" y="992079"/>
                    <a:pt x="2136690" y="836820"/>
                  </a:cubicBezTo>
                  <a:close/>
                </a:path>
              </a:pathLst>
            </a:custGeom>
            <a:solidFill>
              <a:schemeClr val="bg1"/>
            </a:solidFill>
            <a:ln w="6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A9F04-8AD0-47A3-8C39-A3C2EF78B1B7}"/>
                </a:ext>
              </a:extLst>
            </p:cNvPr>
            <p:cNvGrpSpPr/>
            <p:nvPr/>
          </p:nvGrpSpPr>
          <p:grpSpPr>
            <a:xfrm>
              <a:off x="7013748" y="1155957"/>
              <a:ext cx="4507692" cy="800219"/>
              <a:chOff x="7083274" y="1682246"/>
              <a:chExt cx="4507692" cy="8002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852ED9-77A4-47B8-AAF9-DEF370154A3F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F71C38-BE97-4370-9068-E771AD4DA5F7}"/>
                  </a:ext>
                </a:extLst>
              </p:cNvPr>
              <p:cNvSpPr txBox="1"/>
              <p:nvPr/>
            </p:nvSpPr>
            <p:spPr>
              <a:xfrm>
                <a:off x="7083274" y="168224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50B803-2570-4371-B566-4B8AB4009478}"/>
                </a:ext>
              </a:extLst>
            </p:cNvPr>
            <p:cNvSpPr txBox="1"/>
            <p:nvPr/>
          </p:nvSpPr>
          <p:spPr>
            <a:xfrm>
              <a:off x="5520595" y="119596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AD901-4E5D-45E8-AEF0-9EB76777D3ED}"/>
              </a:ext>
            </a:extLst>
          </p:cNvPr>
          <p:cNvGrpSpPr/>
          <p:nvPr/>
        </p:nvGrpSpPr>
        <p:grpSpPr>
          <a:xfrm>
            <a:off x="5694388" y="3494461"/>
            <a:ext cx="6000845" cy="1212121"/>
            <a:chOff x="5520595" y="814839"/>
            <a:chExt cx="6000845" cy="121212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C4EF4E-B3A0-49D0-8B3A-0823F259C298}"/>
                </a:ext>
              </a:extLst>
            </p:cNvPr>
            <p:cNvSpPr/>
            <p:nvPr/>
          </p:nvSpPr>
          <p:spPr>
            <a:xfrm>
              <a:off x="5960497" y="814839"/>
              <a:ext cx="978886" cy="979362"/>
            </a:xfrm>
            <a:custGeom>
              <a:avLst/>
              <a:gdLst>
                <a:gd name="connsiteX0" fmla="*/ 2136690 w 2137366"/>
                <a:gd name="connsiteY0" fmla="*/ 836820 h 2138405"/>
                <a:gd name="connsiteX1" fmla="*/ 1925402 w 2137366"/>
                <a:gd name="connsiteY1" fmla="*/ 626087 h 2138405"/>
                <a:gd name="connsiteX2" fmla="*/ 1535002 w 2137366"/>
                <a:gd name="connsiteY2" fmla="*/ 627128 h 2138405"/>
                <a:gd name="connsiteX3" fmla="*/ 1510802 w 2137366"/>
                <a:gd name="connsiteY3" fmla="*/ 601817 h 2138405"/>
                <a:gd name="connsiteX4" fmla="*/ 1511842 w 2137366"/>
                <a:gd name="connsiteY4" fmla="*/ 213290 h 2138405"/>
                <a:gd name="connsiteX5" fmla="*/ 1301941 w 2137366"/>
                <a:gd name="connsiteY5" fmla="*/ 1032 h 2138405"/>
                <a:gd name="connsiteX6" fmla="*/ 834294 w 2137366"/>
                <a:gd name="connsiteY6" fmla="*/ 1101 h 2138405"/>
                <a:gd name="connsiteX7" fmla="*/ 625087 w 2137366"/>
                <a:gd name="connsiteY7" fmla="*/ 214053 h 2138405"/>
                <a:gd name="connsiteX8" fmla="*/ 626127 w 2137366"/>
                <a:gd name="connsiteY8" fmla="*/ 606741 h 2138405"/>
                <a:gd name="connsiteX9" fmla="*/ 605393 w 2137366"/>
                <a:gd name="connsiteY9" fmla="*/ 626920 h 2138405"/>
                <a:gd name="connsiteX10" fmla="*/ 214993 w 2137366"/>
                <a:gd name="connsiteY10" fmla="*/ 625879 h 2138405"/>
                <a:gd name="connsiteX11" fmla="*/ 31 w 2137366"/>
                <a:gd name="connsiteY11" fmla="*/ 839663 h 2138405"/>
                <a:gd name="connsiteX12" fmla="*/ 31 w 2137366"/>
                <a:gd name="connsiteY12" fmla="*/ 1299198 h 2138405"/>
                <a:gd name="connsiteX13" fmla="*/ 7312 w 2137366"/>
                <a:gd name="connsiteY13" fmla="*/ 1354672 h 2138405"/>
                <a:gd name="connsiteX14" fmla="*/ 32622 w 2137366"/>
                <a:gd name="connsiteY14" fmla="*/ 1364103 h 2138405"/>
                <a:gd name="connsiteX15" fmla="*/ 196826 w 2137366"/>
                <a:gd name="connsiteY15" fmla="*/ 1232767 h 2138405"/>
                <a:gd name="connsiteX16" fmla="*/ 402843 w 2137366"/>
                <a:gd name="connsiteY16" fmla="*/ 1092418 h 2138405"/>
                <a:gd name="connsiteX17" fmla="*/ 420525 w 2137366"/>
                <a:gd name="connsiteY17" fmla="*/ 1078688 h 2138405"/>
                <a:gd name="connsiteX18" fmla="*/ 454573 w 2137366"/>
                <a:gd name="connsiteY18" fmla="*/ 979944 h 2138405"/>
                <a:gd name="connsiteX19" fmla="*/ 495138 w 2137366"/>
                <a:gd name="connsiteY19" fmla="*/ 898188 h 2138405"/>
                <a:gd name="connsiteX20" fmla="*/ 508036 w 2137366"/>
                <a:gd name="connsiteY20" fmla="*/ 880021 h 2138405"/>
                <a:gd name="connsiteX21" fmla="*/ 569474 w 2137366"/>
                <a:gd name="connsiteY21" fmla="*/ 763109 h 2138405"/>
                <a:gd name="connsiteX22" fmla="*/ 729933 w 2137366"/>
                <a:gd name="connsiteY22" fmla="*/ 519091 h 2138405"/>
                <a:gd name="connsiteX23" fmla="*/ 850035 w 2137366"/>
                <a:gd name="connsiteY23" fmla="*/ 436504 h 2138405"/>
                <a:gd name="connsiteX24" fmla="*/ 1004045 w 2137366"/>
                <a:gd name="connsiteY24" fmla="*/ 435533 h 2138405"/>
                <a:gd name="connsiteX25" fmla="*/ 1072417 w 2137366"/>
                <a:gd name="connsiteY25" fmla="*/ 436574 h 2138405"/>
                <a:gd name="connsiteX26" fmla="*/ 1116033 w 2137366"/>
                <a:gd name="connsiteY26" fmla="*/ 436296 h 2138405"/>
                <a:gd name="connsiteX27" fmla="*/ 1308252 w 2137366"/>
                <a:gd name="connsiteY27" fmla="*/ 569157 h 2138405"/>
                <a:gd name="connsiteX28" fmla="*/ 1387857 w 2137366"/>
                <a:gd name="connsiteY28" fmla="*/ 634755 h 2138405"/>
                <a:gd name="connsiteX29" fmla="*/ 1681870 w 2137366"/>
                <a:gd name="connsiteY29" fmla="*/ 756244 h 2138405"/>
                <a:gd name="connsiteX30" fmla="*/ 1706071 w 2137366"/>
                <a:gd name="connsiteY30" fmla="*/ 802634 h 2138405"/>
                <a:gd name="connsiteX31" fmla="*/ 1659611 w 2137366"/>
                <a:gd name="connsiteY31" fmla="*/ 887163 h 2138405"/>
                <a:gd name="connsiteX32" fmla="*/ 1643940 w 2137366"/>
                <a:gd name="connsiteY32" fmla="*/ 917535 h 2138405"/>
                <a:gd name="connsiteX33" fmla="*/ 1610933 w 2137366"/>
                <a:gd name="connsiteY33" fmla="*/ 977239 h 2138405"/>
                <a:gd name="connsiteX34" fmla="*/ 1462678 w 2137366"/>
                <a:gd name="connsiteY34" fmla="*/ 1023629 h 2138405"/>
                <a:gd name="connsiteX35" fmla="*/ 1378912 w 2137366"/>
                <a:gd name="connsiteY35" fmla="*/ 1015031 h 2138405"/>
                <a:gd name="connsiteX36" fmla="*/ 1280653 w 2137366"/>
                <a:gd name="connsiteY36" fmla="*/ 1000746 h 2138405"/>
                <a:gd name="connsiteX37" fmla="*/ 1258394 w 2137366"/>
                <a:gd name="connsiteY37" fmla="*/ 1000192 h 2138405"/>
                <a:gd name="connsiteX38" fmla="*/ 1069296 w 2137366"/>
                <a:gd name="connsiteY38" fmla="*/ 1110863 h 2138405"/>
                <a:gd name="connsiteX39" fmla="*/ 1062709 w 2137366"/>
                <a:gd name="connsiteY39" fmla="*/ 1129655 h 2138405"/>
                <a:gd name="connsiteX40" fmla="*/ 1033307 w 2137366"/>
                <a:gd name="connsiteY40" fmla="*/ 1189706 h 2138405"/>
                <a:gd name="connsiteX41" fmla="*/ 1004738 w 2137366"/>
                <a:gd name="connsiteY41" fmla="*/ 1185614 h 2138405"/>
                <a:gd name="connsiteX42" fmla="*/ 973881 w 2137366"/>
                <a:gd name="connsiteY42" fmla="*/ 1182841 h 2138405"/>
                <a:gd name="connsiteX43" fmla="*/ 954395 w 2137366"/>
                <a:gd name="connsiteY43" fmla="*/ 1207041 h 2138405"/>
                <a:gd name="connsiteX44" fmla="*/ 900932 w 2137366"/>
                <a:gd name="connsiteY44" fmla="*/ 1305647 h 2138405"/>
                <a:gd name="connsiteX45" fmla="*/ 934425 w 2137366"/>
                <a:gd name="connsiteY45" fmla="*/ 1322428 h 2138405"/>
                <a:gd name="connsiteX46" fmla="*/ 930680 w 2137366"/>
                <a:gd name="connsiteY46" fmla="*/ 1420894 h 2138405"/>
                <a:gd name="connsiteX47" fmla="*/ 917990 w 2137366"/>
                <a:gd name="connsiteY47" fmla="*/ 1458963 h 2138405"/>
                <a:gd name="connsiteX48" fmla="*/ 936921 w 2137366"/>
                <a:gd name="connsiteY48" fmla="*/ 1461321 h 2138405"/>
                <a:gd name="connsiteX49" fmla="*/ 973881 w 2137366"/>
                <a:gd name="connsiteY49" fmla="*/ 1455774 h 2138405"/>
                <a:gd name="connsiteX50" fmla="*/ 984976 w 2137366"/>
                <a:gd name="connsiteY50" fmla="*/ 1487949 h 2138405"/>
                <a:gd name="connsiteX51" fmla="*/ 982826 w 2137366"/>
                <a:gd name="connsiteY51" fmla="*/ 1507503 h 2138405"/>
                <a:gd name="connsiteX52" fmla="*/ 970414 w 2137366"/>
                <a:gd name="connsiteY52" fmla="*/ 1535032 h 2138405"/>
                <a:gd name="connsiteX53" fmla="*/ 934563 w 2137366"/>
                <a:gd name="connsiteY53" fmla="*/ 1528861 h 2138405"/>
                <a:gd name="connsiteX54" fmla="*/ 903290 w 2137366"/>
                <a:gd name="connsiteY54" fmla="*/ 1517419 h 2138405"/>
                <a:gd name="connsiteX55" fmla="*/ 915494 w 2137366"/>
                <a:gd name="connsiteY55" fmla="*/ 1565682 h 2138405"/>
                <a:gd name="connsiteX56" fmla="*/ 911611 w 2137366"/>
                <a:gd name="connsiteY56" fmla="*/ 1629685 h 2138405"/>
                <a:gd name="connsiteX57" fmla="*/ 853987 w 2137366"/>
                <a:gd name="connsiteY57" fmla="*/ 1737375 h 2138405"/>
                <a:gd name="connsiteX58" fmla="*/ 656915 w 2137366"/>
                <a:gd name="connsiteY58" fmla="*/ 2005107 h 2138405"/>
                <a:gd name="connsiteX59" fmla="*/ 655112 w 2137366"/>
                <a:gd name="connsiteY59" fmla="*/ 2037282 h 2138405"/>
                <a:gd name="connsiteX60" fmla="*/ 839911 w 2137366"/>
                <a:gd name="connsiteY60" fmla="*/ 2138037 h 2138405"/>
                <a:gd name="connsiteX61" fmla="*/ 1267894 w 2137366"/>
                <a:gd name="connsiteY61" fmla="*/ 2138176 h 2138405"/>
                <a:gd name="connsiteX62" fmla="*/ 1332383 w 2137366"/>
                <a:gd name="connsiteY62" fmla="*/ 2135125 h 2138405"/>
                <a:gd name="connsiteX63" fmla="*/ 1510732 w 2137366"/>
                <a:gd name="connsiteY63" fmla="*/ 1938538 h 2138405"/>
                <a:gd name="connsiteX64" fmla="*/ 1510594 w 2137366"/>
                <a:gd name="connsiteY64" fmla="*/ 1531219 h 2138405"/>
                <a:gd name="connsiteX65" fmla="*/ 1530079 w 2137366"/>
                <a:gd name="connsiteY65" fmla="*/ 1511872 h 2138405"/>
                <a:gd name="connsiteX66" fmla="*/ 1926789 w 2137366"/>
                <a:gd name="connsiteY66" fmla="*/ 1512635 h 2138405"/>
                <a:gd name="connsiteX67" fmla="*/ 2136482 w 2137366"/>
                <a:gd name="connsiteY67" fmla="*/ 1302457 h 2138405"/>
                <a:gd name="connsiteX68" fmla="*/ 2136690 w 2137366"/>
                <a:gd name="connsiteY68" fmla="*/ 836820 h 213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137366" h="2138405">
                  <a:moveTo>
                    <a:pt x="2136690" y="836820"/>
                  </a:moveTo>
                  <a:cubicBezTo>
                    <a:pt x="2135927" y="706594"/>
                    <a:pt x="2028723" y="624492"/>
                    <a:pt x="1925402" y="626087"/>
                  </a:cubicBezTo>
                  <a:cubicBezTo>
                    <a:pt x="1795315" y="628098"/>
                    <a:pt x="1665089" y="626018"/>
                    <a:pt x="1535002" y="627128"/>
                  </a:cubicBezTo>
                  <a:cubicBezTo>
                    <a:pt x="1513992" y="627336"/>
                    <a:pt x="1510663" y="621164"/>
                    <a:pt x="1510802" y="601817"/>
                  </a:cubicBezTo>
                  <a:cubicBezTo>
                    <a:pt x="1511703" y="472285"/>
                    <a:pt x="1509415" y="342753"/>
                    <a:pt x="1511842" y="213290"/>
                  </a:cubicBezTo>
                  <a:cubicBezTo>
                    <a:pt x="1513714" y="112327"/>
                    <a:pt x="1434802" y="2141"/>
                    <a:pt x="1301941" y="1032"/>
                  </a:cubicBezTo>
                  <a:cubicBezTo>
                    <a:pt x="1146059" y="-286"/>
                    <a:pt x="990176" y="-425"/>
                    <a:pt x="834294" y="1101"/>
                  </a:cubicBezTo>
                  <a:cubicBezTo>
                    <a:pt x="702404" y="2418"/>
                    <a:pt x="623145" y="112049"/>
                    <a:pt x="625087" y="214053"/>
                  </a:cubicBezTo>
                  <a:cubicBezTo>
                    <a:pt x="627583" y="344902"/>
                    <a:pt x="625295" y="475822"/>
                    <a:pt x="626127" y="606741"/>
                  </a:cubicBezTo>
                  <a:cubicBezTo>
                    <a:pt x="626265" y="623799"/>
                    <a:pt x="621203" y="626989"/>
                    <a:pt x="605393" y="626920"/>
                  </a:cubicBezTo>
                  <a:cubicBezTo>
                    <a:pt x="475237" y="626295"/>
                    <a:pt x="345080" y="628722"/>
                    <a:pt x="214993" y="625879"/>
                  </a:cubicBezTo>
                  <a:cubicBezTo>
                    <a:pt x="108067" y="623591"/>
                    <a:pt x="100" y="707912"/>
                    <a:pt x="31" y="839663"/>
                  </a:cubicBezTo>
                  <a:cubicBezTo>
                    <a:pt x="-39" y="992841"/>
                    <a:pt x="31" y="1146020"/>
                    <a:pt x="31" y="1299198"/>
                  </a:cubicBezTo>
                  <a:cubicBezTo>
                    <a:pt x="31" y="1317990"/>
                    <a:pt x="2527" y="1336504"/>
                    <a:pt x="7312" y="1354672"/>
                  </a:cubicBezTo>
                  <a:cubicBezTo>
                    <a:pt x="13483" y="1378179"/>
                    <a:pt x="12859" y="1377486"/>
                    <a:pt x="32622" y="1364103"/>
                  </a:cubicBezTo>
                  <a:cubicBezTo>
                    <a:pt x="90939" y="1324646"/>
                    <a:pt x="140103" y="1273888"/>
                    <a:pt x="196826" y="1232767"/>
                  </a:cubicBezTo>
                  <a:cubicBezTo>
                    <a:pt x="264088" y="1184019"/>
                    <a:pt x="334124" y="1139085"/>
                    <a:pt x="402843" y="1092418"/>
                  </a:cubicBezTo>
                  <a:cubicBezTo>
                    <a:pt x="409084" y="1088188"/>
                    <a:pt x="418237" y="1084651"/>
                    <a:pt x="420525" y="1078688"/>
                  </a:cubicBezTo>
                  <a:cubicBezTo>
                    <a:pt x="432868" y="1046166"/>
                    <a:pt x="454642" y="1017111"/>
                    <a:pt x="454573" y="979944"/>
                  </a:cubicBezTo>
                  <a:cubicBezTo>
                    <a:pt x="454503" y="946590"/>
                    <a:pt x="465390" y="917119"/>
                    <a:pt x="495138" y="898188"/>
                  </a:cubicBezTo>
                  <a:cubicBezTo>
                    <a:pt x="502350" y="893612"/>
                    <a:pt x="504569" y="886539"/>
                    <a:pt x="508036" y="880021"/>
                  </a:cubicBezTo>
                  <a:cubicBezTo>
                    <a:pt x="528769" y="841189"/>
                    <a:pt x="543956" y="799236"/>
                    <a:pt x="569474" y="763109"/>
                  </a:cubicBezTo>
                  <a:cubicBezTo>
                    <a:pt x="625711" y="683573"/>
                    <a:pt x="676331" y="600361"/>
                    <a:pt x="729933" y="519091"/>
                  </a:cubicBezTo>
                  <a:cubicBezTo>
                    <a:pt x="758502" y="475752"/>
                    <a:pt x="800108" y="444063"/>
                    <a:pt x="850035" y="436504"/>
                  </a:cubicBezTo>
                  <a:cubicBezTo>
                    <a:pt x="900239" y="428946"/>
                    <a:pt x="952800" y="430055"/>
                    <a:pt x="1004045" y="435533"/>
                  </a:cubicBezTo>
                  <a:cubicBezTo>
                    <a:pt x="1027067" y="438030"/>
                    <a:pt x="1049603" y="438862"/>
                    <a:pt x="1072417" y="436574"/>
                  </a:cubicBezTo>
                  <a:cubicBezTo>
                    <a:pt x="1087048" y="435117"/>
                    <a:pt x="1101471" y="433800"/>
                    <a:pt x="1116033" y="436296"/>
                  </a:cubicBezTo>
                  <a:cubicBezTo>
                    <a:pt x="1200493" y="450928"/>
                    <a:pt x="1258394" y="506818"/>
                    <a:pt x="1308252" y="569157"/>
                  </a:cubicBezTo>
                  <a:cubicBezTo>
                    <a:pt x="1331343" y="598004"/>
                    <a:pt x="1354781" y="621025"/>
                    <a:pt x="1387857" y="634755"/>
                  </a:cubicBezTo>
                  <a:cubicBezTo>
                    <a:pt x="1485769" y="675529"/>
                    <a:pt x="1583889" y="715748"/>
                    <a:pt x="1681870" y="756244"/>
                  </a:cubicBezTo>
                  <a:cubicBezTo>
                    <a:pt x="1707389" y="766784"/>
                    <a:pt x="1715710" y="778850"/>
                    <a:pt x="1706071" y="802634"/>
                  </a:cubicBezTo>
                  <a:cubicBezTo>
                    <a:pt x="1694075" y="832243"/>
                    <a:pt x="1691717" y="867608"/>
                    <a:pt x="1659611" y="887163"/>
                  </a:cubicBezTo>
                  <a:cubicBezTo>
                    <a:pt x="1649973" y="893057"/>
                    <a:pt x="1643871" y="904707"/>
                    <a:pt x="1643940" y="917535"/>
                  </a:cubicBezTo>
                  <a:cubicBezTo>
                    <a:pt x="1644079" y="943677"/>
                    <a:pt x="1628476" y="960874"/>
                    <a:pt x="1610933" y="977239"/>
                  </a:cubicBezTo>
                  <a:cubicBezTo>
                    <a:pt x="1568842" y="1016418"/>
                    <a:pt x="1520995" y="1035834"/>
                    <a:pt x="1462678" y="1023629"/>
                  </a:cubicBezTo>
                  <a:cubicBezTo>
                    <a:pt x="1435149" y="1017874"/>
                    <a:pt x="1407966" y="1007473"/>
                    <a:pt x="1378912" y="1015031"/>
                  </a:cubicBezTo>
                  <a:cubicBezTo>
                    <a:pt x="1344241" y="1024046"/>
                    <a:pt x="1311719" y="1017250"/>
                    <a:pt x="1280653" y="1000746"/>
                  </a:cubicBezTo>
                  <a:cubicBezTo>
                    <a:pt x="1273303" y="996794"/>
                    <a:pt x="1266022" y="998735"/>
                    <a:pt x="1258394" y="1000192"/>
                  </a:cubicBezTo>
                  <a:cubicBezTo>
                    <a:pt x="1182394" y="1014962"/>
                    <a:pt x="1124493" y="1060381"/>
                    <a:pt x="1069296" y="1110863"/>
                  </a:cubicBezTo>
                  <a:cubicBezTo>
                    <a:pt x="1063125" y="1116479"/>
                    <a:pt x="1063610" y="1122928"/>
                    <a:pt x="1062709" y="1129655"/>
                  </a:cubicBezTo>
                  <a:cubicBezTo>
                    <a:pt x="1059588" y="1152954"/>
                    <a:pt x="1051614" y="1173687"/>
                    <a:pt x="1033307" y="1189706"/>
                  </a:cubicBezTo>
                  <a:cubicBezTo>
                    <a:pt x="1021519" y="1200107"/>
                    <a:pt x="1009592" y="1198235"/>
                    <a:pt x="1004738" y="1185614"/>
                  </a:cubicBezTo>
                  <a:cubicBezTo>
                    <a:pt x="995100" y="1160512"/>
                    <a:pt x="984351" y="1175213"/>
                    <a:pt x="973881" y="1182841"/>
                  </a:cubicBezTo>
                  <a:cubicBezTo>
                    <a:pt x="965421" y="1189012"/>
                    <a:pt x="959457" y="1197749"/>
                    <a:pt x="954395" y="1207041"/>
                  </a:cubicBezTo>
                  <a:cubicBezTo>
                    <a:pt x="936644" y="1239771"/>
                    <a:pt x="918892" y="1272431"/>
                    <a:pt x="900932" y="1305647"/>
                  </a:cubicBezTo>
                  <a:cubicBezTo>
                    <a:pt x="912166" y="1311749"/>
                    <a:pt x="924509" y="1314523"/>
                    <a:pt x="934425" y="1322428"/>
                  </a:cubicBezTo>
                  <a:cubicBezTo>
                    <a:pt x="970275" y="1350927"/>
                    <a:pt x="968403" y="1402726"/>
                    <a:pt x="930680" y="1420894"/>
                  </a:cubicBezTo>
                  <a:cubicBezTo>
                    <a:pt x="912790" y="1429493"/>
                    <a:pt x="909115" y="1441212"/>
                    <a:pt x="917990" y="1458963"/>
                  </a:cubicBezTo>
                  <a:cubicBezTo>
                    <a:pt x="923399" y="1469781"/>
                    <a:pt x="927074" y="1476438"/>
                    <a:pt x="936921" y="1461321"/>
                  </a:cubicBezTo>
                  <a:cubicBezTo>
                    <a:pt x="946005" y="1447314"/>
                    <a:pt x="960567" y="1448146"/>
                    <a:pt x="973881" y="1455774"/>
                  </a:cubicBezTo>
                  <a:cubicBezTo>
                    <a:pt x="986293" y="1462916"/>
                    <a:pt x="989552" y="1474358"/>
                    <a:pt x="984976" y="1487949"/>
                  </a:cubicBezTo>
                  <a:cubicBezTo>
                    <a:pt x="982826" y="1494259"/>
                    <a:pt x="979706" y="1499598"/>
                    <a:pt x="982826" y="1507503"/>
                  </a:cubicBezTo>
                  <a:cubicBezTo>
                    <a:pt x="987472" y="1519361"/>
                    <a:pt x="981647" y="1530317"/>
                    <a:pt x="970414" y="1535032"/>
                  </a:cubicBezTo>
                  <a:cubicBezTo>
                    <a:pt x="957863" y="1540303"/>
                    <a:pt x="941082" y="1541620"/>
                    <a:pt x="934563" y="1528861"/>
                  </a:cubicBezTo>
                  <a:cubicBezTo>
                    <a:pt x="926450" y="1512981"/>
                    <a:pt x="916188" y="1516310"/>
                    <a:pt x="903290" y="1517419"/>
                  </a:cubicBezTo>
                  <a:cubicBezTo>
                    <a:pt x="907312" y="1533992"/>
                    <a:pt x="909669" y="1550496"/>
                    <a:pt x="915494" y="1565682"/>
                  </a:cubicBezTo>
                  <a:cubicBezTo>
                    <a:pt x="924162" y="1588149"/>
                    <a:pt x="920487" y="1608675"/>
                    <a:pt x="911611" y="1629685"/>
                  </a:cubicBezTo>
                  <a:cubicBezTo>
                    <a:pt x="895662" y="1667338"/>
                    <a:pt x="874443" y="1702149"/>
                    <a:pt x="853987" y="1737375"/>
                  </a:cubicBezTo>
                  <a:cubicBezTo>
                    <a:pt x="798097" y="1833830"/>
                    <a:pt x="723137" y="1916279"/>
                    <a:pt x="656915" y="2005107"/>
                  </a:cubicBezTo>
                  <a:cubicBezTo>
                    <a:pt x="648247" y="2016687"/>
                    <a:pt x="647276" y="2025147"/>
                    <a:pt x="655112" y="2037282"/>
                  </a:cubicBezTo>
                  <a:cubicBezTo>
                    <a:pt x="698590" y="2104475"/>
                    <a:pt x="760721" y="2137621"/>
                    <a:pt x="839911" y="2138037"/>
                  </a:cubicBezTo>
                  <a:cubicBezTo>
                    <a:pt x="982549" y="2138731"/>
                    <a:pt x="1125256" y="2138245"/>
                    <a:pt x="1267894" y="2138176"/>
                  </a:cubicBezTo>
                  <a:cubicBezTo>
                    <a:pt x="1289460" y="2138176"/>
                    <a:pt x="1310817" y="2137621"/>
                    <a:pt x="1332383" y="2135125"/>
                  </a:cubicBezTo>
                  <a:cubicBezTo>
                    <a:pt x="1428145" y="2124099"/>
                    <a:pt x="1510386" y="2034716"/>
                    <a:pt x="1510732" y="1938538"/>
                  </a:cubicBezTo>
                  <a:cubicBezTo>
                    <a:pt x="1511218" y="1802765"/>
                    <a:pt x="1511218" y="1666992"/>
                    <a:pt x="1510594" y="1531219"/>
                  </a:cubicBezTo>
                  <a:cubicBezTo>
                    <a:pt x="1510524" y="1515478"/>
                    <a:pt x="1514546" y="1511803"/>
                    <a:pt x="1530079" y="1511872"/>
                  </a:cubicBezTo>
                  <a:cubicBezTo>
                    <a:pt x="1662316" y="1512565"/>
                    <a:pt x="1794553" y="1510970"/>
                    <a:pt x="1926789" y="1512635"/>
                  </a:cubicBezTo>
                  <a:cubicBezTo>
                    <a:pt x="2029000" y="1513952"/>
                    <a:pt x="2135650" y="1431920"/>
                    <a:pt x="2136482" y="1302457"/>
                  </a:cubicBezTo>
                  <a:cubicBezTo>
                    <a:pt x="2137660" y="1147337"/>
                    <a:pt x="2137591" y="992079"/>
                    <a:pt x="2136690" y="836820"/>
                  </a:cubicBezTo>
                  <a:close/>
                </a:path>
              </a:pathLst>
            </a:custGeom>
            <a:solidFill>
              <a:schemeClr val="bg1"/>
            </a:solidFill>
            <a:ln w="6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2E50AD-0DEF-4C79-8BFC-F250FDFA3BFD}"/>
                </a:ext>
              </a:extLst>
            </p:cNvPr>
            <p:cNvGrpSpPr/>
            <p:nvPr/>
          </p:nvGrpSpPr>
          <p:grpSpPr>
            <a:xfrm>
              <a:off x="7013748" y="1155957"/>
              <a:ext cx="4507692" cy="800219"/>
              <a:chOff x="7083274" y="1682246"/>
              <a:chExt cx="4507692" cy="80021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A8C659-DF9C-490F-86E8-042D979E58B0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55114-DD6F-4C9D-A980-125CAF82273F}"/>
                  </a:ext>
                </a:extLst>
              </p:cNvPr>
              <p:cNvSpPr txBox="1"/>
              <p:nvPr/>
            </p:nvSpPr>
            <p:spPr>
              <a:xfrm>
                <a:off x="7083274" y="168224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263DFF-3BE9-4D4A-8E97-9E92061345AA}"/>
                </a:ext>
              </a:extLst>
            </p:cNvPr>
            <p:cNvSpPr txBox="1"/>
            <p:nvPr/>
          </p:nvSpPr>
          <p:spPr>
            <a:xfrm>
              <a:off x="5520595" y="119596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6D418D-0DE2-4935-8535-4ECFF3065584}"/>
              </a:ext>
            </a:extLst>
          </p:cNvPr>
          <p:cNvGrpSpPr/>
          <p:nvPr/>
        </p:nvGrpSpPr>
        <p:grpSpPr>
          <a:xfrm>
            <a:off x="5694388" y="4837503"/>
            <a:ext cx="6000845" cy="1212121"/>
            <a:chOff x="5520595" y="814839"/>
            <a:chExt cx="6000845" cy="121212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8CB4FD-D330-4CEB-90E1-BDFA86D5DEF9}"/>
                </a:ext>
              </a:extLst>
            </p:cNvPr>
            <p:cNvSpPr/>
            <p:nvPr/>
          </p:nvSpPr>
          <p:spPr>
            <a:xfrm>
              <a:off x="5960497" y="814839"/>
              <a:ext cx="978886" cy="979362"/>
            </a:xfrm>
            <a:custGeom>
              <a:avLst/>
              <a:gdLst>
                <a:gd name="connsiteX0" fmla="*/ 2136690 w 2137366"/>
                <a:gd name="connsiteY0" fmla="*/ 836820 h 2138405"/>
                <a:gd name="connsiteX1" fmla="*/ 1925402 w 2137366"/>
                <a:gd name="connsiteY1" fmla="*/ 626087 h 2138405"/>
                <a:gd name="connsiteX2" fmla="*/ 1535002 w 2137366"/>
                <a:gd name="connsiteY2" fmla="*/ 627128 h 2138405"/>
                <a:gd name="connsiteX3" fmla="*/ 1510802 w 2137366"/>
                <a:gd name="connsiteY3" fmla="*/ 601817 h 2138405"/>
                <a:gd name="connsiteX4" fmla="*/ 1511842 w 2137366"/>
                <a:gd name="connsiteY4" fmla="*/ 213290 h 2138405"/>
                <a:gd name="connsiteX5" fmla="*/ 1301941 w 2137366"/>
                <a:gd name="connsiteY5" fmla="*/ 1032 h 2138405"/>
                <a:gd name="connsiteX6" fmla="*/ 834294 w 2137366"/>
                <a:gd name="connsiteY6" fmla="*/ 1101 h 2138405"/>
                <a:gd name="connsiteX7" fmla="*/ 625087 w 2137366"/>
                <a:gd name="connsiteY7" fmla="*/ 214053 h 2138405"/>
                <a:gd name="connsiteX8" fmla="*/ 626127 w 2137366"/>
                <a:gd name="connsiteY8" fmla="*/ 606741 h 2138405"/>
                <a:gd name="connsiteX9" fmla="*/ 605393 w 2137366"/>
                <a:gd name="connsiteY9" fmla="*/ 626920 h 2138405"/>
                <a:gd name="connsiteX10" fmla="*/ 214993 w 2137366"/>
                <a:gd name="connsiteY10" fmla="*/ 625879 h 2138405"/>
                <a:gd name="connsiteX11" fmla="*/ 31 w 2137366"/>
                <a:gd name="connsiteY11" fmla="*/ 839663 h 2138405"/>
                <a:gd name="connsiteX12" fmla="*/ 31 w 2137366"/>
                <a:gd name="connsiteY12" fmla="*/ 1299198 h 2138405"/>
                <a:gd name="connsiteX13" fmla="*/ 7312 w 2137366"/>
                <a:gd name="connsiteY13" fmla="*/ 1354672 h 2138405"/>
                <a:gd name="connsiteX14" fmla="*/ 32622 w 2137366"/>
                <a:gd name="connsiteY14" fmla="*/ 1364103 h 2138405"/>
                <a:gd name="connsiteX15" fmla="*/ 196826 w 2137366"/>
                <a:gd name="connsiteY15" fmla="*/ 1232767 h 2138405"/>
                <a:gd name="connsiteX16" fmla="*/ 402843 w 2137366"/>
                <a:gd name="connsiteY16" fmla="*/ 1092418 h 2138405"/>
                <a:gd name="connsiteX17" fmla="*/ 420525 w 2137366"/>
                <a:gd name="connsiteY17" fmla="*/ 1078688 h 2138405"/>
                <a:gd name="connsiteX18" fmla="*/ 454573 w 2137366"/>
                <a:gd name="connsiteY18" fmla="*/ 979944 h 2138405"/>
                <a:gd name="connsiteX19" fmla="*/ 495138 w 2137366"/>
                <a:gd name="connsiteY19" fmla="*/ 898188 h 2138405"/>
                <a:gd name="connsiteX20" fmla="*/ 508036 w 2137366"/>
                <a:gd name="connsiteY20" fmla="*/ 880021 h 2138405"/>
                <a:gd name="connsiteX21" fmla="*/ 569474 w 2137366"/>
                <a:gd name="connsiteY21" fmla="*/ 763109 h 2138405"/>
                <a:gd name="connsiteX22" fmla="*/ 729933 w 2137366"/>
                <a:gd name="connsiteY22" fmla="*/ 519091 h 2138405"/>
                <a:gd name="connsiteX23" fmla="*/ 850035 w 2137366"/>
                <a:gd name="connsiteY23" fmla="*/ 436504 h 2138405"/>
                <a:gd name="connsiteX24" fmla="*/ 1004045 w 2137366"/>
                <a:gd name="connsiteY24" fmla="*/ 435533 h 2138405"/>
                <a:gd name="connsiteX25" fmla="*/ 1072417 w 2137366"/>
                <a:gd name="connsiteY25" fmla="*/ 436574 h 2138405"/>
                <a:gd name="connsiteX26" fmla="*/ 1116033 w 2137366"/>
                <a:gd name="connsiteY26" fmla="*/ 436296 h 2138405"/>
                <a:gd name="connsiteX27" fmla="*/ 1308252 w 2137366"/>
                <a:gd name="connsiteY27" fmla="*/ 569157 h 2138405"/>
                <a:gd name="connsiteX28" fmla="*/ 1387857 w 2137366"/>
                <a:gd name="connsiteY28" fmla="*/ 634755 h 2138405"/>
                <a:gd name="connsiteX29" fmla="*/ 1681870 w 2137366"/>
                <a:gd name="connsiteY29" fmla="*/ 756244 h 2138405"/>
                <a:gd name="connsiteX30" fmla="*/ 1706071 w 2137366"/>
                <a:gd name="connsiteY30" fmla="*/ 802634 h 2138405"/>
                <a:gd name="connsiteX31" fmla="*/ 1659611 w 2137366"/>
                <a:gd name="connsiteY31" fmla="*/ 887163 h 2138405"/>
                <a:gd name="connsiteX32" fmla="*/ 1643940 w 2137366"/>
                <a:gd name="connsiteY32" fmla="*/ 917535 h 2138405"/>
                <a:gd name="connsiteX33" fmla="*/ 1610933 w 2137366"/>
                <a:gd name="connsiteY33" fmla="*/ 977239 h 2138405"/>
                <a:gd name="connsiteX34" fmla="*/ 1462678 w 2137366"/>
                <a:gd name="connsiteY34" fmla="*/ 1023629 h 2138405"/>
                <a:gd name="connsiteX35" fmla="*/ 1378912 w 2137366"/>
                <a:gd name="connsiteY35" fmla="*/ 1015031 h 2138405"/>
                <a:gd name="connsiteX36" fmla="*/ 1280653 w 2137366"/>
                <a:gd name="connsiteY36" fmla="*/ 1000746 h 2138405"/>
                <a:gd name="connsiteX37" fmla="*/ 1258394 w 2137366"/>
                <a:gd name="connsiteY37" fmla="*/ 1000192 h 2138405"/>
                <a:gd name="connsiteX38" fmla="*/ 1069296 w 2137366"/>
                <a:gd name="connsiteY38" fmla="*/ 1110863 h 2138405"/>
                <a:gd name="connsiteX39" fmla="*/ 1062709 w 2137366"/>
                <a:gd name="connsiteY39" fmla="*/ 1129655 h 2138405"/>
                <a:gd name="connsiteX40" fmla="*/ 1033307 w 2137366"/>
                <a:gd name="connsiteY40" fmla="*/ 1189706 h 2138405"/>
                <a:gd name="connsiteX41" fmla="*/ 1004738 w 2137366"/>
                <a:gd name="connsiteY41" fmla="*/ 1185614 h 2138405"/>
                <a:gd name="connsiteX42" fmla="*/ 973881 w 2137366"/>
                <a:gd name="connsiteY42" fmla="*/ 1182841 h 2138405"/>
                <a:gd name="connsiteX43" fmla="*/ 954395 w 2137366"/>
                <a:gd name="connsiteY43" fmla="*/ 1207041 h 2138405"/>
                <a:gd name="connsiteX44" fmla="*/ 900932 w 2137366"/>
                <a:gd name="connsiteY44" fmla="*/ 1305647 h 2138405"/>
                <a:gd name="connsiteX45" fmla="*/ 934425 w 2137366"/>
                <a:gd name="connsiteY45" fmla="*/ 1322428 h 2138405"/>
                <a:gd name="connsiteX46" fmla="*/ 930680 w 2137366"/>
                <a:gd name="connsiteY46" fmla="*/ 1420894 h 2138405"/>
                <a:gd name="connsiteX47" fmla="*/ 917990 w 2137366"/>
                <a:gd name="connsiteY47" fmla="*/ 1458963 h 2138405"/>
                <a:gd name="connsiteX48" fmla="*/ 936921 w 2137366"/>
                <a:gd name="connsiteY48" fmla="*/ 1461321 h 2138405"/>
                <a:gd name="connsiteX49" fmla="*/ 973881 w 2137366"/>
                <a:gd name="connsiteY49" fmla="*/ 1455774 h 2138405"/>
                <a:gd name="connsiteX50" fmla="*/ 984976 w 2137366"/>
                <a:gd name="connsiteY50" fmla="*/ 1487949 h 2138405"/>
                <a:gd name="connsiteX51" fmla="*/ 982826 w 2137366"/>
                <a:gd name="connsiteY51" fmla="*/ 1507503 h 2138405"/>
                <a:gd name="connsiteX52" fmla="*/ 970414 w 2137366"/>
                <a:gd name="connsiteY52" fmla="*/ 1535032 h 2138405"/>
                <a:gd name="connsiteX53" fmla="*/ 934563 w 2137366"/>
                <a:gd name="connsiteY53" fmla="*/ 1528861 h 2138405"/>
                <a:gd name="connsiteX54" fmla="*/ 903290 w 2137366"/>
                <a:gd name="connsiteY54" fmla="*/ 1517419 h 2138405"/>
                <a:gd name="connsiteX55" fmla="*/ 915494 w 2137366"/>
                <a:gd name="connsiteY55" fmla="*/ 1565682 h 2138405"/>
                <a:gd name="connsiteX56" fmla="*/ 911611 w 2137366"/>
                <a:gd name="connsiteY56" fmla="*/ 1629685 h 2138405"/>
                <a:gd name="connsiteX57" fmla="*/ 853987 w 2137366"/>
                <a:gd name="connsiteY57" fmla="*/ 1737375 h 2138405"/>
                <a:gd name="connsiteX58" fmla="*/ 656915 w 2137366"/>
                <a:gd name="connsiteY58" fmla="*/ 2005107 h 2138405"/>
                <a:gd name="connsiteX59" fmla="*/ 655112 w 2137366"/>
                <a:gd name="connsiteY59" fmla="*/ 2037282 h 2138405"/>
                <a:gd name="connsiteX60" fmla="*/ 839911 w 2137366"/>
                <a:gd name="connsiteY60" fmla="*/ 2138037 h 2138405"/>
                <a:gd name="connsiteX61" fmla="*/ 1267894 w 2137366"/>
                <a:gd name="connsiteY61" fmla="*/ 2138176 h 2138405"/>
                <a:gd name="connsiteX62" fmla="*/ 1332383 w 2137366"/>
                <a:gd name="connsiteY62" fmla="*/ 2135125 h 2138405"/>
                <a:gd name="connsiteX63" fmla="*/ 1510732 w 2137366"/>
                <a:gd name="connsiteY63" fmla="*/ 1938538 h 2138405"/>
                <a:gd name="connsiteX64" fmla="*/ 1510594 w 2137366"/>
                <a:gd name="connsiteY64" fmla="*/ 1531219 h 2138405"/>
                <a:gd name="connsiteX65" fmla="*/ 1530079 w 2137366"/>
                <a:gd name="connsiteY65" fmla="*/ 1511872 h 2138405"/>
                <a:gd name="connsiteX66" fmla="*/ 1926789 w 2137366"/>
                <a:gd name="connsiteY66" fmla="*/ 1512635 h 2138405"/>
                <a:gd name="connsiteX67" fmla="*/ 2136482 w 2137366"/>
                <a:gd name="connsiteY67" fmla="*/ 1302457 h 2138405"/>
                <a:gd name="connsiteX68" fmla="*/ 2136690 w 2137366"/>
                <a:gd name="connsiteY68" fmla="*/ 836820 h 213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137366" h="2138405">
                  <a:moveTo>
                    <a:pt x="2136690" y="836820"/>
                  </a:moveTo>
                  <a:cubicBezTo>
                    <a:pt x="2135927" y="706594"/>
                    <a:pt x="2028723" y="624492"/>
                    <a:pt x="1925402" y="626087"/>
                  </a:cubicBezTo>
                  <a:cubicBezTo>
                    <a:pt x="1795315" y="628098"/>
                    <a:pt x="1665089" y="626018"/>
                    <a:pt x="1535002" y="627128"/>
                  </a:cubicBezTo>
                  <a:cubicBezTo>
                    <a:pt x="1513992" y="627336"/>
                    <a:pt x="1510663" y="621164"/>
                    <a:pt x="1510802" y="601817"/>
                  </a:cubicBezTo>
                  <a:cubicBezTo>
                    <a:pt x="1511703" y="472285"/>
                    <a:pt x="1509415" y="342753"/>
                    <a:pt x="1511842" y="213290"/>
                  </a:cubicBezTo>
                  <a:cubicBezTo>
                    <a:pt x="1513714" y="112327"/>
                    <a:pt x="1434802" y="2141"/>
                    <a:pt x="1301941" y="1032"/>
                  </a:cubicBezTo>
                  <a:cubicBezTo>
                    <a:pt x="1146059" y="-286"/>
                    <a:pt x="990176" y="-425"/>
                    <a:pt x="834294" y="1101"/>
                  </a:cubicBezTo>
                  <a:cubicBezTo>
                    <a:pt x="702404" y="2418"/>
                    <a:pt x="623145" y="112049"/>
                    <a:pt x="625087" y="214053"/>
                  </a:cubicBezTo>
                  <a:cubicBezTo>
                    <a:pt x="627583" y="344902"/>
                    <a:pt x="625295" y="475822"/>
                    <a:pt x="626127" y="606741"/>
                  </a:cubicBezTo>
                  <a:cubicBezTo>
                    <a:pt x="626265" y="623799"/>
                    <a:pt x="621203" y="626989"/>
                    <a:pt x="605393" y="626920"/>
                  </a:cubicBezTo>
                  <a:cubicBezTo>
                    <a:pt x="475237" y="626295"/>
                    <a:pt x="345080" y="628722"/>
                    <a:pt x="214993" y="625879"/>
                  </a:cubicBezTo>
                  <a:cubicBezTo>
                    <a:pt x="108067" y="623591"/>
                    <a:pt x="100" y="707912"/>
                    <a:pt x="31" y="839663"/>
                  </a:cubicBezTo>
                  <a:cubicBezTo>
                    <a:pt x="-39" y="992841"/>
                    <a:pt x="31" y="1146020"/>
                    <a:pt x="31" y="1299198"/>
                  </a:cubicBezTo>
                  <a:cubicBezTo>
                    <a:pt x="31" y="1317990"/>
                    <a:pt x="2527" y="1336504"/>
                    <a:pt x="7312" y="1354672"/>
                  </a:cubicBezTo>
                  <a:cubicBezTo>
                    <a:pt x="13483" y="1378179"/>
                    <a:pt x="12859" y="1377486"/>
                    <a:pt x="32622" y="1364103"/>
                  </a:cubicBezTo>
                  <a:cubicBezTo>
                    <a:pt x="90939" y="1324646"/>
                    <a:pt x="140103" y="1273888"/>
                    <a:pt x="196826" y="1232767"/>
                  </a:cubicBezTo>
                  <a:cubicBezTo>
                    <a:pt x="264088" y="1184019"/>
                    <a:pt x="334124" y="1139085"/>
                    <a:pt x="402843" y="1092418"/>
                  </a:cubicBezTo>
                  <a:cubicBezTo>
                    <a:pt x="409084" y="1088188"/>
                    <a:pt x="418237" y="1084651"/>
                    <a:pt x="420525" y="1078688"/>
                  </a:cubicBezTo>
                  <a:cubicBezTo>
                    <a:pt x="432868" y="1046166"/>
                    <a:pt x="454642" y="1017111"/>
                    <a:pt x="454573" y="979944"/>
                  </a:cubicBezTo>
                  <a:cubicBezTo>
                    <a:pt x="454503" y="946590"/>
                    <a:pt x="465390" y="917119"/>
                    <a:pt x="495138" y="898188"/>
                  </a:cubicBezTo>
                  <a:cubicBezTo>
                    <a:pt x="502350" y="893612"/>
                    <a:pt x="504569" y="886539"/>
                    <a:pt x="508036" y="880021"/>
                  </a:cubicBezTo>
                  <a:cubicBezTo>
                    <a:pt x="528769" y="841189"/>
                    <a:pt x="543956" y="799236"/>
                    <a:pt x="569474" y="763109"/>
                  </a:cubicBezTo>
                  <a:cubicBezTo>
                    <a:pt x="625711" y="683573"/>
                    <a:pt x="676331" y="600361"/>
                    <a:pt x="729933" y="519091"/>
                  </a:cubicBezTo>
                  <a:cubicBezTo>
                    <a:pt x="758502" y="475752"/>
                    <a:pt x="800108" y="444063"/>
                    <a:pt x="850035" y="436504"/>
                  </a:cubicBezTo>
                  <a:cubicBezTo>
                    <a:pt x="900239" y="428946"/>
                    <a:pt x="952800" y="430055"/>
                    <a:pt x="1004045" y="435533"/>
                  </a:cubicBezTo>
                  <a:cubicBezTo>
                    <a:pt x="1027067" y="438030"/>
                    <a:pt x="1049603" y="438862"/>
                    <a:pt x="1072417" y="436574"/>
                  </a:cubicBezTo>
                  <a:cubicBezTo>
                    <a:pt x="1087048" y="435117"/>
                    <a:pt x="1101471" y="433800"/>
                    <a:pt x="1116033" y="436296"/>
                  </a:cubicBezTo>
                  <a:cubicBezTo>
                    <a:pt x="1200493" y="450928"/>
                    <a:pt x="1258394" y="506818"/>
                    <a:pt x="1308252" y="569157"/>
                  </a:cubicBezTo>
                  <a:cubicBezTo>
                    <a:pt x="1331343" y="598004"/>
                    <a:pt x="1354781" y="621025"/>
                    <a:pt x="1387857" y="634755"/>
                  </a:cubicBezTo>
                  <a:cubicBezTo>
                    <a:pt x="1485769" y="675529"/>
                    <a:pt x="1583889" y="715748"/>
                    <a:pt x="1681870" y="756244"/>
                  </a:cubicBezTo>
                  <a:cubicBezTo>
                    <a:pt x="1707389" y="766784"/>
                    <a:pt x="1715710" y="778850"/>
                    <a:pt x="1706071" y="802634"/>
                  </a:cubicBezTo>
                  <a:cubicBezTo>
                    <a:pt x="1694075" y="832243"/>
                    <a:pt x="1691717" y="867608"/>
                    <a:pt x="1659611" y="887163"/>
                  </a:cubicBezTo>
                  <a:cubicBezTo>
                    <a:pt x="1649973" y="893057"/>
                    <a:pt x="1643871" y="904707"/>
                    <a:pt x="1643940" y="917535"/>
                  </a:cubicBezTo>
                  <a:cubicBezTo>
                    <a:pt x="1644079" y="943677"/>
                    <a:pt x="1628476" y="960874"/>
                    <a:pt x="1610933" y="977239"/>
                  </a:cubicBezTo>
                  <a:cubicBezTo>
                    <a:pt x="1568842" y="1016418"/>
                    <a:pt x="1520995" y="1035834"/>
                    <a:pt x="1462678" y="1023629"/>
                  </a:cubicBezTo>
                  <a:cubicBezTo>
                    <a:pt x="1435149" y="1017874"/>
                    <a:pt x="1407966" y="1007473"/>
                    <a:pt x="1378912" y="1015031"/>
                  </a:cubicBezTo>
                  <a:cubicBezTo>
                    <a:pt x="1344241" y="1024046"/>
                    <a:pt x="1311719" y="1017250"/>
                    <a:pt x="1280653" y="1000746"/>
                  </a:cubicBezTo>
                  <a:cubicBezTo>
                    <a:pt x="1273303" y="996794"/>
                    <a:pt x="1266022" y="998735"/>
                    <a:pt x="1258394" y="1000192"/>
                  </a:cubicBezTo>
                  <a:cubicBezTo>
                    <a:pt x="1182394" y="1014962"/>
                    <a:pt x="1124493" y="1060381"/>
                    <a:pt x="1069296" y="1110863"/>
                  </a:cubicBezTo>
                  <a:cubicBezTo>
                    <a:pt x="1063125" y="1116479"/>
                    <a:pt x="1063610" y="1122928"/>
                    <a:pt x="1062709" y="1129655"/>
                  </a:cubicBezTo>
                  <a:cubicBezTo>
                    <a:pt x="1059588" y="1152954"/>
                    <a:pt x="1051614" y="1173687"/>
                    <a:pt x="1033307" y="1189706"/>
                  </a:cubicBezTo>
                  <a:cubicBezTo>
                    <a:pt x="1021519" y="1200107"/>
                    <a:pt x="1009592" y="1198235"/>
                    <a:pt x="1004738" y="1185614"/>
                  </a:cubicBezTo>
                  <a:cubicBezTo>
                    <a:pt x="995100" y="1160512"/>
                    <a:pt x="984351" y="1175213"/>
                    <a:pt x="973881" y="1182841"/>
                  </a:cubicBezTo>
                  <a:cubicBezTo>
                    <a:pt x="965421" y="1189012"/>
                    <a:pt x="959457" y="1197749"/>
                    <a:pt x="954395" y="1207041"/>
                  </a:cubicBezTo>
                  <a:cubicBezTo>
                    <a:pt x="936644" y="1239771"/>
                    <a:pt x="918892" y="1272431"/>
                    <a:pt x="900932" y="1305647"/>
                  </a:cubicBezTo>
                  <a:cubicBezTo>
                    <a:pt x="912166" y="1311749"/>
                    <a:pt x="924509" y="1314523"/>
                    <a:pt x="934425" y="1322428"/>
                  </a:cubicBezTo>
                  <a:cubicBezTo>
                    <a:pt x="970275" y="1350927"/>
                    <a:pt x="968403" y="1402726"/>
                    <a:pt x="930680" y="1420894"/>
                  </a:cubicBezTo>
                  <a:cubicBezTo>
                    <a:pt x="912790" y="1429493"/>
                    <a:pt x="909115" y="1441212"/>
                    <a:pt x="917990" y="1458963"/>
                  </a:cubicBezTo>
                  <a:cubicBezTo>
                    <a:pt x="923399" y="1469781"/>
                    <a:pt x="927074" y="1476438"/>
                    <a:pt x="936921" y="1461321"/>
                  </a:cubicBezTo>
                  <a:cubicBezTo>
                    <a:pt x="946005" y="1447314"/>
                    <a:pt x="960567" y="1448146"/>
                    <a:pt x="973881" y="1455774"/>
                  </a:cubicBezTo>
                  <a:cubicBezTo>
                    <a:pt x="986293" y="1462916"/>
                    <a:pt x="989552" y="1474358"/>
                    <a:pt x="984976" y="1487949"/>
                  </a:cubicBezTo>
                  <a:cubicBezTo>
                    <a:pt x="982826" y="1494259"/>
                    <a:pt x="979706" y="1499598"/>
                    <a:pt x="982826" y="1507503"/>
                  </a:cubicBezTo>
                  <a:cubicBezTo>
                    <a:pt x="987472" y="1519361"/>
                    <a:pt x="981647" y="1530317"/>
                    <a:pt x="970414" y="1535032"/>
                  </a:cubicBezTo>
                  <a:cubicBezTo>
                    <a:pt x="957863" y="1540303"/>
                    <a:pt x="941082" y="1541620"/>
                    <a:pt x="934563" y="1528861"/>
                  </a:cubicBezTo>
                  <a:cubicBezTo>
                    <a:pt x="926450" y="1512981"/>
                    <a:pt x="916188" y="1516310"/>
                    <a:pt x="903290" y="1517419"/>
                  </a:cubicBezTo>
                  <a:cubicBezTo>
                    <a:pt x="907312" y="1533992"/>
                    <a:pt x="909669" y="1550496"/>
                    <a:pt x="915494" y="1565682"/>
                  </a:cubicBezTo>
                  <a:cubicBezTo>
                    <a:pt x="924162" y="1588149"/>
                    <a:pt x="920487" y="1608675"/>
                    <a:pt x="911611" y="1629685"/>
                  </a:cubicBezTo>
                  <a:cubicBezTo>
                    <a:pt x="895662" y="1667338"/>
                    <a:pt x="874443" y="1702149"/>
                    <a:pt x="853987" y="1737375"/>
                  </a:cubicBezTo>
                  <a:cubicBezTo>
                    <a:pt x="798097" y="1833830"/>
                    <a:pt x="723137" y="1916279"/>
                    <a:pt x="656915" y="2005107"/>
                  </a:cubicBezTo>
                  <a:cubicBezTo>
                    <a:pt x="648247" y="2016687"/>
                    <a:pt x="647276" y="2025147"/>
                    <a:pt x="655112" y="2037282"/>
                  </a:cubicBezTo>
                  <a:cubicBezTo>
                    <a:pt x="698590" y="2104475"/>
                    <a:pt x="760721" y="2137621"/>
                    <a:pt x="839911" y="2138037"/>
                  </a:cubicBezTo>
                  <a:cubicBezTo>
                    <a:pt x="982549" y="2138731"/>
                    <a:pt x="1125256" y="2138245"/>
                    <a:pt x="1267894" y="2138176"/>
                  </a:cubicBezTo>
                  <a:cubicBezTo>
                    <a:pt x="1289460" y="2138176"/>
                    <a:pt x="1310817" y="2137621"/>
                    <a:pt x="1332383" y="2135125"/>
                  </a:cubicBezTo>
                  <a:cubicBezTo>
                    <a:pt x="1428145" y="2124099"/>
                    <a:pt x="1510386" y="2034716"/>
                    <a:pt x="1510732" y="1938538"/>
                  </a:cubicBezTo>
                  <a:cubicBezTo>
                    <a:pt x="1511218" y="1802765"/>
                    <a:pt x="1511218" y="1666992"/>
                    <a:pt x="1510594" y="1531219"/>
                  </a:cubicBezTo>
                  <a:cubicBezTo>
                    <a:pt x="1510524" y="1515478"/>
                    <a:pt x="1514546" y="1511803"/>
                    <a:pt x="1530079" y="1511872"/>
                  </a:cubicBezTo>
                  <a:cubicBezTo>
                    <a:pt x="1662316" y="1512565"/>
                    <a:pt x="1794553" y="1510970"/>
                    <a:pt x="1926789" y="1512635"/>
                  </a:cubicBezTo>
                  <a:cubicBezTo>
                    <a:pt x="2029000" y="1513952"/>
                    <a:pt x="2135650" y="1431920"/>
                    <a:pt x="2136482" y="1302457"/>
                  </a:cubicBezTo>
                  <a:cubicBezTo>
                    <a:pt x="2137660" y="1147337"/>
                    <a:pt x="2137591" y="992079"/>
                    <a:pt x="2136690" y="836820"/>
                  </a:cubicBezTo>
                  <a:close/>
                </a:path>
              </a:pathLst>
            </a:custGeom>
            <a:solidFill>
              <a:schemeClr val="bg1"/>
            </a:solidFill>
            <a:ln w="6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22399B-AC19-4E00-B999-F610E8311F2B}"/>
                </a:ext>
              </a:extLst>
            </p:cNvPr>
            <p:cNvGrpSpPr/>
            <p:nvPr/>
          </p:nvGrpSpPr>
          <p:grpSpPr>
            <a:xfrm>
              <a:off x="7013748" y="1155957"/>
              <a:ext cx="4507692" cy="800219"/>
              <a:chOff x="7083274" y="1682246"/>
              <a:chExt cx="4507692" cy="80021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460949-AF19-4033-B474-DDEB27D7F4F7}"/>
                  </a:ext>
                </a:extLst>
              </p:cNvPr>
              <p:cNvSpPr txBox="1"/>
              <p:nvPr/>
            </p:nvSpPr>
            <p:spPr>
              <a:xfrm>
                <a:off x="7083274" y="202080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68C8C3-2BDB-489E-ADF8-35E9EFBA9241}"/>
                  </a:ext>
                </a:extLst>
              </p:cNvPr>
              <p:cNvSpPr txBox="1"/>
              <p:nvPr/>
            </p:nvSpPr>
            <p:spPr>
              <a:xfrm>
                <a:off x="7083274" y="168224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79A59E-9669-4842-9FF4-345DF87A9DD9}"/>
                </a:ext>
              </a:extLst>
            </p:cNvPr>
            <p:cNvSpPr txBox="1"/>
            <p:nvPr/>
          </p:nvSpPr>
          <p:spPr>
            <a:xfrm>
              <a:off x="5520595" y="119596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1">
            <a:extLst>
              <a:ext uri="{FF2B5EF4-FFF2-40B4-BE49-F238E27FC236}">
                <a16:creationId xmlns:a16="http://schemas.microsoft.com/office/drawing/2014/main" id="{E4B6B76F-DAEC-436E-A809-E62BC4DBF07B}"/>
              </a:ext>
            </a:extLst>
          </p:cNvPr>
          <p:cNvSpPr/>
          <p:nvPr/>
        </p:nvSpPr>
        <p:spPr>
          <a:xfrm rot="10800000">
            <a:off x="7879460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864AA466-9C02-45D9-B2A6-3D05F02AABA3}"/>
              </a:ext>
            </a:extLst>
          </p:cNvPr>
          <p:cNvSpPr/>
          <p:nvPr/>
        </p:nvSpPr>
        <p:spPr>
          <a:xfrm rot="10800000">
            <a:off x="5720963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hevron 3">
            <a:extLst>
              <a:ext uri="{FF2B5EF4-FFF2-40B4-BE49-F238E27FC236}">
                <a16:creationId xmlns:a16="http://schemas.microsoft.com/office/drawing/2014/main" id="{50966D35-6970-4138-BC25-1551EA827C79}"/>
              </a:ext>
            </a:extLst>
          </p:cNvPr>
          <p:cNvSpPr/>
          <p:nvPr/>
        </p:nvSpPr>
        <p:spPr>
          <a:xfrm rot="10800000">
            <a:off x="3562467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9BF77AEE-7CE3-4CC6-BDAA-19E144BF2AC5}"/>
              </a:ext>
            </a:extLst>
          </p:cNvPr>
          <p:cNvSpPr/>
          <p:nvPr/>
        </p:nvSpPr>
        <p:spPr>
          <a:xfrm rot="10800000">
            <a:off x="1403971" y="1824907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hevron 5">
            <a:extLst>
              <a:ext uri="{FF2B5EF4-FFF2-40B4-BE49-F238E27FC236}">
                <a16:creationId xmlns:a16="http://schemas.microsoft.com/office/drawing/2014/main" id="{0581F2D4-B541-44D7-99E5-99236918631E}"/>
              </a:ext>
            </a:extLst>
          </p:cNvPr>
          <p:cNvSpPr/>
          <p:nvPr/>
        </p:nvSpPr>
        <p:spPr>
          <a:xfrm>
            <a:off x="1985817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hevron 6">
            <a:extLst>
              <a:ext uri="{FF2B5EF4-FFF2-40B4-BE49-F238E27FC236}">
                <a16:creationId xmlns:a16="http://schemas.microsoft.com/office/drawing/2014/main" id="{872CB625-3606-4C56-A2CC-83439167380E}"/>
              </a:ext>
            </a:extLst>
          </p:cNvPr>
          <p:cNvSpPr/>
          <p:nvPr/>
        </p:nvSpPr>
        <p:spPr>
          <a:xfrm>
            <a:off x="4143063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BEE9C597-EC04-48BA-B19B-1AD5FC0EABD0}"/>
              </a:ext>
            </a:extLst>
          </p:cNvPr>
          <p:cNvSpPr/>
          <p:nvPr/>
        </p:nvSpPr>
        <p:spPr>
          <a:xfrm>
            <a:off x="6300309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hevron 8">
            <a:extLst>
              <a:ext uri="{FF2B5EF4-FFF2-40B4-BE49-F238E27FC236}">
                <a16:creationId xmlns:a16="http://schemas.microsoft.com/office/drawing/2014/main" id="{15DF18A5-94F3-465D-B6ED-6D1035DC6FF9}"/>
              </a:ext>
            </a:extLst>
          </p:cNvPr>
          <p:cNvSpPr/>
          <p:nvPr/>
        </p:nvSpPr>
        <p:spPr>
          <a:xfrm>
            <a:off x="8457555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935E8-FA2D-4F32-A229-6051ADFB4407}"/>
              </a:ext>
            </a:extLst>
          </p:cNvPr>
          <p:cNvSpPr txBox="1"/>
          <p:nvPr/>
        </p:nvSpPr>
        <p:spPr>
          <a:xfrm>
            <a:off x="9073915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EA352-2D08-4FAD-9E31-2FF93E14388D}"/>
              </a:ext>
            </a:extLst>
          </p:cNvPr>
          <p:cNvSpPr txBox="1"/>
          <p:nvPr/>
        </p:nvSpPr>
        <p:spPr>
          <a:xfrm>
            <a:off x="2602177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37C45-B61E-480E-873F-56B1B9CF6617}"/>
              </a:ext>
            </a:extLst>
          </p:cNvPr>
          <p:cNvSpPr txBox="1"/>
          <p:nvPr/>
        </p:nvSpPr>
        <p:spPr>
          <a:xfrm>
            <a:off x="4759423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9B3BC-9694-49F9-AF05-4582FB7BCFE3}"/>
              </a:ext>
            </a:extLst>
          </p:cNvPr>
          <p:cNvSpPr txBox="1"/>
          <p:nvPr/>
        </p:nvSpPr>
        <p:spPr>
          <a:xfrm>
            <a:off x="6916669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Pentagon 4">
            <a:extLst>
              <a:ext uri="{FF2B5EF4-FFF2-40B4-BE49-F238E27FC236}">
                <a16:creationId xmlns:a16="http://schemas.microsoft.com/office/drawing/2014/main" id="{FA890DD9-C413-4B45-8CD2-D61AFB3FB65A}"/>
              </a:ext>
            </a:extLst>
          </p:cNvPr>
          <p:cNvSpPr/>
          <p:nvPr/>
        </p:nvSpPr>
        <p:spPr>
          <a:xfrm rot="16200000">
            <a:off x="9774464" y="2554016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919D9-6360-4ED8-B61F-F40FF68EA04D}"/>
              </a:ext>
            </a:extLst>
          </p:cNvPr>
          <p:cNvSpPr txBox="1"/>
          <p:nvPr/>
        </p:nvSpPr>
        <p:spPr>
          <a:xfrm>
            <a:off x="8495820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F96F3-7F4C-434C-BD21-7556F244A6B2}"/>
              </a:ext>
            </a:extLst>
          </p:cNvPr>
          <p:cNvSpPr txBox="1"/>
          <p:nvPr/>
        </p:nvSpPr>
        <p:spPr>
          <a:xfrm>
            <a:off x="6337324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10504-C413-4825-BA78-B68767C96407}"/>
              </a:ext>
            </a:extLst>
          </p:cNvPr>
          <p:cNvSpPr txBox="1"/>
          <p:nvPr/>
        </p:nvSpPr>
        <p:spPr>
          <a:xfrm>
            <a:off x="4178827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A7518-F922-4F19-B99B-35874120F156}"/>
              </a:ext>
            </a:extLst>
          </p:cNvPr>
          <p:cNvSpPr txBox="1"/>
          <p:nvPr/>
        </p:nvSpPr>
        <p:spPr>
          <a:xfrm>
            <a:off x="2020330" y="1885798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4">
            <a:extLst>
              <a:ext uri="{FF2B5EF4-FFF2-40B4-BE49-F238E27FC236}">
                <a16:creationId xmlns:a16="http://schemas.microsoft.com/office/drawing/2014/main" id="{5AE31843-31FD-43B3-AE5C-61B9AF455CB3}"/>
              </a:ext>
            </a:extLst>
          </p:cNvPr>
          <p:cNvSpPr/>
          <p:nvPr/>
        </p:nvSpPr>
        <p:spPr>
          <a:xfrm rot="5400000">
            <a:off x="305939" y="2536690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21C57-F502-4056-A7FC-28D69A919CC2}"/>
              </a:ext>
            </a:extLst>
          </p:cNvPr>
          <p:cNvSpPr txBox="1"/>
          <p:nvPr/>
        </p:nvSpPr>
        <p:spPr>
          <a:xfrm>
            <a:off x="1084156" y="2593372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E4A6FB-9D47-4D0A-81C8-19396FB9A7DC}"/>
              </a:ext>
            </a:extLst>
          </p:cNvPr>
          <p:cNvSpPr txBox="1"/>
          <p:nvPr/>
        </p:nvSpPr>
        <p:spPr>
          <a:xfrm>
            <a:off x="10552681" y="222304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E9218F-4325-40E8-9D1F-283329B5E68F}"/>
              </a:ext>
            </a:extLst>
          </p:cNvPr>
          <p:cNvGrpSpPr/>
          <p:nvPr/>
        </p:nvGrpSpPr>
        <p:grpSpPr>
          <a:xfrm>
            <a:off x="987424" y="4348944"/>
            <a:ext cx="4768535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29ED56-C225-4A77-9B1C-6F5917CBB27C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 Same Side Corner Rectangle 23">
              <a:extLst>
                <a:ext uri="{FF2B5EF4-FFF2-40B4-BE49-F238E27FC236}">
                  <a16:creationId xmlns:a16="http://schemas.microsoft.com/office/drawing/2014/main" id="{5BAAD309-9AE6-42DD-B621-CA768442E1C8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BE4B42-C6DF-4393-842E-9AED80BD08EA}"/>
              </a:ext>
            </a:extLst>
          </p:cNvPr>
          <p:cNvGrpSpPr/>
          <p:nvPr/>
        </p:nvGrpSpPr>
        <p:grpSpPr>
          <a:xfrm>
            <a:off x="6408888" y="4348944"/>
            <a:ext cx="4768535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166497-BAF9-4F6B-AB94-A18F1341748B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 Same Side Corner Rectangle 26">
              <a:extLst>
                <a:ext uri="{FF2B5EF4-FFF2-40B4-BE49-F238E27FC236}">
                  <a16:creationId xmlns:a16="http://schemas.microsoft.com/office/drawing/2014/main" id="{941E6318-5B81-4129-A297-46C15876ADBA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C2E67D-25B0-4023-A6D8-A843AD25AD97}"/>
              </a:ext>
            </a:extLst>
          </p:cNvPr>
          <p:cNvSpPr txBox="1"/>
          <p:nvPr/>
        </p:nvSpPr>
        <p:spPr>
          <a:xfrm>
            <a:off x="1215479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E20B79-275E-415B-B4B0-C7B21D6FD450}"/>
              </a:ext>
            </a:extLst>
          </p:cNvPr>
          <p:cNvGrpSpPr/>
          <p:nvPr/>
        </p:nvGrpSpPr>
        <p:grpSpPr>
          <a:xfrm>
            <a:off x="1215479" y="4941170"/>
            <a:ext cx="4339308" cy="936104"/>
            <a:chOff x="953279" y="4941168"/>
            <a:chExt cx="3123688" cy="9361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D57B74-8F80-47CF-AB01-BCAF1FBF267A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F8D199-05B3-40C2-A826-79229E6514C3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768EE3-4462-4712-80C6-A57FDE6DBF9E}"/>
              </a:ext>
            </a:extLst>
          </p:cNvPr>
          <p:cNvSpPr txBox="1"/>
          <p:nvPr/>
        </p:nvSpPr>
        <p:spPr>
          <a:xfrm>
            <a:off x="6624811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5FFE13-DAEB-420D-B64F-15CEAE4982EF}"/>
              </a:ext>
            </a:extLst>
          </p:cNvPr>
          <p:cNvGrpSpPr/>
          <p:nvPr/>
        </p:nvGrpSpPr>
        <p:grpSpPr>
          <a:xfrm>
            <a:off x="6624811" y="4941170"/>
            <a:ext cx="4339308" cy="936104"/>
            <a:chOff x="5004868" y="4941168"/>
            <a:chExt cx="3123688" cy="9361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313A38-5D84-4BF3-A21A-722CFC94E818}"/>
                </a:ext>
              </a:extLst>
            </p:cNvPr>
            <p:cNvSpPr txBox="1"/>
            <p:nvPr/>
          </p:nvSpPr>
          <p:spPr>
            <a:xfrm>
              <a:off x="5004868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2C1ED-5FE6-4113-9310-BD29D306D9E0}"/>
                </a:ext>
              </a:extLst>
            </p:cNvPr>
            <p:cNvSpPr txBox="1"/>
            <p:nvPr/>
          </p:nvSpPr>
          <p:spPr>
            <a:xfrm>
              <a:off x="5004868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58258-29A2-498A-BEB5-3F1E1DB2C649}"/>
              </a:ext>
            </a:extLst>
          </p:cNvPr>
          <p:cNvSpPr/>
          <p:nvPr/>
        </p:nvSpPr>
        <p:spPr>
          <a:xfrm>
            <a:off x="3638178" y="1857178"/>
            <a:ext cx="2227774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F6A25023-A12C-48DE-8A1B-7B32BE28BE59}"/>
              </a:ext>
            </a:extLst>
          </p:cNvPr>
          <p:cNvGrpSpPr/>
          <p:nvPr/>
        </p:nvGrpSpPr>
        <p:grpSpPr>
          <a:xfrm>
            <a:off x="3512614" y="5066102"/>
            <a:ext cx="2480014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17F5DD-560E-43F1-80F8-C0CA52B2F785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5E7E685B-3E74-43C4-B1F4-B379C2B928D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18C9C2BA-86E2-4E3A-BE64-BC33B97B29C5}"/>
              </a:ext>
            </a:extLst>
          </p:cNvPr>
          <p:cNvGrpSpPr/>
          <p:nvPr/>
        </p:nvGrpSpPr>
        <p:grpSpPr>
          <a:xfrm>
            <a:off x="3503184" y="1910419"/>
            <a:ext cx="2581436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07F7C4-3E7D-43CC-8FA8-E4E05E55877E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49F3128D-7D0F-4246-80CE-82D4D0D9805A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BF892F9-C52C-420B-9C4E-2302331A5325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45A22DD-B7C8-4625-8E82-8B02A997F76D}"/>
              </a:ext>
            </a:extLst>
          </p:cNvPr>
          <p:cNvSpPr txBox="1"/>
          <p:nvPr/>
        </p:nvSpPr>
        <p:spPr>
          <a:xfrm>
            <a:off x="3789139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 Easy to change colors, photos and Text. </a:t>
            </a:r>
          </a:p>
        </p:txBody>
      </p:sp>
      <p:grpSp>
        <p:nvGrpSpPr>
          <p:cNvPr id="12" name="그룹 44">
            <a:extLst>
              <a:ext uri="{FF2B5EF4-FFF2-40B4-BE49-F238E27FC236}">
                <a16:creationId xmlns:a16="http://schemas.microsoft.com/office/drawing/2014/main" id="{71E1E1CA-5893-47E0-8B7A-4551745D9B69}"/>
              </a:ext>
            </a:extLst>
          </p:cNvPr>
          <p:cNvGrpSpPr/>
          <p:nvPr/>
        </p:nvGrpSpPr>
        <p:grpSpPr>
          <a:xfrm>
            <a:off x="3553052" y="2061898"/>
            <a:ext cx="2158420" cy="542623"/>
            <a:chOff x="503781" y="2168905"/>
            <a:chExt cx="2302031" cy="5426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621B5-7BB7-4FE8-A214-B53313736327}"/>
                </a:ext>
              </a:extLst>
            </p:cNvPr>
            <p:cNvSpPr txBox="1"/>
            <p:nvPr/>
          </p:nvSpPr>
          <p:spPr>
            <a:xfrm>
              <a:off x="503781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8DC3D-61B6-4613-8F72-BF03488DBB0A}"/>
                </a:ext>
              </a:extLst>
            </p:cNvPr>
            <p:cNvSpPr txBox="1"/>
            <p:nvPr/>
          </p:nvSpPr>
          <p:spPr>
            <a:xfrm>
              <a:off x="511290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EDA9C5-581C-4159-85D0-EC9FDA8EE6D2}"/>
              </a:ext>
            </a:extLst>
          </p:cNvPr>
          <p:cNvSpPr txBox="1"/>
          <p:nvPr/>
        </p:nvSpPr>
        <p:spPr>
          <a:xfrm>
            <a:off x="3877248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15F01-B78B-4F92-81D1-1FF86F2D4B4C}"/>
              </a:ext>
            </a:extLst>
          </p:cNvPr>
          <p:cNvSpPr/>
          <p:nvPr/>
        </p:nvSpPr>
        <p:spPr>
          <a:xfrm>
            <a:off x="6259742" y="1857178"/>
            <a:ext cx="2227774" cy="417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7" name="그룹 53">
            <a:extLst>
              <a:ext uri="{FF2B5EF4-FFF2-40B4-BE49-F238E27FC236}">
                <a16:creationId xmlns:a16="http://schemas.microsoft.com/office/drawing/2014/main" id="{0E4D3CA7-2D5C-4C84-AA9E-2B194324262B}"/>
              </a:ext>
            </a:extLst>
          </p:cNvPr>
          <p:cNvGrpSpPr/>
          <p:nvPr/>
        </p:nvGrpSpPr>
        <p:grpSpPr>
          <a:xfrm>
            <a:off x="6134178" y="5066102"/>
            <a:ext cx="2480014" cy="756000"/>
            <a:chOff x="3277438" y="4988278"/>
            <a:chExt cx="2645023" cy="75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309138-83BD-4C74-A436-1C617A26FF5F}"/>
                </a:ext>
              </a:extLst>
            </p:cNvPr>
            <p:cNvSpPr/>
            <p:nvPr/>
          </p:nvSpPr>
          <p:spPr>
            <a:xfrm>
              <a:off x="3277438" y="5132278"/>
              <a:ext cx="2645023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04155C3E-99CA-41F1-BFED-D998AD0E7641}"/>
                </a:ext>
              </a:extLst>
            </p:cNvPr>
            <p:cNvSpPr/>
            <p:nvPr/>
          </p:nvSpPr>
          <p:spPr>
            <a:xfrm>
              <a:off x="5778461" y="4988278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그룹 50">
            <a:extLst>
              <a:ext uri="{FF2B5EF4-FFF2-40B4-BE49-F238E27FC236}">
                <a16:creationId xmlns:a16="http://schemas.microsoft.com/office/drawing/2014/main" id="{4278876D-575F-475E-A00E-351BF0D3DEF9}"/>
              </a:ext>
            </a:extLst>
          </p:cNvPr>
          <p:cNvGrpSpPr/>
          <p:nvPr/>
        </p:nvGrpSpPr>
        <p:grpSpPr>
          <a:xfrm>
            <a:off x="6124749" y="1910419"/>
            <a:ext cx="2581436" cy="882621"/>
            <a:chOff x="3267382" y="2017425"/>
            <a:chExt cx="2753193" cy="8826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0B716D-2BE3-4516-A2B4-CDCD7E1BE29A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CB4977D7-05E7-45C8-8964-DFF5DD5F5480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2364A10-70C6-4154-9E5D-D4F8DAED1C01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CBBB986-ABB7-4316-AA70-DE1B8C740BAC}"/>
              </a:ext>
            </a:extLst>
          </p:cNvPr>
          <p:cNvSpPr txBox="1"/>
          <p:nvPr/>
        </p:nvSpPr>
        <p:spPr>
          <a:xfrm>
            <a:off x="6402758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그룹 45">
            <a:extLst>
              <a:ext uri="{FF2B5EF4-FFF2-40B4-BE49-F238E27FC236}">
                <a16:creationId xmlns:a16="http://schemas.microsoft.com/office/drawing/2014/main" id="{D3A76359-A273-4DA8-832A-5A8BFC07953D}"/>
              </a:ext>
            </a:extLst>
          </p:cNvPr>
          <p:cNvGrpSpPr/>
          <p:nvPr/>
        </p:nvGrpSpPr>
        <p:grpSpPr>
          <a:xfrm>
            <a:off x="6180240" y="2061898"/>
            <a:ext cx="2158420" cy="542623"/>
            <a:chOff x="3326565" y="2168905"/>
            <a:chExt cx="2302031" cy="5426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FB82F5-D2F3-4E6D-AE6A-6FA37C2E812F}"/>
                </a:ext>
              </a:extLst>
            </p:cNvPr>
            <p:cNvSpPr txBox="1"/>
            <p:nvPr/>
          </p:nvSpPr>
          <p:spPr>
            <a:xfrm>
              <a:off x="3326565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723A8-FD71-4A0A-B79C-5AD602A728A4}"/>
                </a:ext>
              </a:extLst>
            </p:cNvPr>
            <p:cNvSpPr txBox="1"/>
            <p:nvPr/>
          </p:nvSpPr>
          <p:spPr>
            <a:xfrm>
              <a:off x="3334074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4187FF-BC5F-4C38-BD71-4B1C3DE351A4}"/>
              </a:ext>
            </a:extLst>
          </p:cNvPr>
          <p:cNvSpPr txBox="1"/>
          <p:nvPr/>
        </p:nvSpPr>
        <p:spPr>
          <a:xfrm>
            <a:off x="6557232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E7AF38-DD92-450E-9E97-254B91A53BE4}"/>
              </a:ext>
            </a:extLst>
          </p:cNvPr>
          <p:cNvSpPr/>
          <p:nvPr/>
        </p:nvSpPr>
        <p:spPr>
          <a:xfrm>
            <a:off x="8881306" y="1857178"/>
            <a:ext cx="2227774" cy="4173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30" name="그룹 54">
            <a:extLst>
              <a:ext uri="{FF2B5EF4-FFF2-40B4-BE49-F238E27FC236}">
                <a16:creationId xmlns:a16="http://schemas.microsoft.com/office/drawing/2014/main" id="{CFCCFB4E-FD3C-42B5-9CEE-D1683ECB3516}"/>
              </a:ext>
            </a:extLst>
          </p:cNvPr>
          <p:cNvGrpSpPr/>
          <p:nvPr/>
        </p:nvGrpSpPr>
        <p:grpSpPr>
          <a:xfrm>
            <a:off x="8755742" y="5066102"/>
            <a:ext cx="2480014" cy="756000"/>
            <a:chOff x="6094224" y="4988278"/>
            <a:chExt cx="2645023" cy="756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509730-4142-4269-B313-30B7E434370B}"/>
                </a:ext>
              </a:extLst>
            </p:cNvPr>
            <p:cNvSpPr/>
            <p:nvPr/>
          </p:nvSpPr>
          <p:spPr>
            <a:xfrm>
              <a:off x="6094224" y="5132278"/>
              <a:ext cx="2645023" cy="6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E6045BF0-8C89-49E1-BC70-2BA0BC90A8EC}"/>
                </a:ext>
              </a:extLst>
            </p:cNvPr>
            <p:cNvSpPr/>
            <p:nvPr/>
          </p:nvSpPr>
          <p:spPr>
            <a:xfrm>
              <a:off x="8595247" y="4988278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9FAC7D5-B84C-4C2E-9A0C-F12737B5495C}"/>
              </a:ext>
            </a:extLst>
          </p:cNvPr>
          <p:cNvSpPr/>
          <p:nvPr/>
        </p:nvSpPr>
        <p:spPr>
          <a:xfrm rot="10800000">
            <a:off x="8746314" y="2037038"/>
            <a:ext cx="1890158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A3914-4236-4F57-9B53-E3A4F450C659}"/>
              </a:ext>
            </a:extLst>
          </p:cNvPr>
          <p:cNvSpPr txBox="1"/>
          <p:nvPr/>
        </p:nvSpPr>
        <p:spPr>
          <a:xfrm>
            <a:off x="9049973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 Easy to change colors, photos and Text. </a:t>
            </a: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C2EB2C3F-044F-49B1-B764-E12D295C83E4}"/>
              </a:ext>
            </a:extLst>
          </p:cNvPr>
          <p:cNvGrpSpPr/>
          <p:nvPr/>
        </p:nvGrpSpPr>
        <p:grpSpPr>
          <a:xfrm>
            <a:off x="8755743" y="1910419"/>
            <a:ext cx="2572007" cy="882621"/>
            <a:chOff x="6094224" y="2017425"/>
            <a:chExt cx="2743137" cy="882621"/>
          </a:xfrm>
        </p:grpSpPr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4557CA5A-7BE9-43D2-A4FB-72D324822978}"/>
                </a:ext>
              </a:extLst>
            </p:cNvPr>
            <p:cNvSpPr/>
            <p:nvPr/>
          </p:nvSpPr>
          <p:spPr>
            <a:xfrm rot="10800000">
              <a:off x="6094224" y="2756046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88951F0-1CE5-41E5-9B0B-5A21F737D0F6}"/>
                </a:ext>
              </a:extLst>
            </p:cNvPr>
            <p:cNvSpPr/>
            <p:nvPr/>
          </p:nvSpPr>
          <p:spPr>
            <a:xfrm rot="5400000">
              <a:off x="8031791" y="2077097"/>
              <a:ext cx="865242" cy="74589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8" name="그룹 46">
              <a:extLst>
                <a:ext uri="{FF2B5EF4-FFF2-40B4-BE49-F238E27FC236}">
                  <a16:creationId xmlns:a16="http://schemas.microsoft.com/office/drawing/2014/main" id="{67459A15-5333-475B-9159-9E6C25947AF0}"/>
                </a:ext>
              </a:extLst>
            </p:cNvPr>
            <p:cNvGrpSpPr/>
            <p:nvPr/>
          </p:nvGrpSpPr>
          <p:grpSpPr>
            <a:xfrm>
              <a:off x="6149349" y="2168905"/>
              <a:ext cx="2302031" cy="542623"/>
              <a:chOff x="6149349" y="2168905"/>
              <a:chExt cx="2302031" cy="54262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BDADF5-F0A8-40D5-9AD9-06E80539C686}"/>
                  </a:ext>
                </a:extLst>
              </p:cNvPr>
              <p:cNvSpPr txBox="1"/>
              <p:nvPr/>
            </p:nvSpPr>
            <p:spPr>
              <a:xfrm>
                <a:off x="6149349" y="2168905"/>
                <a:ext cx="2294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F745CD-B3BD-4297-99C3-70E55F9FA548}"/>
                  </a:ext>
                </a:extLst>
              </p:cNvPr>
              <p:cNvSpPr txBox="1"/>
              <p:nvPr/>
            </p:nvSpPr>
            <p:spPr>
              <a:xfrm>
                <a:off x="6156858" y="2434529"/>
                <a:ext cx="2294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Presentation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8716855-082F-4BC4-BBA8-69ABD3A7ABD5}"/>
              </a:ext>
            </a:extLst>
          </p:cNvPr>
          <p:cNvSpPr txBox="1"/>
          <p:nvPr/>
        </p:nvSpPr>
        <p:spPr>
          <a:xfrm>
            <a:off x="9237214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7F203AB9-6E53-4BD5-A69B-A949BBB91F6D}"/>
              </a:ext>
            </a:extLst>
          </p:cNvPr>
          <p:cNvSpPr/>
          <p:nvPr/>
        </p:nvSpPr>
        <p:spPr>
          <a:xfrm>
            <a:off x="1016612" y="1857178"/>
            <a:ext cx="2227774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C4FC8EA-2FDA-4327-BB09-ACBCBC56365D}"/>
              </a:ext>
            </a:extLst>
          </p:cNvPr>
          <p:cNvGrpSpPr/>
          <p:nvPr/>
        </p:nvGrpSpPr>
        <p:grpSpPr>
          <a:xfrm>
            <a:off x="891048" y="5066102"/>
            <a:ext cx="2480014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6143891B-4064-4CB2-A707-2F731739DF0E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310F8B3C-F26C-4F0B-8A50-80E6E5C8822A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E10A83F7-A4B7-4EFE-9BEC-378C60581675}"/>
              </a:ext>
            </a:extLst>
          </p:cNvPr>
          <p:cNvGrpSpPr/>
          <p:nvPr/>
        </p:nvGrpSpPr>
        <p:grpSpPr>
          <a:xfrm>
            <a:off x="881619" y="1910419"/>
            <a:ext cx="2581436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2D2F8BCD-4660-4E90-A2B9-22CB61AABC8F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DDD38A03-6C9C-4BA1-BE83-70D44F02E125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431A4BAB-2F31-4D0F-8C9E-D9F3E0F44858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5B822F4-4CF1-4772-BD32-E4772A3A4FAA}"/>
              </a:ext>
            </a:extLst>
          </p:cNvPr>
          <p:cNvSpPr txBox="1"/>
          <p:nvPr/>
        </p:nvSpPr>
        <p:spPr>
          <a:xfrm>
            <a:off x="1167574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grpSp>
        <p:nvGrpSpPr>
          <p:cNvPr id="51" name="그룹 65">
            <a:extLst>
              <a:ext uri="{FF2B5EF4-FFF2-40B4-BE49-F238E27FC236}">
                <a16:creationId xmlns:a16="http://schemas.microsoft.com/office/drawing/2014/main" id="{02EF62DC-41E4-4780-AB37-AD0E69397B88}"/>
              </a:ext>
            </a:extLst>
          </p:cNvPr>
          <p:cNvGrpSpPr/>
          <p:nvPr/>
        </p:nvGrpSpPr>
        <p:grpSpPr>
          <a:xfrm>
            <a:off x="931487" y="2061898"/>
            <a:ext cx="2158420" cy="542623"/>
            <a:chOff x="503781" y="2168905"/>
            <a:chExt cx="2302031" cy="5426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643299-F186-44D0-A6F3-80668D3AB56F}"/>
                </a:ext>
              </a:extLst>
            </p:cNvPr>
            <p:cNvSpPr txBox="1"/>
            <p:nvPr/>
          </p:nvSpPr>
          <p:spPr>
            <a:xfrm>
              <a:off x="503781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A74504-8D46-4CF1-9EFA-884FA29BD1E5}"/>
                </a:ext>
              </a:extLst>
            </p:cNvPr>
            <p:cNvSpPr txBox="1"/>
            <p:nvPr/>
          </p:nvSpPr>
          <p:spPr>
            <a:xfrm>
              <a:off x="511290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E1CB151-6EF0-4F4C-9DD4-C915F9A9FA77}"/>
              </a:ext>
            </a:extLst>
          </p:cNvPr>
          <p:cNvSpPr txBox="1"/>
          <p:nvPr/>
        </p:nvSpPr>
        <p:spPr>
          <a:xfrm>
            <a:off x="1255684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0B1E9-6118-4663-9C3C-1561E526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3028269C-F700-4557-A595-E2E421D5FD92}"/>
              </a:ext>
            </a:extLst>
          </p:cNvPr>
          <p:cNvSpPr/>
          <p:nvPr/>
        </p:nvSpPr>
        <p:spPr>
          <a:xfrm>
            <a:off x="760349" y="2541495"/>
            <a:ext cx="640080" cy="640080"/>
          </a:xfrm>
          <a:prstGeom prst="roundRect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871D4882-9242-4D82-ACDE-915196B12CAB}"/>
              </a:ext>
            </a:extLst>
          </p:cNvPr>
          <p:cNvSpPr/>
          <p:nvPr/>
        </p:nvSpPr>
        <p:spPr>
          <a:xfrm>
            <a:off x="760349" y="3836895"/>
            <a:ext cx="640080" cy="640080"/>
          </a:xfrm>
          <a:prstGeom prst="roundRect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4AD99D50-7562-4722-942F-0E8E29FE5B40}"/>
              </a:ext>
            </a:extLst>
          </p:cNvPr>
          <p:cNvSpPr/>
          <p:nvPr/>
        </p:nvSpPr>
        <p:spPr>
          <a:xfrm>
            <a:off x="760349" y="5157695"/>
            <a:ext cx="640080" cy="640080"/>
          </a:xfrm>
          <a:prstGeom prst="roundRect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9" name="Group 110">
            <a:extLst>
              <a:ext uri="{FF2B5EF4-FFF2-40B4-BE49-F238E27FC236}">
                <a16:creationId xmlns:a16="http://schemas.microsoft.com/office/drawing/2014/main" id="{FF927340-E2F7-4E9A-A123-0739192900C1}"/>
              </a:ext>
            </a:extLst>
          </p:cNvPr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F2930-A0BA-45CA-B34D-5E94DA5BDE33}"/>
                </a:ext>
              </a:extLst>
            </p:cNvPr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E8976-DBBE-4231-AF2A-326FBE7978A5}"/>
                </a:ext>
              </a:extLst>
            </p:cNvPr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C7F80D04-8626-4987-B11C-B2B29F46B525}"/>
              </a:ext>
            </a:extLst>
          </p:cNvPr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6F43CB-E3C9-4ED1-876B-F73342987425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D8716-F675-4232-A983-A51FE0AF75B1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10">
            <a:extLst>
              <a:ext uri="{FF2B5EF4-FFF2-40B4-BE49-F238E27FC236}">
                <a16:creationId xmlns:a16="http://schemas.microsoft.com/office/drawing/2014/main" id="{471D09BC-001E-4B18-806B-B09EF4DD0A8F}"/>
              </a:ext>
            </a:extLst>
          </p:cNvPr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04049-734C-4D40-91A5-FA281F52CE87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515647-DC42-43BB-8655-496C4F7B5C88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8509E4FC-84CF-4577-A2A0-8D3146DD6FE8}"/>
              </a:ext>
            </a:extLst>
          </p:cNvPr>
          <p:cNvSpPr txBox="1">
            <a:spLocks/>
          </p:cNvSpPr>
          <p:nvPr/>
        </p:nvSpPr>
        <p:spPr>
          <a:xfrm>
            <a:off x="1190893" y="1657178"/>
            <a:ext cx="9738780" cy="64784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187E7882-F6F6-414F-AE3F-F1530F57EFA7}"/>
              </a:ext>
            </a:extLst>
          </p:cNvPr>
          <p:cNvSpPr>
            <a:spLocks/>
          </p:cNvSpPr>
          <p:nvPr/>
        </p:nvSpPr>
        <p:spPr>
          <a:xfrm>
            <a:off x="934439" y="2715585"/>
            <a:ext cx="291900" cy="29190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94E30C81-C5C4-42AE-9DE8-3F9E47A7399D}"/>
              </a:ext>
            </a:extLst>
          </p:cNvPr>
          <p:cNvSpPr>
            <a:spLocks noChangeAspect="1"/>
          </p:cNvSpPr>
          <p:nvPr/>
        </p:nvSpPr>
        <p:spPr>
          <a:xfrm rot="8580000">
            <a:off x="928405" y="4006116"/>
            <a:ext cx="335971" cy="335075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E18A9A90-3DF3-46DD-92FB-7BB7F69DC53F}"/>
              </a:ext>
            </a:extLst>
          </p:cNvPr>
          <p:cNvSpPr>
            <a:spLocks noChangeAspect="1"/>
          </p:cNvSpPr>
          <p:nvPr/>
        </p:nvSpPr>
        <p:spPr>
          <a:xfrm>
            <a:off x="926326" y="5348038"/>
            <a:ext cx="336130" cy="26007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07977A-5941-4427-88B3-EC9BCB4CD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F42AE6-3929-4DBD-8214-ABEE9F66DB53}"/>
              </a:ext>
            </a:extLst>
          </p:cNvPr>
          <p:cNvGrpSpPr/>
          <p:nvPr/>
        </p:nvGrpSpPr>
        <p:grpSpPr>
          <a:xfrm>
            <a:off x="905608" y="4667395"/>
            <a:ext cx="10515600" cy="1387528"/>
            <a:chOff x="-396776" y="3590427"/>
            <a:chExt cx="8136904" cy="1387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A063AC-9CF6-4DB2-A3FC-E699101BFA83}"/>
                </a:ext>
              </a:extLst>
            </p:cNvPr>
            <p:cNvSpPr/>
            <p:nvPr/>
          </p:nvSpPr>
          <p:spPr>
            <a:xfrm>
              <a:off x="-396776" y="3949532"/>
              <a:ext cx="8136904" cy="1028423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Easy to change colors, photos and Text. I hope and I believe that this Template will your Time, Money and Reputation.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BE6DEA-090E-4B58-BDC6-8CBE4AB89213}"/>
                </a:ext>
              </a:extLst>
            </p:cNvPr>
            <p:cNvSpPr/>
            <p:nvPr/>
          </p:nvSpPr>
          <p:spPr>
            <a:xfrm>
              <a:off x="-396776" y="3590427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33">
            <a:extLst>
              <a:ext uri="{FF2B5EF4-FFF2-40B4-BE49-F238E27FC236}">
                <a16:creationId xmlns:a16="http://schemas.microsoft.com/office/drawing/2014/main" id="{ABF39B1C-F4EA-48FC-9C63-A3A582B8761A}"/>
              </a:ext>
            </a:extLst>
          </p:cNvPr>
          <p:cNvGrpSpPr/>
          <p:nvPr/>
        </p:nvGrpSpPr>
        <p:grpSpPr>
          <a:xfrm>
            <a:off x="3554596" y="1958330"/>
            <a:ext cx="5767754" cy="2497524"/>
            <a:chOff x="2700240" y="1953780"/>
            <a:chExt cx="4320032" cy="2497524"/>
          </a:xfrm>
          <a:solidFill>
            <a:schemeClr val="bg1">
              <a:lumMod val="85000"/>
            </a:schemeClr>
          </a:solidFill>
        </p:grpSpPr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0B9D352F-BCC9-44A5-8802-B6DBE31724C7}"/>
                </a:ext>
              </a:extLst>
            </p:cNvPr>
            <p:cNvSpPr/>
            <p:nvPr/>
          </p:nvSpPr>
          <p:spPr>
            <a:xfrm rot="5400000">
              <a:off x="4716256" y="-62236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 Same Side Corner Rectangle 9">
              <a:extLst>
                <a:ext uri="{FF2B5EF4-FFF2-40B4-BE49-F238E27FC236}">
                  <a16:creationId xmlns:a16="http://schemas.microsoft.com/office/drawing/2014/main" id="{985D37C3-1224-4593-A7C4-F89849BF247D}"/>
                </a:ext>
              </a:extLst>
            </p:cNvPr>
            <p:cNvSpPr/>
            <p:nvPr/>
          </p:nvSpPr>
          <p:spPr>
            <a:xfrm rot="5400000">
              <a:off x="4716256" y="379104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ound Same Side Corner Rectangle 12">
              <a:extLst>
                <a:ext uri="{FF2B5EF4-FFF2-40B4-BE49-F238E27FC236}">
                  <a16:creationId xmlns:a16="http://schemas.microsoft.com/office/drawing/2014/main" id="{F910892E-2DA0-47E5-A42D-907D6DAE4D6C}"/>
                </a:ext>
              </a:extLst>
            </p:cNvPr>
            <p:cNvSpPr/>
            <p:nvPr/>
          </p:nvSpPr>
          <p:spPr>
            <a:xfrm rot="5400000">
              <a:off x="4716256" y="820444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ound Same Side Corner Rectangle 15">
              <a:extLst>
                <a:ext uri="{FF2B5EF4-FFF2-40B4-BE49-F238E27FC236}">
                  <a16:creationId xmlns:a16="http://schemas.microsoft.com/office/drawing/2014/main" id="{48625C6A-3390-4B61-898B-CEC135F64155}"/>
                </a:ext>
              </a:extLst>
            </p:cNvPr>
            <p:cNvSpPr/>
            <p:nvPr/>
          </p:nvSpPr>
          <p:spPr>
            <a:xfrm rot="5400000">
              <a:off x="4716256" y="1261784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ound Same Side Corner Rectangle 21">
              <a:extLst>
                <a:ext uri="{FF2B5EF4-FFF2-40B4-BE49-F238E27FC236}">
                  <a16:creationId xmlns:a16="http://schemas.microsoft.com/office/drawing/2014/main" id="{BFC88502-354F-4C2B-A71C-CC11A8BB4E99}"/>
                </a:ext>
              </a:extLst>
            </p:cNvPr>
            <p:cNvSpPr/>
            <p:nvPr/>
          </p:nvSpPr>
          <p:spPr>
            <a:xfrm rot="5400000">
              <a:off x="4716256" y="1700140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 Same Side Corner Rectangle 25">
              <a:extLst>
                <a:ext uri="{FF2B5EF4-FFF2-40B4-BE49-F238E27FC236}">
                  <a16:creationId xmlns:a16="http://schemas.microsoft.com/office/drawing/2014/main" id="{A4F60D6B-1700-4186-B133-D7FD82BAA6EF}"/>
                </a:ext>
              </a:extLst>
            </p:cNvPr>
            <p:cNvSpPr/>
            <p:nvPr/>
          </p:nvSpPr>
          <p:spPr>
            <a:xfrm rot="5400000">
              <a:off x="4716256" y="2147288"/>
              <a:ext cx="288000" cy="4320032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58156-CA72-405B-A00A-970EA5276234}"/>
              </a:ext>
            </a:extLst>
          </p:cNvPr>
          <p:cNvSpPr/>
          <p:nvPr/>
        </p:nvSpPr>
        <p:spPr>
          <a:xfrm>
            <a:off x="9645831" y="1906178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43984-5924-40C8-8EA0-45FB3E76356F}"/>
              </a:ext>
            </a:extLst>
          </p:cNvPr>
          <p:cNvSpPr/>
          <p:nvPr/>
        </p:nvSpPr>
        <p:spPr>
          <a:xfrm>
            <a:off x="1893105" y="189907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0242D-ABB2-44A6-B43C-C12EAB119484}"/>
              </a:ext>
            </a:extLst>
          </p:cNvPr>
          <p:cNvSpPr/>
          <p:nvPr/>
        </p:nvSpPr>
        <p:spPr>
          <a:xfrm>
            <a:off x="1893105" y="234041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8A143F-006C-45C5-8D6D-002DE54C9AD2}"/>
              </a:ext>
            </a:extLst>
          </p:cNvPr>
          <p:cNvSpPr/>
          <p:nvPr/>
        </p:nvSpPr>
        <p:spPr>
          <a:xfrm>
            <a:off x="1893105" y="278175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D8E28-C17B-4840-A499-BBC96CE92327}"/>
              </a:ext>
            </a:extLst>
          </p:cNvPr>
          <p:cNvSpPr/>
          <p:nvPr/>
        </p:nvSpPr>
        <p:spPr>
          <a:xfrm>
            <a:off x="1893105" y="322309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9A2AA-99DF-4407-9831-05DE2DFEA5D4}"/>
              </a:ext>
            </a:extLst>
          </p:cNvPr>
          <p:cNvSpPr/>
          <p:nvPr/>
        </p:nvSpPr>
        <p:spPr>
          <a:xfrm>
            <a:off x="9647079" y="2348880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E55E7-F901-4320-B7A9-DF9AAB0B6E9D}"/>
              </a:ext>
            </a:extLst>
          </p:cNvPr>
          <p:cNvSpPr/>
          <p:nvPr/>
        </p:nvSpPr>
        <p:spPr>
          <a:xfrm>
            <a:off x="9648327" y="2791584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A930D-52FD-4847-ADD1-0C66CB68DE62}"/>
              </a:ext>
            </a:extLst>
          </p:cNvPr>
          <p:cNvSpPr/>
          <p:nvPr/>
        </p:nvSpPr>
        <p:spPr>
          <a:xfrm>
            <a:off x="9649575" y="3234286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B1EB5-846F-499F-97A3-649E208CCCAD}"/>
              </a:ext>
            </a:extLst>
          </p:cNvPr>
          <p:cNvSpPr/>
          <p:nvPr/>
        </p:nvSpPr>
        <p:spPr>
          <a:xfrm>
            <a:off x="1893105" y="3661452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43C2D9-F2CB-42EE-B767-3F63E9BD4221}"/>
              </a:ext>
            </a:extLst>
          </p:cNvPr>
          <p:cNvSpPr/>
          <p:nvPr/>
        </p:nvSpPr>
        <p:spPr>
          <a:xfrm>
            <a:off x="9649575" y="3672642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22894-D6F7-4E2F-8BFA-75078FDF6614}"/>
              </a:ext>
            </a:extLst>
          </p:cNvPr>
          <p:cNvSpPr/>
          <p:nvPr/>
        </p:nvSpPr>
        <p:spPr>
          <a:xfrm>
            <a:off x="1893105" y="4099808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F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2AA21-48D6-4566-936D-83CC29F2A0A4}"/>
              </a:ext>
            </a:extLst>
          </p:cNvPr>
          <p:cNvSpPr/>
          <p:nvPr/>
        </p:nvSpPr>
        <p:spPr>
          <a:xfrm>
            <a:off x="9649575" y="4110998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55%</a:t>
            </a:r>
          </a:p>
        </p:txBody>
      </p:sp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F31424C2-F297-4EC9-9C25-29FEA6FC4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825343"/>
              </p:ext>
            </p:extLst>
          </p:nvPr>
        </p:nvGraphicFramePr>
        <p:xfrm>
          <a:off x="3401531" y="1746792"/>
          <a:ext cx="6026995" cy="292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65643BB-C4BB-4FF7-95DD-2140E26742B5}"/>
              </a:ext>
            </a:extLst>
          </p:cNvPr>
          <p:cNvSpPr/>
          <p:nvPr/>
        </p:nvSpPr>
        <p:spPr>
          <a:xfrm rot="16200000">
            <a:off x="2883748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81D4C37A-DE9F-47AA-8430-4EA5EADD989D}"/>
              </a:ext>
            </a:extLst>
          </p:cNvPr>
          <p:cNvSpPr/>
          <p:nvPr/>
        </p:nvSpPr>
        <p:spPr>
          <a:xfrm rot="16200000">
            <a:off x="807759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D5020B1-BD6F-4783-8816-C1CEEFE2F20D}"/>
              </a:ext>
            </a:extLst>
          </p:cNvPr>
          <p:cNvSpPr/>
          <p:nvPr/>
        </p:nvSpPr>
        <p:spPr>
          <a:xfrm rot="16200000">
            <a:off x="2883747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F54B8E3-32F8-4DF1-AA44-66DA5B82ACB4}"/>
              </a:ext>
            </a:extLst>
          </p:cNvPr>
          <p:cNvSpPr/>
          <p:nvPr/>
        </p:nvSpPr>
        <p:spPr>
          <a:xfrm rot="16200000">
            <a:off x="807758" y="3518125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FE757CD-786A-42CE-9B5F-1A216716A297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98697047-D7A6-4F97-8866-0182520B13D3}"/>
              </a:ext>
            </a:extLst>
          </p:cNvPr>
          <p:cNvSpPr/>
          <p:nvPr/>
        </p:nvSpPr>
        <p:spPr>
          <a:xfrm rot="16200000">
            <a:off x="807758" y="4953816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8837F3F-18F5-4D0B-9304-8586F12A5421}"/>
              </a:ext>
            </a:extLst>
          </p:cNvPr>
          <p:cNvSpPr/>
          <p:nvPr/>
        </p:nvSpPr>
        <p:spPr>
          <a:xfrm rot="5400000" flipH="1">
            <a:off x="810078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0ECBAF8-8CF6-40ED-9A9B-24BD7A7BEC18}"/>
              </a:ext>
            </a:extLst>
          </p:cNvPr>
          <p:cNvSpPr/>
          <p:nvPr/>
        </p:nvSpPr>
        <p:spPr>
          <a:xfrm rot="5400000" flipH="1">
            <a:off x="10176775" y="2080553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27520322-679A-44F9-A6D3-27CDFBE3C1D1}"/>
              </a:ext>
            </a:extLst>
          </p:cNvPr>
          <p:cNvSpPr/>
          <p:nvPr/>
        </p:nvSpPr>
        <p:spPr>
          <a:xfrm rot="5400000" flipH="1">
            <a:off x="8100786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961196F7-4891-42A5-AD96-30ADA35CA599}"/>
              </a:ext>
            </a:extLst>
          </p:cNvPr>
          <p:cNvSpPr/>
          <p:nvPr/>
        </p:nvSpPr>
        <p:spPr>
          <a:xfrm rot="5400000" flipH="1">
            <a:off x="10176774" y="3518126"/>
            <a:ext cx="1182333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A280288-DF11-4DB3-9D49-321F75E303B6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FC4EB241-EAA5-49B9-9428-259F109F3157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5A6065-9829-4D64-AD8E-FBC24E4B1D13}"/>
              </a:ext>
            </a:extLst>
          </p:cNvPr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C7F0AE-20D8-4AEB-B20D-A11D9679C27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3ABE2E-9EDB-4D21-A5A7-7CF448A808A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57EF5F-6E43-41CE-BF31-1DC4BAAC2836}"/>
              </a:ext>
            </a:extLst>
          </p:cNvPr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7D4823-8821-4460-ABBA-63D11BF29E2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CA0CD5-A138-4DCC-A6E2-37E7753E3E4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9BA129-3CCA-4410-8BDB-2ED144B0EEE3}"/>
              </a:ext>
            </a:extLst>
          </p:cNvPr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73BA23-D84B-424A-9864-4C94741894A3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843F4E-E4CB-41C9-AFA7-02E27528820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140102-BEC7-4610-9BA1-4D4608871396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A0BB44-3361-49AA-8C82-758695D3E62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782C06-B59E-42FD-BD7F-085C2CD48CF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8D6495-98F5-44E1-B284-C779A7ED66AF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A5C9F7-397D-4699-872F-54186DFB9EF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48A833-D51D-4EFD-B84E-99C667B1848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DEE1CD-F0AE-4FEC-B5F7-3663DF0480B8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04BE9B-4DAF-4B01-BD67-FE4B80683BE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49D62A-6424-42FD-A883-A79FA5F3F39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A42897D-A30A-450A-AA39-1DEC6AD26B68}"/>
              </a:ext>
            </a:extLst>
          </p:cNvPr>
          <p:cNvSpPr txBox="1">
            <a:spLocks/>
          </p:cNvSpPr>
          <p:nvPr/>
        </p:nvSpPr>
        <p:spPr>
          <a:xfrm>
            <a:off x="1162798" y="2284777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37A65229-42D2-48F2-BC9F-26582F31695F}"/>
              </a:ext>
            </a:extLst>
          </p:cNvPr>
          <p:cNvSpPr txBox="1">
            <a:spLocks/>
          </p:cNvSpPr>
          <p:nvPr/>
        </p:nvSpPr>
        <p:spPr>
          <a:xfrm>
            <a:off x="1162798" y="3722349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5AA2F11-5DCC-4E59-AE1C-27C7F4940FE6}"/>
              </a:ext>
            </a:extLst>
          </p:cNvPr>
          <p:cNvSpPr txBox="1">
            <a:spLocks/>
          </p:cNvSpPr>
          <p:nvPr/>
        </p:nvSpPr>
        <p:spPr>
          <a:xfrm>
            <a:off x="1162798" y="5159923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C200BE7-D462-48BC-B7E0-196C3F5AFDBA}"/>
              </a:ext>
            </a:extLst>
          </p:cNvPr>
          <p:cNvSpPr txBox="1">
            <a:spLocks/>
          </p:cNvSpPr>
          <p:nvPr/>
        </p:nvSpPr>
        <p:spPr>
          <a:xfrm>
            <a:off x="10531813" y="2284777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2E3CE23-2010-4135-ABE9-78FA66F5A063}"/>
              </a:ext>
            </a:extLst>
          </p:cNvPr>
          <p:cNvSpPr txBox="1">
            <a:spLocks/>
          </p:cNvSpPr>
          <p:nvPr/>
        </p:nvSpPr>
        <p:spPr>
          <a:xfrm>
            <a:off x="10531813" y="3722349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4F99ECA2-2802-407C-A2D7-DA88644940E9}"/>
              </a:ext>
            </a:extLst>
          </p:cNvPr>
          <p:cNvSpPr txBox="1">
            <a:spLocks/>
          </p:cNvSpPr>
          <p:nvPr/>
        </p:nvSpPr>
        <p:spPr>
          <a:xfrm>
            <a:off x="10531813" y="5159923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56040BD-D5C1-40A8-80DC-910392EDF291}"/>
              </a:ext>
            </a:extLst>
          </p:cNvPr>
          <p:cNvSpPr txBox="1">
            <a:spLocks/>
          </p:cNvSpPr>
          <p:nvPr/>
        </p:nvSpPr>
        <p:spPr>
          <a:xfrm>
            <a:off x="10174155" y="6016094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F46D7FE-4682-48D9-8C32-B8676B4B4507}"/>
              </a:ext>
            </a:extLst>
          </p:cNvPr>
          <p:cNvSpPr txBox="1">
            <a:spLocks/>
          </p:cNvSpPr>
          <p:nvPr/>
        </p:nvSpPr>
        <p:spPr>
          <a:xfrm>
            <a:off x="8924025" y="5670936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Portfolio Presentation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6782EAE-7A4D-4B4B-8AFD-56F5576DC379}"/>
              </a:ext>
            </a:extLst>
          </p:cNvPr>
          <p:cNvSpPr txBox="1">
            <a:spLocks/>
          </p:cNvSpPr>
          <p:nvPr/>
        </p:nvSpPr>
        <p:spPr>
          <a:xfrm>
            <a:off x="7783123" y="4806376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D9CCE1D-1BA3-4393-A6A2-3C12CD4722B9}"/>
              </a:ext>
            </a:extLst>
          </p:cNvPr>
          <p:cNvSpPr txBox="1">
            <a:spLocks/>
          </p:cNvSpPr>
          <p:nvPr/>
        </p:nvSpPr>
        <p:spPr>
          <a:xfrm>
            <a:off x="7783123" y="2527462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EE15A08-18CF-4B18-9D05-B661D044D243}"/>
              </a:ext>
            </a:extLst>
          </p:cNvPr>
          <p:cNvSpPr txBox="1">
            <a:spLocks/>
          </p:cNvSpPr>
          <p:nvPr/>
        </p:nvSpPr>
        <p:spPr>
          <a:xfrm>
            <a:off x="7783123" y="2880072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3"/>
                </a:solidFill>
              </a:rPr>
              <a:t>Portfolio Presentation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EAD9921-80A0-4F92-820D-9615F46028CF}"/>
              </a:ext>
            </a:extLst>
          </p:cNvPr>
          <p:cNvSpPr txBox="1">
            <a:spLocks/>
          </p:cNvSpPr>
          <p:nvPr/>
        </p:nvSpPr>
        <p:spPr>
          <a:xfrm>
            <a:off x="8354003" y="3225231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18E82D98-24AB-4A6C-88E4-410C843E2B2D}"/>
              </a:ext>
            </a:extLst>
          </p:cNvPr>
          <p:cNvSpPr txBox="1">
            <a:spLocks/>
          </p:cNvSpPr>
          <p:nvPr/>
        </p:nvSpPr>
        <p:spPr>
          <a:xfrm>
            <a:off x="6528014" y="514268"/>
            <a:ext cx="5176427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Simple Portfolio Designed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EC444E-A1A1-41B2-B3B3-FF1DDB8868F2}"/>
              </a:ext>
            </a:extLst>
          </p:cNvPr>
          <p:cNvGrpSpPr/>
          <p:nvPr/>
        </p:nvGrpSpPr>
        <p:grpSpPr>
          <a:xfrm>
            <a:off x="8391027" y="1887859"/>
            <a:ext cx="2912516" cy="4118440"/>
            <a:chOff x="687760" y="2209056"/>
            <a:chExt cx="1759726" cy="302433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AF1241-B8DA-4F96-8AD2-5E060BBD5C6B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E9CB27EA-6844-4A28-8938-FB148AF71D07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F5F331B-6D5C-46EE-B222-C2848E4C8B57}"/>
              </a:ext>
            </a:extLst>
          </p:cNvPr>
          <p:cNvSpPr txBox="1"/>
          <p:nvPr/>
        </p:nvSpPr>
        <p:spPr>
          <a:xfrm>
            <a:off x="8837890" y="2505637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654ED-AAC7-414C-BE64-1E133157BFCE}"/>
              </a:ext>
            </a:extLst>
          </p:cNvPr>
          <p:cNvSpPr txBox="1"/>
          <p:nvPr/>
        </p:nvSpPr>
        <p:spPr>
          <a:xfrm>
            <a:off x="8837889" y="2050702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2438F-99F6-4AE4-BAD8-7171F6CCCD6E}"/>
              </a:ext>
            </a:extLst>
          </p:cNvPr>
          <p:cNvSpPr txBox="1"/>
          <p:nvPr/>
        </p:nvSpPr>
        <p:spPr>
          <a:xfrm>
            <a:off x="8397974" y="5471894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</a:rPr>
              <a:t>04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C0F6C6-4389-4D3F-B758-B3DDDCBD4D21}"/>
              </a:ext>
            </a:extLst>
          </p:cNvPr>
          <p:cNvGrpSpPr/>
          <p:nvPr/>
        </p:nvGrpSpPr>
        <p:grpSpPr>
          <a:xfrm>
            <a:off x="5905301" y="1887859"/>
            <a:ext cx="2912516" cy="4118440"/>
            <a:chOff x="687760" y="2209056"/>
            <a:chExt cx="1759726" cy="3024336"/>
          </a:xfrm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07B34C69-C5E1-4169-95B1-0C72068E8E5E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F7E968C0-8E97-4416-A93C-997807AB497C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5562A1-E6F4-4E0F-8F63-278BBA2E5AC4}"/>
              </a:ext>
            </a:extLst>
          </p:cNvPr>
          <p:cNvSpPr txBox="1"/>
          <p:nvPr/>
        </p:nvSpPr>
        <p:spPr>
          <a:xfrm>
            <a:off x="6352164" y="2505637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AD5CA-01FD-4D90-8CFC-1BBF0CD5DE05}"/>
              </a:ext>
            </a:extLst>
          </p:cNvPr>
          <p:cNvSpPr txBox="1"/>
          <p:nvPr/>
        </p:nvSpPr>
        <p:spPr>
          <a:xfrm>
            <a:off x="6352163" y="2050702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E6B7B-2A26-43B2-91BF-3102C4BE9624}"/>
              </a:ext>
            </a:extLst>
          </p:cNvPr>
          <p:cNvSpPr txBox="1"/>
          <p:nvPr/>
        </p:nvSpPr>
        <p:spPr>
          <a:xfrm>
            <a:off x="5892792" y="5471894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</a:rPr>
              <a:t>03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9E4097-9780-49D4-84F0-A9BE37640A39}"/>
              </a:ext>
            </a:extLst>
          </p:cNvPr>
          <p:cNvGrpSpPr/>
          <p:nvPr/>
        </p:nvGrpSpPr>
        <p:grpSpPr>
          <a:xfrm>
            <a:off x="3419574" y="1887859"/>
            <a:ext cx="2912516" cy="4118440"/>
            <a:chOff x="687760" y="2209056"/>
            <a:chExt cx="1759726" cy="3024336"/>
          </a:xfrm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4EA27BC2-4995-4EE9-968A-6DB4205B25E1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FF3D8D18-33CD-41E5-9B19-73B26EF24C92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B2D5C2-E17C-4A83-9C2E-1F65DCE7F19D}"/>
              </a:ext>
            </a:extLst>
          </p:cNvPr>
          <p:cNvSpPr txBox="1"/>
          <p:nvPr/>
        </p:nvSpPr>
        <p:spPr>
          <a:xfrm>
            <a:off x="3866437" y="2505637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FC80E6-3E40-447F-BDF8-D6FC381034F7}"/>
              </a:ext>
            </a:extLst>
          </p:cNvPr>
          <p:cNvSpPr txBox="1"/>
          <p:nvPr/>
        </p:nvSpPr>
        <p:spPr>
          <a:xfrm>
            <a:off x="3866436" y="2050702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D2178-A985-4B14-BF47-64D798B97D03}"/>
              </a:ext>
            </a:extLst>
          </p:cNvPr>
          <p:cNvSpPr txBox="1"/>
          <p:nvPr/>
        </p:nvSpPr>
        <p:spPr>
          <a:xfrm>
            <a:off x="3455704" y="5471894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</a:rPr>
              <a:t>02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DD77A8-DD82-4B75-BCF1-F54C6A44B201}"/>
              </a:ext>
            </a:extLst>
          </p:cNvPr>
          <p:cNvGrpSpPr/>
          <p:nvPr/>
        </p:nvGrpSpPr>
        <p:grpSpPr>
          <a:xfrm>
            <a:off x="933847" y="1887859"/>
            <a:ext cx="2912516" cy="4118440"/>
            <a:chOff x="687760" y="2209056"/>
            <a:chExt cx="1759726" cy="3024336"/>
          </a:xfrm>
        </p:grpSpPr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1A6DF353-D19D-412B-8DB3-B10D634D3F2D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id="{5E2BCC81-C4EE-4006-8A30-453CA9CA0EE1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72FDB63-A98E-4A78-B649-BE1B020E4884}"/>
              </a:ext>
            </a:extLst>
          </p:cNvPr>
          <p:cNvSpPr txBox="1"/>
          <p:nvPr/>
        </p:nvSpPr>
        <p:spPr>
          <a:xfrm>
            <a:off x="1380710" y="2505637"/>
            <a:ext cx="183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064F3-D6F8-4EF6-83EA-E209CCA5FDCC}"/>
              </a:ext>
            </a:extLst>
          </p:cNvPr>
          <p:cNvSpPr txBox="1"/>
          <p:nvPr/>
        </p:nvSpPr>
        <p:spPr>
          <a:xfrm>
            <a:off x="1380709" y="2050702"/>
            <a:ext cx="183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EB9A6-2180-456D-BBF8-3F7C20C40E85}"/>
              </a:ext>
            </a:extLst>
          </p:cNvPr>
          <p:cNvSpPr txBox="1"/>
          <p:nvPr/>
        </p:nvSpPr>
        <p:spPr>
          <a:xfrm>
            <a:off x="940794" y="5471894"/>
            <a:ext cx="808194" cy="430887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</a:rPr>
              <a:t>01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1">
            <a:extLst>
              <a:ext uri="{FF2B5EF4-FFF2-40B4-BE49-F238E27FC236}">
                <a16:creationId xmlns:a16="http://schemas.microsoft.com/office/drawing/2014/main" id="{FAD69015-CF5A-4236-9A26-F563B77765E6}"/>
              </a:ext>
            </a:extLst>
          </p:cNvPr>
          <p:cNvGrpSpPr/>
          <p:nvPr/>
        </p:nvGrpSpPr>
        <p:grpSpPr>
          <a:xfrm>
            <a:off x="4433090" y="2203649"/>
            <a:ext cx="3325822" cy="3500933"/>
            <a:chOff x="4677779" y="2428771"/>
            <a:chExt cx="2841776" cy="29914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0B188B-B3F8-417E-8B76-6ABA36D96588}"/>
                </a:ext>
              </a:extLst>
            </p:cNvPr>
            <p:cNvGrpSpPr/>
            <p:nvPr/>
          </p:nvGrpSpPr>
          <p:grpSpPr>
            <a:xfrm>
              <a:off x="5159894" y="2965407"/>
              <a:ext cx="1872211" cy="1872210"/>
              <a:chOff x="985738" y="3382588"/>
              <a:chExt cx="1872211" cy="1872210"/>
            </a:xfrm>
            <a:solidFill>
              <a:schemeClr val="bg1"/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521EEC-D613-40D3-8B58-5A9797B7B975}"/>
                  </a:ext>
                </a:extLst>
              </p:cNvPr>
              <p:cNvSpPr/>
              <p:nvPr/>
            </p:nvSpPr>
            <p:spPr>
              <a:xfrm>
                <a:off x="985738" y="3382588"/>
                <a:ext cx="1872210" cy="187221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252424-9464-41E8-A924-595E7955CEDE}"/>
                  </a:ext>
                </a:extLst>
              </p:cNvPr>
              <p:cNvSpPr txBox="1"/>
              <p:nvPr/>
            </p:nvSpPr>
            <p:spPr>
              <a:xfrm>
                <a:off x="985738" y="3805878"/>
                <a:ext cx="1872211" cy="10256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Main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Content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0F0DE9-BFC3-4BB5-A62A-CE65C9A5F775}"/>
                </a:ext>
              </a:extLst>
            </p:cNvPr>
            <p:cNvSpPr/>
            <p:nvPr/>
          </p:nvSpPr>
          <p:spPr>
            <a:xfrm>
              <a:off x="4727848" y="2533361"/>
              <a:ext cx="2736303" cy="2736303"/>
            </a:xfrm>
            <a:prstGeom prst="ellipse">
              <a:avLst/>
            </a:prstGeom>
            <a:noFill/>
            <a:ln w="317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792B44-FB08-4164-96E6-E94331226F73}"/>
                </a:ext>
              </a:extLst>
            </p:cNvPr>
            <p:cNvSpPr/>
            <p:nvPr/>
          </p:nvSpPr>
          <p:spPr>
            <a:xfrm>
              <a:off x="4677779" y="2428771"/>
              <a:ext cx="1051099" cy="10510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D410605-E274-4F38-BB21-161F89DA6B86}"/>
                </a:ext>
              </a:extLst>
            </p:cNvPr>
            <p:cNvSpPr/>
            <p:nvPr/>
          </p:nvSpPr>
          <p:spPr>
            <a:xfrm>
              <a:off x="4677779" y="4369073"/>
              <a:ext cx="1051099" cy="105109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89550D-69BE-4CF1-9460-A84DD5D9AE78}"/>
                </a:ext>
              </a:extLst>
            </p:cNvPr>
            <p:cNvSpPr/>
            <p:nvPr/>
          </p:nvSpPr>
          <p:spPr>
            <a:xfrm>
              <a:off x="6468456" y="2428771"/>
              <a:ext cx="1051099" cy="10510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8ADA6E4-4C05-48B3-B7D4-B1B6406AD6FD}"/>
                </a:ext>
              </a:extLst>
            </p:cNvPr>
            <p:cNvSpPr/>
            <p:nvPr/>
          </p:nvSpPr>
          <p:spPr>
            <a:xfrm>
              <a:off x="6468456" y="4369073"/>
              <a:ext cx="1051099" cy="105109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그룹 12">
            <a:extLst>
              <a:ext uri="{FF2B5EF4-FFF2-40B4-BE49-F238E27FC236}">
                <a16:creationId xmlns:a16="http://schemas.microsoft.com/office/drawing/2014/main" id="{27C321A9-0400-474A-BEDC-E7D0616AD572}"/>
              </a:ext>
            </a:extLst>
          </p:cNvPr>
          <p:cNvGrpSpPr/>
          <p:nvPr/>
        </p:nvGrpSpPr>
        <p:grpSpPr>
          <a:xfrm>
            <a:off x="8439905" y="1722637"/>
            <a:ext cx="2952000" cy="1106576"/>
            <a:chOff x="7996267" y="2075715"/>
            <a:chExt cx="2688681" cy="11065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4D53DA-0C0A-492C-A741-A3537F0986EC}"/>
                </a:ext>
              </a:extLst>
            </p:cNvPr>
            <p:cNvSpPr txBox="1"/>
            <p:nvPr/>
          </p:nvSpPr>
          <p:spPr>
            <a:xfrm>
              <a:off x="7996267" y="2075715"/>
              <a:ext cx="268868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B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3EE855-1BC5-41AC-B1F0-C210C3E331D6}"/>
                </a:ext>
              </a:extLst>
            </p:cNvPr>
            <p:cNvSpPr txBox="1"/>
            <p:nvPr/>
          </p:nvSpPr>
          <p:spPr>
            <a:xfrm>
              <a:off x="7996267" y="2535960"/>
              <a:ext cx="2681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33">
            <a:extLst>
              <a:ext uri="{FF2B5EF4-FFF2-40B4-BE49-F238E27FC236}">
                <a16:creationId xmlns:a16="http://schemas.microsoft.com/office/drawing/2014/main" id="{07B27D58-E191-4921-8B0A-A1C02BB42838}"/>
              </a:ext>
            </a:extLst>
          </p:cNvPr>
          <p:cNvGrpSpPr/>
          <p:nvPr/>
        </p:nvGrpSpPr>
        <p:grpSpPr>
          <a:xfrm>
            <a:off x="8439905" y="4983135"/>
            <a:ext cx="2952000" cy="1106576"/>
            <a:chOff x="7996267" y="4974078"/>
            <a:chExt cx="2688681" cy="11065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C67B36-A601-43C0-9339-D8E2DDDEE747}"/>
                </a:ext>
              </a:extLst>
            </p:cNvPr>
            <p:cNvSpPr txBox="1"/>
            <p:nvPr/>
          </p:nvSpPr>
          <p:spPr>
            <a:xfrm>
              <a:off x="7996267" y="4974078"/>
              <a:ext cx="268868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D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42EDB2-1A63-4B0C-B78B-653E4C557439}"/>
                </a:ext>
              </a:extLst>
            </p:cNvPr>
            <p:cNvSpPr txBox="1"/>
            <p:nvPr/>
          </p:nvSpPr>
          <p:spPr>
            <a:xfrm>
              <a:off x="7996267" y="5434323"/>
              <a:ext cx="2681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D9E03E54-A8C9-4303-97FB-7471DC0130E4}"/>
              </a:ext>
            </a:extLst>
          </p:cNvPr>
          <p:cNvGrpSpPr/>
          <p:nvPr/>
        </p:nvGrpSpPr>
        <p:grpSpPr>
          <a:xfrm>
            <a:off x="791804" y="1722637"/>
            <a:ext cx="2952000" cy="1106576"/>
            <a:chOff x="1525102" y="2075715"/>
            <a:chExt cx="2591272" cy="11065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FEB700-5E6D-4DB1-8D92-36C9BC6CF9B3}"/>
                </a:ext>
              </a:extLst>
            </p:cNvPr>
            <p:cNvSpPr txBox="1"/>
            <p:nvPr/>
          </p:nvSpPr>
          <p:spPr>
            <a:xfrm>
              <a:off x="1525102" y="2075715"/>
              <a:ext cx="2591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B5D3C-3058-400A-8680-A037B91FA8DC}"/>
                </a:ext>
              </a:extLst>
            </p:cNvPr>
            <p:cNvSpPr txBox="1"/>
            <p:nvPr/>
          </p:nvSpPr>
          <p:spPr>
            <a:xfrm>
              <a:off x="1532102" y="2535960"/>
              <a:ext cx="258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16">
            <a:extLst>
              <a:ext uri="{FF2B5EF4-FFF2-40B4-BE49-F238E27FC236}">
                <a16:creationId xmlns:a16="http://schemas.microsoft.com/office/drawing/2014/main" id="{D240B287-E9BF-47BE-B5E9-E8D016DEB92E}"/>
              </a:ext>
            </a:extLst>
          </p:cNvPr>
          <p:cNvGrpSpPr/>
          <p:nvPr/>
        </p:nvGrpSpPr>
        <p:grpSpPr>
          <a:xfrm>
            <a:off x="791804" y="4983135"/>
            <a:ext cx="2952000" cy="1106576"/>
            <a:chOff x="1525102" y="4974078"/>
            <a:chExt cx="2591272" cy="11065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33662D-0C77-4B91-8C57-BAFEB37A9528}"/>
                </a:ext>
              </a:extLst>
            </p:cNvPr>
            <p:cNvSpPr txBox="1"/>
            <p:nvPr/>
          </p:nvSpPr>
          <p:spPr>
            <a:xfrm>
              <a:off x="1525102" y="4974078"/>
              <a:ext cx="259127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DD40F4-94EC-47C0-9C7F-B3B6E300CBC0}"/>
                </a:ext>
              </a:extLst>
            </p:cNvPr>
            <p:cNvSpPr txBox="1"/>
            <p:nvPr/>
          </p:nvSpPr>
          <p:spPr>
            <a:xfrm>
              <a:off x="1532102" y="5434323"/>
              <a:ext cx="2584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4B190-0E57-45AF-B1BA-E2C3808D5FD0}"/>
              </a:ext>
            </a:extLst>
          </p:cNvPr>
          <p:cNvSpPr/>
          <p:nvPr/>
        </p:nvSpPr>
        <p:spPr>
          <a:xfrm>
            <a:off x="8193388" y="1816337"/>
            <a:ext cx="98884" cy="97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54708-7D38-4586-A2E6-C86AD67A6E14}"/>
              </a:ext>
            </a:extLst>
          </p:cNvPr>
          <p:cNvSpPr/>
          <p:nvPr/>
        </p:nvSpPr>
        <p:spPr>
          <a:xfrm>
            <a:off x="8193388" y="5076833"/>
            <a:ext cx="98884" cy="9734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BE8D8-A728-42E2-A75D-DFEE6D39A367}"/>
              </a:ext>
            </a:extLst>
          </p:cNvPr>
          <p:cNvSpPr/>
          <p:nvPr/>
        </p:nvSpPr>
        <p:spPr>
          <a:xfrm>
            <a:off x="3899729" y="1816337"/>
            <a:ext cx="98884" cy="973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18A5-86A5-43E7-84B2-FA141510B746}"/>
              </a:ext>
            </a:extLst>
          </p:cNvPr>
          <p:cNvSpPr/>
          <p:nvPr/>
        </p:nvSpPr>
        <p:spPr>
          <a:xfrm>
            <a:off x="3899729" y="5076833"/>
            <a:ext cx="98884" cy="9734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5FC7696-A8F2-46B7-84A9-64DC4219F2FD}"/>
              </a:ext>
            </a:extLst>
          </p:cNvPr>
          <p:cNvSpPr/>
          <p:nvPr/>
        </p:nvSpPr>
        <p:spPr>
          <a:xfrm flipH="1">
            <a:off x="4795450" y="4936755"/>
            <a:ext cx="468244" cy="38627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E3457118-952C-4C0F-B6A8-2CB0A3610CD2}"/>
              </a:ext>
            </a:extLst>
          </p:cNvPr>
          <p:cNvSpPr/>
          <p:nvPr/>
        </p:nvSpPr>
        <p:spPr>
          <a:xfrm rot="18805991">
            <a:off x="4809136" y="2606299"/>
            <a:ext cx="450528" cy="44582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05701CB3-66FD-44C4-8E42-5D140BC2C45A}"/>
              </a:ext>
            </a:extLst>
          </p:cNvPr>
          <p:cNvSpPr/>
          <p:nvPr/>
        </p:nvSpPr>
        <p:spPr>
          <a:xfrm>
            <a:off x="6924826" y="4907051"/>
            <a:ext cx="465481" cy="3891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Chord 15">
            <a:extLst>
              <a:ext uri="{FF2B5EF4-FFF2-40B4-BE49-F238E27FC236}">
                <a16:creationId xmlns:a16="http://schemas.microsoft.com/office/drawing/2014/main" id="{B9B1945E-E2C5-4F0C-83D3-0802A4D2159E}"/>
              </a:ext>
            </a:extLst>
          </p:cNvPr>
          <p:cNvSpPr/>
          <p:nvPr/>
        </p:nvSpPr>
        <p:spPr>
          <a:xfrm>
            <a:off x="7043033" y="2546187"/>
            <a:ext cx="238048" cy="519009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7CFFD8A8-FEBB-492F-B8FB-559C68E33356}"/>
              </a:ext>
            </a:extLst>
          </p:cNvPr>
          <p:cNvSpPr txBox="1">
            <a:spLocks/>
          </p:cNvSpPr>
          <p:nvPr/>
        </p:nvSpPr>
        <p:spPr>
          <a:xfrm>
            <a:off x="4860403" y="320199"/>
            <a:ext cx="547875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Rectangle 5">
            <a:extLst>
              <a:ext uri="{FF2B5EF4-FFF2-40B4-BE49-F238E27FC236}">
                <a16:creationId xmlns:a16="http://schemas.microsoft.com/office/drawing/2014/main" id="{69CC6BD0-CB05-4780-A897-03FA155E551B}"/>
              </a:ext>
            </a:extLst>
          </p:cNvPr>
          <p:cNvSpPr/>
          <p:nvPr/>
        </p:nvSpPr>
        <p:spPr>
          <a:xfrm>
            <a:off x="4348264" y="3104964"/>
            <a:ext cx="7843736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1C7E8B4E-7DB2-419F-ADD4-4CA59D94546D}"/>
              </a:ext>
            </a:extLst>
          </p:cNvPr>
          <p:cNvSpPr/>
          <p:nvPr/>
        </p:nvSpPr>
        <p:spPr>
          <a:xfrm>
            <a:off x="5100739" y="4069814"/>
            <a:ext cx="6339200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5D9C31-CE0C-491D-8861-54FC015E76AC}"/>
              </a:ext>
            </a:extLst>
          </p:cNvPr>
          <p:cNvSpPr txBox="1"/>
          <p:nvPr/>
        </p:nvSpPr>
        <p:spPr>
          <a:xfrm>
            <a:off x="5348389" y="4329100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80E22-3927-4315-80F2-430AF6C664DA}"/>
              </a:ext>
            </a:extLst>
          </p:cNvPr>
          <p:cNvSpPr txBox="1"/>
          <p:nvPr/>
        </p:nvSpPr>
        <p:spPr>
          <a:xfrm>
            <a:off x="5100739" y="3275113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99D214-7D59-4B92-AE36-DC3056CBD04F}"/>
              </a:ext>
            </a:extLst>
          </p:cNvPr>
          <p:cNvSpPr txBox="1"/>
          <p:nvPr/>
        </p:nvSpPr>
        <p:spPr>
          <a:xfrm>
            <a:off x="4957873" y="2434469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86493-FA7B-47C3-900C-310309EE381E}"/>
              </a:ext>
            </a:extLst>
          </p:cNvPr>
          <p:cNvSpPr txBox="1"/>
          <p:nvPr/>
        </p:nvSpPr>
        <p:spPr>
          <a:xfrm>
            <a:off x="4957873" y="1516000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EA1C8-17ED-498D-BC22-4BF38C58F5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3D1FA5-8CC5-4625-B878-291BC06BA939}"/>
              </a:ext>
            </a:extLst>
          </p:cNvPr>
          <p:cNvSpPr/>
          <p:nvPr/>
        </p:nvSpPr>
        <p:spPr>
          <a:xfrm>
            <a:off x="907736" y="4210064"/>
            <a:ext cx="5508000" cy="1137982"/>
          </a:xfrm>
          <a:prstGeom prst="roundRect">
            <a:avLst>
              <a:gd name="adj" fmla="val 79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3A0420-A6D0-409A-8333-3C41A0122840}"/>
              </a:ext>
            </a:extLst>
          </p:cNvPr>
          <p:cNvSpPr/>
          <p:nvPr/>
        </p:nvSpPr>
        <p:spPr>
          <a:xfrm>
            <a:off x="907736" y="2661506"/>
            <a:ext cx="5508000" cy="1137982"/>
          </a:xfrm>
          <a:prstGeom prst="roundRect">
            <a:avLst>
              <a:gd name="adj" fmla="val 103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0BA118-C880-4091-9E71-798B9B5C0DCF}"/>
              </a:ext>
            </a:extLst>
          </p:cNvPr>
          <p:cNvSpPr/>
          <p:nvPr/>
        </p:nvSpPr>
        <p:spPr>
          <a:xfrm>
            <a:off x="5722230" y="4984340"/>
            <a:ext cx="5508000" cy="1137982"/>
          </a:xfrm>
          <a:prstGeom prst="roundRect">
            <a:avLst>
              <a:gd name="adj" fmla="val 118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1BE4A-15F1-4B0B-942C-3EB75C331768}"/>
              </a:ext>
            </a:extLst>
          </p:cNvPr>
          <p:cNvSpPr/>
          <p:nvPr/>
        </p:nvSpPr>
        <p:spPr>
          <a:xfrm>
            <a:off x="5751812" y="3435784"/>
            <a:ext cx="5508000" cy="1137982"/>
          </a:xfrm>
          <a:prstGeom prst="roundRect">
            <a:avLst>
              <a:gd name="adj" fmla="val 55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416B42-123D-464B-97EB-16F1583741DE}"/>
              </a:ext>
            </a:extLst>
          </p:cNvPr>
          <p:cNvSpPr/>
          <p:nvPr/>
        </p:nvSpPr>
        <p:spPr>
          <a:xfrm>
            <a:off x="5751812" y="1887226"/>
            <a:ext cx="5508000" cy="1137982"/>
          </a:xfrm>
          <a:prstGeom prst="roundRect">
            <a:avLst>
              <a:gd name="adj" fmla="val 791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6B652E-632D-4DDE-97E2-38554EB2A378}"/>
              </a:ext>
            </a:extLst>
          </p:cNvPr>
          <p:cNvGrpSpPr/>
          <p:nvPr/>
        </p:nvGrpSpPr>
        <p:grpSpPr>
          <a:xfrm>
            <a:off x="7524757" y="2034475"/>
            <a:ext cx="3401121" cy="858584"/>
            <a:chOff x="3017859" y="4283314"/>
            <a:chExt cx="1928244" cy="8963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FED1E5-29B4-460B-975F-BEE20D1A17DD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784E74-270C-45C8-AC22-06A3527FAEC0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CAABAD4B-C600-46C1-B4E9-2F013E43A65B}"/>
              </a:ext>
            </a:extLst>
          </p:cNvPr>
          <p:cNvGrpSpPr/>
          <p:nvPr/>
        </p:nvGrpSpPr>
        <p:grpSpPr>
          <a:xfrm>
            <a:off x="4710546" y="3024518"/>
            <a:ext cx="2737332" cy="1227949"/>
            <a:chOff x="4959499" y="2952093"/>
            <a:chExt cx="2239425" cy="1227949"/>
          </a:xfrm>
        </p:grpSpPr>
        <p:sp>
          <p:nvSpPr>
            <p:cNvPr id="12" name="Flowchart: Manual Input 11">
              <a:extLst>
                <a:ext uri="{FF2B5EF4-FFF2-40B4-BE49-F238E27FC236}">
                  <a16:creationId xmlns:a16="http://schemas.microsoft.com/office/drawing/2014/main" id="{A0352975-B84A-42E9-B480-7F7E8A2E238F}"/>
                </a:ext>
              </a:extLst>
            </p:cNvPr>
            <p:cNvSpPr/>
            <p:nvPr/>
          </p:nvSpPr>
          <p:spPr>
            <a:xfrm rot="5400000">
              <a:off x="5905386" y="2886504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lowchart: Manual Input 12">
              <a:extLst>
                <a:ext uri="{FF2B5EF4-FFF2-40B4-BE49-F238E27FC236}">
                  <a16:creationId xmlns:a16="http://schemas.microsoft.com/office/drawing/2014/main" id="{73BDD7E9-E510-4B62-BBA2-CCD2E3B39E59}"/>
                </a:ext>
              </a:extLst>
            </p:cNvPr>
            <p:cNvSpPr/>
            <p:nvPr/>
          </p:nvSpPr>
          <p:spPr>
            <a:xfrm rot="16200000">
              <a:off x="5321961" y="2589631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그룹 1">
            <a:extLst>
              <a:ext uri="{FF2B5EF4-FFF2-40B4-BE49-F238E27FC236}">
                <a16:creationId xmlns:a16="http://schemas.microsoft.com/office/drawing/2014/main" id="{61FBEE14-C003-4F46-BE35-34F59ACAEAEE}"/>
              </a:ext>
            </a:extLst>
          </p:cNvPr>
          <p:cNvGrpSpPr/>
          <p:nvPr/>
        </p:nvGrpSpPr>
        <p:grpSpPr>
          <a:xfrm>
            <a:off x="4710546" y="4567520"/>
            <a:ext cx="2737332" cy="1171202"/>
            <a:chOff x="4959499" y="4504331"/>
            <a:chExt cx="2239425" cy="1171202"/>
          </a:xfrm>
        </p:grpSpPr>
        <p:sp>
          <p:nvSpPr>
            <p:cNvPr id="15" name="Flowchart: Manual Input 14">
              <a:extLst>
                <a:ext uri="{FF2B5EF4-FFF2-40B4-BE49-F238E27FC236}">
                  <a16:creationId xmlns:a16="http://schemas.microsoft.com/office/drawing/2014/main" id="{6A50088A-7B82-4A75-95D3-F3B78E04B8BC}"/>
                </a:ext>
              </a:extLst>
            </p:cNvPr>
            <p:cNvSpPr/>
            <p:nvPr/>
          </p:nvSpPr>
          <p:spPr>
            <a:xfrm rot="5400000">
              <a:off x="5905386" y="4381995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EFA24B7E-69B9-43EB-AF23-8392C018A267}"/>
                </a:ext>
              </a:extLst>
            </p:cNvPr>
            <p:cNvSpPr/>
            <p:nvPr/>
          </p:nvSpPr>
          <p:spPr>
            <a:xfrm rot="16200000">
              <a:off x="5321961" y="4141869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Flowchart: Manual Input 52">
            <a:extLst>
              <a:ext uri="{FF2B5EF4-FFF2-40B4-BE49-F238E27FC236}">
                <a16:creationId xmlns:a16="http://schemas.microsoft.com/office/drawing/2014/main" id="{DADBE016-B95D-4EC3-8C50-8ADC47A6781F}"/>
              </a:ext>
            </a:extLst>
          </p:cNvPr>
          <p:cNvSpPr/>
          <p:nvPr/>
        </p:nvSpPr>
        <p:spPr>
          <a:xfrm rot="16200000">
            <a:off x="5613674" y="922772"/>
            <a:ext cx="931077" cy="2737330"/>
          </a:xfrm>
          <a:custGeom>
            <a:avLst/>
            <a:gdLst/>
            <a:ahLst/>
            <a:cxnLst/>
            <a:rect l="l" t="t" r="r" b="b"/>
            <a:pathLst>
              <a:path w="972001" h="2337853">
                <a:moveTo>
                  <a:pt x="972001" y="753853"/>
                </a:moveTo>
                <a:lnTo>
                  <a:pt x="972001" y="2021053"/>
                </a:lnTo>
                <a:lnTo>
                  <a:pt x="1" y="2337853"/>
                </a:lnTo>
                <a:lnTo>
                  <a:pt x="1" y="1584000"/>
                </a:lnTo>
                <a:lnTo>
                  <a:pt x="0" y="1584000"/>
                </a:lnTo>
                <a:lnTo>
                  <a:pt x="0" y="316800"/>
                </a:lnTo>
                <a:lnTo>
                  <a:pt x="972000" y="0"/>
                </a:lnTo>
                <a:lnTo>
                  <a:pt x="972000" y="75385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50A20D-20AF-413F-B252-4E2768E3ADA0}"/>
              </a:ext>
            </a:extLst>
          </p:cNvPr>
          <p:cNvGrpSpPr/>
          <p:nvPr/>
        </p:nvGrpSpPr>
        <p:grpSpPr>
          <a:xfrm>
            <a:off x="4984488" y="1966401"/>
            <a:ext cx="2240998" cy="946510"/>
            <a:chOff x="3233964" y="1954419"/>
            <a:chExt cx="1410044" cy="9881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3FFE60-38CB-4B2A-A027-4CDFF4067F5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27B5E5-BB47-4BFC-8550-E8E30F6B59DC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5CF60D-7409-4006-ABD5-34F59C9F9945}"/>
              </a:ext>
            </a:extLst>
          </p:cNvPr>
          <p:cNvGrpSpPr/>
          <p:nvPr/>
        </p:nvGrpSpPr>
        <p:grpSpPr>
          <a:xfrm>
            <a:off x="4984488" y="3398114"/>
            <a:ext cx="2240998" cy="946510"/>
            <a:chOff x="3233964" y="1954419"/>
            <a:chExt cx="1410044" cy="988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DB8685-7CE4-4C86-A3F7-A2579BCF633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B5C8FD-47E1-45BE-9683-B360183BE0BE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82E6E-CD8B-4B16-81C6-04795EAEFFD1}"/>
              </a:ext>
            </a:extLst>
          </p:cNvPr>
          <p:cNvGrpSpPr/>
          <p:nvPr/>
        </p:nvGrpSpPr>
        <p:grpSpPr>
          <a:xfrm>
            <a:off x="4984488" y="4829828"/>
            <a:ext cx="2240998" cy="946510"/>
            <a:chOff x="3233964" y="1954419"/>
            <a:chExt cx="1410044" cy="9881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BDB67C-FD74-4F5E-93FD-B3D26BA3290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998BC6-243B-4D8A-A146-FC040752C129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998BF-7B07-44EA-A807-604322C0CC3D}"/>
              </a:ext>
            </a:extLst>
          </p:cNvPr>
          <p:cNvGrpSpPr/>
          <p:nvPr/>
        </p:nvGrpSpPr>
        <p:grpSpPr>
          <a:xfrm>
            <a:off x="7524757" y="3586061"/>
            <a:ext cx="3401121" cy="858584"/>
            <a:chOff x="3017859" y="4283314"/>
            <a:chExt cx="1928244" cy="8963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36A5C-F449-446B-927E-82E32CD5E22D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1E7BB6-BBDC-4517-A176-76F2CDE85E23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FE3998-73DE-4BAF-91C4-1FB4245A8761}"/>
              </a:ext>
            </a:extLst>
          </p:cNvPr>
          <p:cNvGrpSpPr/>
          <p:nvPr/>
        </p:nvGrpSpPr>
        <p:grpSpPr>
          <a:xfrm>
            <a:off x="7524757" y="5137647"/>
            <a:ext cx="3401121" cy="858584"/>
            <a:chOff x="3017859" y="4283314"/>
            <a:chExt cx="1928244" cy="8963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5083BA-488F-418B-A287-BDF2CBFB525F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C60DB9-6137-4989-AE2D-A9DDD0A957D7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8C8C14-E4DB-4CD7-B077-BC0F6D2781A1}"/>
              </a:ext>
            </a:extLst>
          </p:cNvPr>
          <p:cNvGrpSpPr/>
          <p:nvPr/>
        </p:nvGrpSpPr>
        <p:grpSpPr>
          <a:xfrm>
            <a:off x="1245112" y="2810267"/>
            <a:ext cx="3402000" cy="858584"/>
            <a:chOff x="3017859" y="4283314"/>
            <a:chExt cx="1928244" cy="896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9BA4B0-DF75-4473-8479-559A49601082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97DE8-4F96-457E-BE0F-53CFA8743876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B02CAB-8F84-4A12-9C8F-81142BE1A1B7}"/>
              </a:ext>
            </a:extLst>
          </p:cNvPr>
          <p:cNvGrpSpPr/>
          <p:nvPr/>
        </p:nvGrpSpPr>
        <p:grpSpPr>
          <a:xfrm>
            <a:off x="1245112" y="4361854"/>
            <a:ext cx="3402000" cy="858584"/>
            <a:chOff x="3017859" y="4283314"/>
            <a:chExt cx="1928244" cy="8963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E397BB-D261-4169-A366-72B371626612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CFF160-3329-4731-8DBC-511DC45D8F1E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24" name="Graphic 29">
            <a:extLst>
              <a:ext uri="{FF2B5EF4-FFF2-40B4-BE49-F238E27FC236}">
                <a16:creationId xmlns:a16="http://schemas.microsoft.com/office/drawing/2014/main" id="{1D7DE9E5-53F4-4055-8315-D0E804AA1EC7}"/>
              </a:ext>
            </a:extLst>
          </p:cNvPr>
          <p:cNvGrpSpPr/>
          <p:nvPr/>
        </p:nvGrpSpPr>
        <p:grpSpPr>
          <a:xfrm>
            <a:off x="779166" y="2220589"/>
            <a:ext cx="10633667" cy="2790188"/>
            <a:chOff x="-95" y="1828853"/>
            <a:chExt cx="12192095" cy="3199108"/>
          </a:xfrm>
          <a:solidFill>
            <a:schemeClr val="accent5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44982E-82B8-4CAF-B5AC-BA7DB14A56D5}"/>
                </a:ext>
              </a:extLst>
            </p:cNvPr>
            <p:cNvSpPr/>
            <p:nvPr/>
          </p:nvSpPr>
          <p:spPr>
            <a:xfrm>
              <a:off x="-95" y="1828853"/>
              <a:ext cx="12192095" cy="3199108"/>
            </a:xfrm>
            <a:custGeom>
              <a:avLst/>
              <a:gdLst>
                <a:gd name="connsiteX0" fmla="*/ 12192095 w 12192095"/>
                <a:gd name="connsiteY0" fmla="*/ 2201555 h 3199108"/>
                <a:gd name="connsiteX1" fmla="*/ 12141423 w 12192095"/>
                <a:gd name="connsiteY1" fmla="*/ 2209842 h 3199108"/>
                <a:gd name="connsiteX2" fmla="*/ 11546204 w 12192095"/>
                <a:gd name="connsiteY2" fmla="*/ 2215557 h 3199108"/>
                <a:gd name="connsiteX3" fmla="*/ 11472196 w 12192095"/>
                <a:gd name="connsiteY3" fmla="*/ 2183648 h 3199108"/>
                <a:gd name="connsiteX4" fmla="*/ 11130534 w 12192095"/>
                <a:gd name="connsiteY4" fmla="*/ 2184124 h 3199108"/>
                <a:gd name="connsiteX5" fmla="*/ 11044333 w 12192095"/>
                <a:gd name="connsiteY5" fmla="*/ 2220605 h 3199108"/>
                <a:gd name="connsiteX6" fmla="*/ 10824592 w 12192095"/>
                <a:gd name="connsiteY6" fmla="*/ 2219748 h 3199108"/>
                <a:gd name="connsiteX7" fmla="*/ 10735532 w 12192095"/>
                <a:gd name="connsiteY7" fmla="*/ 3169105 h 3199108"/>
                <a:gd name="connsiteX8" fmla="*/ 10712387 w 12192095"/>
                <a:gd name="connsiteY8" fmla="*/ 3170438 h 3199108"/>
                <a:gd name="connsiteX9" fmla="*/ 10698575 w 12192095"/>
                <a:gd name="connsiteY9" fmla="*/ 3122337 h 3199108"/>
                <a:gd name="connsiteX10" fmla="*/ 10610184 w 12192095"/>
                <a:gd name="connsiteY10" fmla="*/ 1651486 h 3199108"/>
                <a:gd name="connsiteX11" fmla="*/ 10561034 w 12192095"/>
                <a:gd name="connsiteY11" fmla="*/ 844909 h 3199108"/>
                <a:gd name="connsiteX12" fmla="*/ 10548461 w 12192095"/>
                <a:gd name="connsiteY12" fmla="*/ 809095 h 3199108"/>
                <a:gd name="connsiteX13" fmla="*/ 10535793 w 12192095"/>
                <a:gd name="connsiteY13" fmla="*/ 974735 h 3199108"/>
                <a:gd name="connsiteX14" fmla="*/ 10446258 w 12192095"/>
                <a:gd name="connsiteY14" fmla="*/ 2292995 h 3199108"/>
                <a:gd name="connsiteX15" fmla="*/ 10424922 w 12192095"/>
                <a:gd name="connsiteY15" fmla="*/ 2355384 h 3199108"/>
                <a:gd name="connsiteX16" fmla="*/ 10392347 w 12192095"/>
                <a:gd name="connsiteY16" fmla="*/ 2298615 h 3199108"/>
                <a:gd name="connsiteX17" fmla="*/ 10381488 w 12192095"/>
                <a:gd name="connsiteY17" fmla="*/ 2257372 h 3199108"/>
                <a:gd name="connsiteX18" fmla="*/ 10315289 w 12192095"/>
                <a:gd name="connsiteY18" fmla="*/ 2201650 h 3199108"/>
                <a:gd name="connsiteX19" fmla="*/ 10255948 w 12192095"/>
                <a:gd name="connsiteY19" fmla="*/ 2154216 h 3199108"/>
                <a:gd name="connsiteX20" fmla="*/ 10186987 w 12192095"/>
                <a:gd name="connsiteY20" fmla="*/ 1951429 h 3199108"/>
                <a:gd name="connsiteX21" fmla="*/ 10108215 w 12192095"/>
                <a:gd name="connsiteY21" fmla="*/ 2147263 h 3199108"/>
                <a:gd name="connsiteX22" fmla="*/ 10011536 w 12192095"/>
                <a:gd name="connsiteY22" fmla="*/ 2211842 h 3199108"/>
                <a:gd name="connsiteX23" fmla="*/ 9745028 w 12192095"/>
                <a:gd name="connsiteY23" fmla="*/ 2213366 h 3199108"/>
                <a:gd name="connsiteX24" fmla="*/ 9680448 w 12192095"/>
                <a:gd name="connsiteY24" fmla="*/ 2185553 h 3199108"/>
                <a:gd name="connsiteX25" fmla="*/ 9311926 w 12192095"/>
                <a:gd name="connsiteY25" fmla="*/ 2185458 h 3199108"/>
                <a:gd name="connsiteX26" fmla="*/ 9243060 w 12192095"/>
                <a:gd name="connsiteY26" fmla="*/ 2215748 h 3199108"/>
                <a:gd name="connsiteX27" fmla="*/ 9051893 w 12192095"/>
                <a:gd name="connsiteY27" fmla="*/ 2217176 h 3199108"/>
                <a:gd name="connsiteX28" fmla="*/ 9010078 w 12192095"/>
                <a:gd name="connsiteY28" fmla="*/ 2645420 h 3199108"/>
                <a:gd name="connsiteX29" fmla="*/ 8961977 w 12192095"/>
                <a:gd name="connsiteY29" fmla="*/ 3132433 h 3199108"/>
                <a:gd name="connsiteX30" fmla="*/ 8939594 w 12192095"/>
                <a:gd name="connsiteY30" fmla="*/ 3167581 h 3199108"/>
                <a:gd name="connsiteX31" fmla="*/ 8921781 w 12192095"/>
                <a:gd name="connsiteY31" fmla="*/ 3132433 h 3199108"/>
                <a:gd name="connsiteX32" fmla="*/ 8887778 w 12192095"/>
                <a:gd name="connsiteY32" fmla="*/ 2605987 h 3199108"/>
                <a:gd name="connsiteX33" fmla="*/ 8824246 w 12192095"/>
                <a:gd name="connsiteY33" fmla="*/ 1581287 h 3199108"/>
                <a:gd name="connsiteX34" fmla="*/ 8782145 w 12192095"/>
                <a:gd name="connsiteY34" fmla="*/ 893392 h 3199108"/>
                <a:gd name="connsiteX35" fmla="*/ 8766048 w 12192095"/>
                <a:gd name="connsiteY35" fmla="*/ 781759 h 3199108"/>
                <a:gd name="connsiteX36" fmla="*/ 8733282 w 12192095"/>
                <a:gd name="connsiteY36" fmla="*/ 1359069 h 3199108"/>
                <a:gd name="connsiteX37" fmla="*/ 8675751 w 12192095"/>
                <a:gd name="connsiteY37" fmla="*/ 2326999 h 3199108"/>
                <a:gd name="connsiteX38" fmla="*/ 8658511 w 12192095"/>
                <a:gd name="connsiteY38" fmla="*/ 2361385 h 3199108"/>
                <a:gd name="connsiteX39" fmla="*/ 8631936 w 12192095"/>
                <a:gd name="connsiteY39" fmla="*/ 2333286 h 3199108"/>
                <a:gd name="connsiteX40" fmla="*/ 8619077 w 12192095"/>
                <a:gd name="connsiteY40" fmla="*/ 2292805 h 3199108"/>
                <a:gd name="connsiteX41" fmla="*/ 8524208 w 12192095"/>
                <a:gd name="connsiteY41" fmla="*/ 2220415 h 3199108"/>
                <a:gd name="connsiteX42" fmla="*/ 8479631 w 12192095"/>
                <a:gd name="connsiteY42" fmla="*/ 2182505 h 3199108"/>
                <a:gd name="connsiteX43" fmla="*/ 8409147 w 12192095"/>
                <a:gd name="connsiteY43" fmla="*/ 1958096 h 3199108"/>
                <a:gd name="connsiteX44" fmla="*/ 8335328 w 12192095"/>
                <a:gd name="connsiteY44" fmla="*/ 2179838 h 3199108"/>
                <a:gd name="connsiteX45" fmla="*/ 8277892 w 12192095"/>
                <a:gd name="connsiteY45" fmla="*/ 2221367 h 3199108"/>
                <a:gd name="connsiteX46" fmla="*/ 7625525 w 12192095"/>
                <a:gd name="connsiteY46" fmla="*/ 2220129 h 3199108"/>
                <a:gd name="connsiteX47" fmla="*/ 7503033 w 12192095"/>
                <a:gd name="connsiteY47" fmla="*/ 2179267 h 3199108"/>
                <a:gd name="connsiteX48" fmla="*/ 7186041 w 12192095"/>
                <a:gd name="connsiteY48" fmla="*/ 1865513 h 3199108"/>
                <a:gd name="connsiteX49" fmla="*/ 7123367 w 12192095"/>
                <a:gd name="connsiteY49" fmla="*/ 1710827 h 3199108"/>
                <a:gd name="connsiteX50" fmla="*/ 7093268 w 12192095"/>
                <a:gd name="connsiteY50" fmla="*/ 1562428 h 3199108"/>
                <a:gd name="connsiteX51" fmla="*/ 7136035 w 12192095"/>
                <a:gd name="connsiteY51" fmla="*/ 1490990 h 3199108"/>
                <a:gd name="connsiteX52" fmla="*/ 7219855 w 12192095"/>
                <a:gd name="connsiteY52" fmla="*/ 1478893 h 3199108"/>
                <a:gd name="connsiteX53" fmla="*/ 7375684 w 12192095"/>
                <a:gd name="connsiteY53" fmla="*/ 1479465 h 3199108"/>
                <a:gd name="connsiteX54" fmla="*/ 7476934 w 12192095"/>
                <a:gd name="connsiteY54" fmla="*/ 1434507 h 3199108"/>
                <a:gd name="connsiteX55" fmla="*/ 7488555 w 12192095"/>
                <a:gd name="connsiteY55" fmla="*/ 1406503 h 3199108"/>
                <a:gd name="connsiteX56" fmla="*/ 7399211 w 12192095"/>
                <a:gd name="connsiteY56" fmla="*/ 1188190 h 3199108"/>
                <a:gd name="connsiteX57" fmla="*/ 7352348 w 12192095"/>
                <a:gd name="connsiteY57" fmla="*/ 1087987 h 3199108"/>
                <a:gd name="connsiteX58" fmla="*/ 7311962 w 12192095"/>
                <a:gd name="connsiteY58" fmla="*/ 1087987 h 3199108"/>
                <a:gd name="connsiteX59" fmla="*/ 7318439 w 12192095"/>
                <a:gd name="connsiteY59" fmla="*/ 1034552 h 3199108"/>
                <a:gd name="connsiteX60" fmla="*/ 7014020 w 12192095"/>
                <a:gd name="connsiteY60" fmla="*/ 1117039 h 3199108"/>
                <a:gd name="connsiteX61" fmla="*/ 6710458 w 12192095"/>
                <a:gd name="connsiteY61" fmla="*/ 1087606 h 3199108"/>
                <a:gd name="connsiteX62" fmla="*/ 6595015 w 12192095"/>
                <a:gd name="connsiteY62" fmla="*/ 1076938 h 3199108"/>
                <a:gd name="connsiteX63" fmla="*/ 6233256 w 12192095"/>
                <a:gd name="connsiteY63" fmla="*/ 1048649 h 3199108"/>
                <a:gd name="connsiteX64" fmla="*/ 5666042 w 12192095"/>
                <a:gd name="connsiteY64" fmla="*/ 1018836 h 3199108"/>
                <a:gd name="connsiteX65" fmla="*/ 5290090 w 12192095"/>
                <a:gd name="connsiteY65" fmla="*/ 914156 h 3199108"/>
                <a:gd name="connsiteX66" fmla="*/ 5103876 w 12192095"/>
                <a:gd name="connsiteY66" fmla="*/ 801856 h 3199108"/>
                <a:gd name="connsiteX67" fmla="*/ 5056918 w 12192095"/>
                <a:gd name="connsiteY67" fmla="*/ 778901 h 3199108"/>
                <a:gd name="connsiteX68" fmla="*/ 4914233 w 12192095"/>
                <a:gd name="connsiteY68" fmla="*/ 439049 h 3199108"/>
                <a:gd name="connsiteX69" fmla="*/ 4951857 w 12192095"/>
                <a:gd name="connsiteY69" fmla="*/ 254169 h 3199108"/>
                <a:gd name="connsiteX70" fmla="*/ 4731354 w 12192095"/>
                <a:gd name="connsiteY70" fmla="*/ 36808 h 3199108"/>
                <a:gd name="connsiteX71" fmla="*/ 4701350 w 12192095"/>
                <a:gd name="connsiteY71" fmla="*/ 78623 h 3199108"/>
                <a:gd name="connsiteX72" fmla="*/ 4765358 w 12192095"/>
                <a:gd name="connsiteY72" fmla="*/ 176731 h 3199108"/>
                <a:gd name="connsiteX73" fmla="*/ 4806220 w 12192095"/>
                <a:gd name="connsiteY73" fmla="*/ 310938 h 3199108"/>
                <a:gd name="connsiteX74" fmla="*/ 4791932 w 12192095"/>
                <a:gd name="connsiteY74" fmla="*/ 593164 h 3199108"/>
                <a:gd name="connsiteX75" fmla="*/ 4935569 w 12192095"/>
                <a:gd name="connsiteY75" fmla="*/ 836813 h 3199108"/>
                <a:gd name="connsiteX76" fmla="*/ 5111306 w 12192095"/>
                <a:gd name="connsiteY76" fmla="*/ 996166 h 3199108"/>
                <a:gd name="connsiteX77" fmla="*/ 5154835 w 12192095"/>
                <a:gd name="connsiteY77" fmla="*/ 1058174 h 3199108"/>
                <a:gd name="connsiteX78" fmla="*/ 5143691 w 12192095"/>
                <a:gd name="connsiteY78" fmla="*/ 1189905 h 3199108"/>
                <a:gd name="connsiteX79" fmla="*/ 5043392 w 12192095"/>
                <a:gd name="connsiteY79" fmla="*/ 1401836 h 3199108"/>
                <a:gd name="connsiteX80" fmla="*/ 4842605 w 12192095"/>
                <a:gd name="connsiteY80" fmla="*/ 1658344 h 3199108"/>
                <a:gd name="connsiteX81" fmla="*/ 4727448 w 12192095"/>
                <a:gd name="connsiteY81" fmla="*/ 1794457 h 3199108"/>
                <a:gd name="connsiteX82" fmla="*/ 4628960 w 12192095"/>
                <a:gd name="connsiteY82" fmla="*/ 2015056 h 3199108"/>
                <a:gd name="connsiteX83" fmla="*/ 4609434 w 12192095"/>
                <a:gd name="connsiteY83" fmla="*/ 2213842 h 3199108"/>
                <a:gd name="connsiteX84" fmla="*/ 4572191 w 12192095"/>
                <a:gd name="connsiteY84" fmla="*/ 2242227 h 3199108"/>
                <a:gd name="connsiteX85" fmla="*/ 4157948 w 12192095"/>
                <a:gd name="connsiteY85" fmla="*/ 2246990 h 3199108"/>
                <a:gd name="connsiteX86" fmla="*/ 3972306 w 12192095"/>
                <a:gd name="connsiteY86" fmla="*/ 2248894 h 3199108"/>
                <a:gd name="connsiteX87" fmla="*/ 3890391 w 12192095"/>
                <a:gd name="connsiteY87" fmla="*/ 2213461 h 3199108"/>
                <a:gd name="connsiteX88" fmla="*/ 3558159 w 12192095"/>
                <a:gd name="connsiteY88" fmla="*/ 2208985 h 3199108"/>
                <a:gd name="connsiteX89" fmla="*/ 3548444 w 12192095"/>
                <a:gd name="connsiteY89" fmla="*/ 2219462 h 3199108"/>
                <a:gd name="connsiteX90" fmla="*/ 3466052 w 12192095"/>
                <a:gd name="connsiteY90" fmla="*/ 2252704 h 3199108"/>
                <a:gd name="connsiteX91" fmla="*/ 3245930 w 12192095"/>
                <a:gd name="connsiteY91" fmla="*/ 2251657 h 3199108"/>
                <a:gd name="connsiteX92" fmla="*/ 3229356 w 12192095"/>
                <a:gd name="connsiteY92" fmla="*/ 2419678 h 3199108"/>
                <a:gd name="connsiteX93" fmla="*/ 3162014 w 12192095"/>
                <a:gd name="connsiteY93" fmla="*/ 3157865 h 3199108"/>
                <a:gd name="connsiteX94" fmla="*/ 3141440 w 12192095"/>
                <a:gd name="connsiteY94" fmla="*/ 3199108 h 3199108"/>
                <a:gd name="connsiteX95" fmla="*/ 3121152 w 12192095"/>
                <a:gd name="connsiteY95" fmla="*/ 3157294 h 3199108"/>
                <a:gd name="connsiteX96" fmla="*/ 3087053 w 12192095"/>
                <a:gd name="connsiteY96" fmla="*/ 2616464 h 3199108"/>
                <a:gd name="connsiteX97" fmla="*/ 3022949 w 12192095"/>
                <a:gd name="connsiteY97" fmla="*/ 1572715 h 3199108"/>
                <a:gd name="connsiteX98" fmla="*/ 2971514 w 12192095"/>
                <a:gd name="connsiteY98" fmla="*/ 822811 h 3199108"/>
                <a:gd name="connsiteX99" fmla="*/ 2943225 w 12192095"/>
                <a:gd name="connsiteY99" fmla="*/ 1218289 h 3199108"/>
                <a:gd name="connsiteX100" fmla="*/ 2865120 w 12192095"/>
                <a:gd name="connsiteY100" fmla="*/ 2351479 h 3199108"/>
                <a:gd name="connsiteX101" fmla="*/ 2845403 w 12192095"/>
                <a:gd name="connsiteY101" fmla="*/ 2389293 h 3199108"/>
                <a:gd name="connsiteX102" fmla="*/ 2820067 w 12192095"/>
                <a:gd name="connsiteY102" fmla="*/ 2354050 h 3199108"/>
                <a:gd name="connsiteX103" fmla="*/ 2808827 w 12192095"/>
                <a:gd name="connsiteY103" fmla="*/ 2312998 h 3199108"/>
                <a:gd name="connsiteX104" fmla="*/ 2723007 w 12192095"/>
                <a:gd name="connsiteY104" fmla="*/ 2229940 h 3199108"/>
                <a:gd name="connsiteX105" fmla="*/ 2680145 w 12192095"/>
                <a:gd name="connsiteY105" fmla="*/ 2190982 h 3199108"/>
                <a:gd name="connsiteX106" fmla="*/ 2608231 w 12192095"/>
                <a:gd name="connsiteY106" fmla="*/ 1983052 h 3199108"/>
                <a:gd name="connsiteX107" fmla="*/ 2521458 w 12192095"/>
                <a:gd name="connsiteY107" fmla="*/ 2199174 h 3199108"/>
                <a:gd name="connsiteX108" fmla="*/ 2459260 w 12192095"/>
                <a:gd name="connsiteY108" fmla="*/ 2243179 h 3199108"/>
                <a:gd name="connsiteX109" fmla="*/ 2164080 w 12192095"/>
                <a:gd name="connsiteY109" fmla="*/ 2246418 h 3199108"/>
                <a:gd name="connsiteX110" fmla="*/ 2100644 w 12192095"/>
                <a:gd name="connsiteY110" fmla="*/ 2216700 h 3199108"/>
                <a:gd name="connsiteX111" fmla="*/ 1939766 w 12192095"/>
                <a:gd name="connsiteY111" fmla="*/ 2123450 h 3199108"/>
                <a:gd name="connsiteX112" fmla="*/ 1734788 w 12192095"/>
                <a:gd name="connsiteY112" fmla="*/ 2216033 h 3199108"/>
                <a:gd name="connsiteX113" fmla="*/ 1667066 w 12192095"/>
                <a:gd name="connsiteY113" fmla="*/ 2247180 h 3199108"/>
                <a:gd name="connsiteX114" fmla="*/ 1514856 w 12192095"/>
                <a:gd name="connsiteY114" fmla="*/ 2251276 h 3199108"/>
                <a:gd name="connsiteX115" fmla="*/ 1467231 w 12192095"/>
                <a:gd name="connsiteY115" fmla="*/ 2293852 h 3199108"/>
                <a:gd name="connsiteX116" fmla="*/ 1398842 w 12192095"/>
                <a:gd name="connsiteY116" fmla="*/ 3022420 h 3199108"/>
                <a:gd name="connsiteX117" fmla="*/ 1383792 w 12192095"/>
                <a:gd name="connsiteY117" fmla="*/ 3159294 h 3199108"/>
                <a:gd name="connsiteX118" fmla="*/ 1361027 w 12192095"/>
                <a:gd name="connsiteY118" fmla="*/ 3198823 h 3199108"/>
                <a:gd name="connsiteX119" fmla="*/ 1342930 w 12192095"/>
                <a:gd name="connsiteY119" fmla="*/ 3160247 h 3199108"/>
                <a:gd name="connsiteX120" fmla="*/ 1296448 w 12192095"/>
                <a:gd name="connsiteY120" fmla="*/ 2434537 h 3199108"/>
                <a:gd name="connsiteX121" fmla="*/ 1232154 w 12192095"/>
                <a:gd name="connsiteY121" fmla="*/ 1405170 h 3199108"/>
                <a:gd name="connsiteX122" fmla="*/ 1188911 w 12192095"/>
                <a:gd name="connsiteY122" fmla="*/ 811762 h 3199108"/>
                <a:gd name="connsiteX123" fmla="*/ 1170908 w 12192095"/>
                <a:gd name="connsiteY123" fmla="*/ 1103608 h 3199108"/>
                <a:gd name="connsiteX124" fmla="*/ 1097280 w 12192095"/>
                <a:gd name="connsiteY124" fmla="*/ 2346811 h 3199108"/>
                <a:gd name="connsiteX125" fmla="*/ 1077373 w 12192095"/>
                <a:gd name="connsiteY125" fmla="*/ 2393294 h 3199108"/>
                <a:gd name="connsiteX126" fmla="*/ 1049465 w 12192095"/>
                <a:gd name="connsiteY126" fmla="*/ 2354241 h 3199108"/>
                <a:gd name="connsiteX127" fmla="*/ 1036701 w 12192095"/>
                <a:gd name="connsiteY127" fmla="*/ 2313665 h 3199108"/>
                <a:gd name="connsiteX128" fmla="*/ 955834 w 12192095"/>
                <a:gd name="connsiteY128" fmla="*/ 2254038 h 3199108"/>
                <a:gd name="connsiteX129" fmla="*/ 899636 w 12192095"/>
                <a:gd name="connsiteY129" fmla="*/ 2211461 h 3199108"/>
                <a:gd name="connsiteX130" fmla="*/ 830485 w 12192095"/>
                <a:gd name="connsiteY130" fmla="*/ 1990386 h 3199108"/>
                <a:gd name="connsiteX131" fmla="*/ 760286 w 12192095"/>
                <a:gd name="connsiteY131" fmla="*/ 2203746 h 3199108"/>
                <a:gd name="connsiteX132" fmla="*/ 689801 w 12192095"/>
                <a:gd name="connsiteY132" fmla="*/ 2255181 h 3199108"/>
                <a:gd name="connsiteX133" fmla="*/ 56483 w 12192095"/>
                <a:gd name="connsiteY133" fmla="*/ 2254038 h 3199108"/>
                <a:gd name="connsiteX134" fmla="*/ 0 w 12192095"/>
                <a:gd name="connsiteY134" fmla="*/ 2249275 h 3199108"/>
                <a:gd name="connsiteX135" fmla="*/ 0 w 12192095"/>
                <a:gd name="connsiteY135" fmla="*/ 2220700 h 3199108"/>
                <a:gd name="connsiteX136" fmla="*/ 60674 w 12192095"/>
                <a:gd name="connsiteY136" fmla="*/ 2213461 h 3199108"/>
                <a:gd name="connsiteX137" fmla="*/ 665512 w 12192095"/>
                <a:gd name="connsiteY137" fmla="*/ 2214223 h 3199108"/>
                <a:gd name="connsiteX138" fmla="*/ 731425 w 12192095"/>
                <a:gd name="connsiteY138" fmla="*/ 2165456 h 3199108"/>
                <a:gd name="connsiteX139" fmla="*/ 806101 w 12192095"/>
                <a:gd name="connsiteY139" fmla="*/ 1940284 h 3199108"/>
                <a:gd name="connsiteX140" fmla="*/ 829532 w 12192095"/>
                <a:gd name="connsiteY140" fmla="*/ 1908090 h 3199108"/>
                <a:gd name="connsiteX141" fmla="*/ 856202 w 12192095"/>
                <a:gd name="connsiteY141" fmla="*/ 1941904 h 3199108"/>
                <a:gd name="connsiteX142" fmla="*/ 930688 w 12192095"/>
                <a:gd name="connsiteY142" fmla="*/ 2177171 h 3199108"/>
                <a:gd name="connsiteX143" fmla="*/ 980599 w 12192095"/>
                <a:gd name="connsiteY143" fmla="*/ 2213938 h 3199108"/>
                <a:gd name="connsiteX144" fmla="*/ 1064419 w 12192095"/>
                <a:gd name="connsiteY144" fmla="*/ 2244799 h 3199108"/>
                <a:gd name="connsiteX145" fmla="*/ 1085850 w 12192095"/>
                <a:gd name="connsiteY145" fmla="*/ 1897422 h 3199108"/>
                <a:gd name="connsiteX146" fmla="*/ 1160336 w 12192095"/>
                <a:gd name="connsiteY146" fmla="*/ 620881 h 3199108"/>
                <a:gd name="connsiteX147" fmla="*/ 1171480 w 12192095"/>
                <a:gd name="connsiteY147" fmla="*/ 440573 h 3199108"/>
                <a:gd name="connsiteX148" fmla="*/ 1192816 w 12192095"/>
                <a:gd name="connsiteY148" fmla="*/ 395520 h 3199108"/>
                <a:gd name="connsiteX149" fmla="*/ 1211771 w 12192095"/>
                <a:gd name="connsiteY149" fmla="*/ 438382 h 3199108"/>
                <a:gd name="connsiteX150" fmla="*/ 1246823 w 12192095"/>
                <a:gd name="connsiteY150" fmla="*/ 979117 h 3199108"/>
                <a:gd name="connsiteX151" fmla="*/ 1310354 w 12192095"/>
                <a:gd name="connsiteY151" fmla="*/ 2003911 h 3199108"/>
                <a:gd name="connsiteX152" fmla="*/ 1361503 w 12192095"/>
                <a:gd name="connsiteY152" fmla="*/ 2838873 h 3199108"/>
                <a:gd name="connsiteX153" fmla="*/ 1370743 w 12192095"/>
                <a:gd name="connsiteY153" fmla="*/ 2886593 h 3199108"/>
                <a:gd name="connsiteX154" fmla="*/ 1400747 w 12192095"/>
                <a:gd name="connsiteY154" fmla="*/ 2585889 h 3199108"/>
                <a:gd name="connsiteX155" fmla="*/ 1431227 w 12192095"/>
                <a:gd name="connsiteY155" fmla="*/ 2259467 h 3199108"/>
                <a:gd name="connsiteX156" fmla="*/ 1481042 w 12192095"/>
                <a:gd name="connsiteY156" fmla="*/ 2212414 h 3199108"/>
                <a:gd name="connsiteX157" fmla="*/ 1547622 w 12192095"/>
                <a:gd name="connsiteY157" fmla="*/ 2212128 h 3199108"/>
                <a:gd name="connsiteX158" fmla="*/ 1766316 w 12192095"/>
                <a:gd name="connsiteY158" fmla="*/ 2141833 h 3199108"/>
                <a:gd name="connsiteX159" fmla="*/ 2112931 w 12192095"/>
                <a:gd name="connsiteY159" fmla="*/ 2175457 h 3199108"/>
                <a:gd name="connsiteX160" fmla="*/ 2195798 w 12192095"/>
                <a:gd name="connsiteY160" fmla="*/ 2207937 h 3199108"/>
                <a:gd name="connsiteX161" fmla="*/ 2438591 w 12192095"/>
                <a:gd name="connsiteY161" fmla="*/ 2203460 h 3199108"/>
                <a:gd name="connsiteX162" fmla="*/ 2490978 w 12192095"/>
                <a:gd name="connsiteY162" fmla="*/ 2168694 h 3199108"/>
                <a:gd name="connsiteX163" fmla="*/ 2583275 w 12192095"/>
                <a:gd name="connsiteY163" fmla="*/ 1939713 h 3199108"/>
                <a:gd name="connsiteX164" fmla="*/ 2608326 w 12192095"/>
                <a:gd name="connsiteY164" fmla="*/ 1907995 h 3199108"/>
                <a:gd name="connsiteX165" fmla="*/ 2636044 w 12192095"/>
                <a:gd name="connsiteY165" fmla="*/ 1941523 h 3199108"/>
                <a:gd name="connsiteX166" fmla="*/ 2707386 w 12192095"/>
                <a:gd name="connsiteY166" fmla="*/ 2152882 h 3199108"/>
                <a:gd name="connsiteX167" fmla="*/ 2763584 w 12192095"/>
                <a:gd name="connsiteY167" fmla="*/ 2198602 h 3199108"/>
                <a:gd name="connsiteX168" fmla="*/ 2835593 w 12192095"/>
                <a:gd name="connsiteY168" fmla="*/ 2214414 h 3199108"/>
                <a:gd name="connsiteX169" fmla="*/ 2868263 w 12192095"/>
                <a:gd name="connsiteY169" fmla="*/ 1735306 h 3199108"/>
                <a:gd name="connsiteX170" fmla="*/ 2938844 w 12192095"/>
                <a:gd name="connsiteY170" fmla="*/ 711083 h 3199108"/>
                <a:gd name="connsiteX171" fmla="*/ 2955131 w 12192095"/>
                <a:gd name="connsiteY171" fmla="*/ 483531 h 3199108"/>
                <a:gd name="connsiteX172" fmla="*/ 2975610 w 12192095"/>
                <a:gd name="connsiteY172" fmla="*/ 441430 h 3199108"/>
                <a:gd name="connsiteX173" fmla="*/ 2997708 w 12192095"/>
                <a:gd name="connsiteY173" fmla="*/ 482197 h 3199108"/>
                <a:gd name="connsiteX174" fmla="*/ 3028760 w 12192095"/>
                <a:gd name="connsiteY174" fmla="*/ 994642 h 3199108"/>
                <a:gd name="connsiteX175" fmla="*/ 3092292 w 12192095"/>
                <a:gd name="connsiteY175" fmla="*/ 2024104 h 3199108"/>
                <a:gd name="connsiteX176" fmla="*/ 3140964 w 12192095"/>
                <a:gd name="connsiteY176" fmla="*/ 2821156 h 3199108"/>
                <a:gd name="connsiteX177" fmla="*/ 3150108 w 12192095"/>
                <a:gd name="connsiteY177" fmla="*/ 2867639 h 3199108"/>
                <a:gd name="connsiteX178" fmla="*/ 3192209 w 12192095"/>
                <a:gd name="connsiteY178" fmla="*/ 2395294 h 3199108"/>
                <a:gd name="connsiteX179" fmla="*/ 3206401 w 12192095"/>
                <a:gd name="connsiteY179" fmla="*/ 2239179 h 3199108"/>
                <a:gd name="connsiteX180" fmla="*/ 3248978 w 12192095"/>
                <a:gd name="connsiteY180" fmla="*/ 2202412 h 3199108"/>
                <a:gd name="connsiteX181" fmla="*/ 3453479 w 12192095"/>
                <a:gd name="connsiteY181" fmla="*/ 2212414 h 3199108"/>
                <a:gd name="connsiteX182" fmla="*/ 3531680 w 12192095"/>
                <a:gd name="connsiteY182" fmla="*/ 2180886 h 3199108"/>
                <a:gd name="connsiteX183" fmla="*/ 3548348 w 12192095"/>
                <a:gd name="connsiteY183" fmla="*/ 2164027 h 3199108"/>
                <a:gd name="connsiteX184" fmla="*/ 3898487 w 12192095"/>
                <a:gd name="connsiteY184" fmla="*/ 2165932 h 3199108"/>
                <a:gd name="connsiteX185" fmla="*/ 4011168 w 12192095"/>
                <a:gd name="connsiteY185" fmla="*/ 2208794 h 3199108"/>
                <a:gd name="connsiteX186" fmla="*/ 4560285 w 12192095"/>
                <a:gd name="connsiteY186" fmla="*/ 2207842 h 3199108"/>
                <a:gd name="connsiteX187" fmla="*/ 4611910 w 12192095"/>
                <a:gd name="connsiteY187" fmla="*/ 1962097 h 3199108"/>
                <a:gd name="connsiteX188" fmla="*/ 4735259 w 12192095"/>
                <a:gd name="connsiteY188" fmla="*/ 1695492 h 3199108"/>
                <a:gd name="connsiteX189" fmla="*/ 4775549 w 12192095"/>
                <a:gd name="connsiteY189" fmla="*/ 1652248 h 3199108"/>
                <a:gd name="connsiteX190" fmla="*/ 5020913 w 12192095"/>
                <a:gd name="connsiteY190" fmla="*/ 1352116 h 3199108"/>
                <a:gd name="connsiteX191" fmla="*/ 5115687 w 12192095"/>
                <a:gd name="connsiteY191" fmla="*/ 1164092 h 3199108"/>
                <a:gd name="connsiteX192" fmla="*/ 5121212 w 12192095"/>
                <a:gd name="connsiteY192" fmla="*/ 1078462 h 3199108"/>
                <a:gd name="connsiteX193" fmla="*/ 4981575 w 12192095"/>
                <a:gd name="connsiteY193" fmla="*/ 924729 h 3199108"/>
                <a:gd name="connsiteX194" fmla="*/ 4815364 w 12192095"/>
                <a:gd name="connsiteY194" fmla="*/ 750993 h 3199108"/>
                <a:gd name="connsiteX195" fmla="*/ 4747546 w 12192095"/>
                <a:gd name="connsiteY195" fmla="*/ 429905 h 3199108"/>
                <a:gd name="connsiteX196" fmla="*/ 4767263 w 12192095"/>
                <a:gd name="connsiteY196" fmla="*/ 298460 h 3199108"/>
                <a:gd name="connsiteX197" fmla="*/ 4737164 w 12192095"/>
                <a:gd name="connsiteY197" fmla="*/ 204258 h 3199108"/>
                <a:gd name="connsiteX198" fmla="*/ 4674870 w 12192095"/>
                <a:gd name="connsiteY198" fmla="*/ 116056 h 3199108"/>
                <a:gd name="connsiteX199" fmla="*/ 4672203 w 12192095"/>
                <a:gd name="connsiteY199" fmla="*/ 23950 h 3199108"/>
                <a:gd name="connsiteX200" fmla="*/ 4760500 w 12192095"/>
                <a:gd name="connsiteY200" fmla="*/ 1185 h 3199108"/>
                <a:gd name="connsiteX201" fmla="*/ 4986719 w 12192095"/>
                <a:gd name="connsiteY201" fmla="*/ 330083 h 3199108"/>
                <a:gd name="connsiteX202" fmla="*/ 4942618 w 12192095"/>
                <a:gd name="connsiteY202" fmla="*/ 509629 h 3199108"/>
                <a:gd name="connsiteX203" fmla="*/ 5027772 w 12192095"/>
                <a:gd name="connsiteY203" fmla="*/ 714893 h 3199108"/>
                <a:gd name="connsiteX204" fmla="*/ 5093494 w 12192095"/>
                <a:gd name="connsiteY204" fmla="*/ 752993 h 3199108"/>
                <a:gd name="connsiteX205" fmla="*/ 5363718 w 12192095"/>
                <a:gd name="connsiteY205" fmla="*/ 919109 h 3199108"/>
                <a:gd name="connsiteX206" fmla="*/ 5572411 w 12192095"/>
                <a:gd name="connsiteY206" fmla="*/ 983879 h 3199108"/>
                <a:gd name="connsiteX207" fmla="*/ 5852732 w 12192095"/>
                <a:gd name="connsiteY207" fmla="*/ 966829 h 3199108"/>
                <a:gd name="connsiteX208" fmla="*/ 6322981 w 12192095"/>
                <a:gd name="connsiteY208" fmla="*/ 1028170 h 3199108"/>
                <a:gd name="connsiteX209" fmla="*/ 6577299 w 12192095"/>
                <a:gd name="connsiteY209" fmla="*/ 1037124 h 3199108"/>
                <a:gd name="connsiteX210" fmla="*/ 6744843 w 12192095"/>
                <a:gd name="connsiteY210" fmla="*/ 1055888 h 3199108"/>
                <a:gd name="connsiteX211" fmla="*/ 6968585 w 12192095"/>
                <a:gd name="connsiteY211" fmla="*/ 1083034 h 3199108"/>
                <a:gd name="connsiteX212" fmla="*/ 7171373 w 12192095"/>
                <a:gd name="connsiteY212" fmla="*/ 1059889 h 3199108"/>
                <a:gd name="connsiteX213" fmla="*/ 7286625 w 12192095"/>
                <a:gd name="connsiteY213" fmla="*/ 1009025 h 3199108"/>
                <a:gd name="connsiteX214" fmla="*/ 7372541 w 12192095"/>
                <a:gd name="connsiteY214" fmla="*/ 1027218 h 3199108"/>
                <a:gd name="connsiteX215" fmla="*/ 7419308 w 12192095"/>
                <a:gd name="connsiteY215" fmla="*/ 1020741 h 3199108"/>
                <a:gd name="connsiteX216" fmla="*/ 7420451 w 12192095"/>
                <a:gd name="connsiteY216" fmla="*/ 1069509 h 3199108"/>
                <a:gd name="connsiteX217" fmla="*/ 7448455 w 12192095"/>
                <a:gd name="connsiteY217" fmla="*/ 1188000 h 3199108"/>
                <a:gd name="connsiteX218" fmla="*/ 7506082 w 12192095"/>
                <a:gd name="connsiteY218" fmla="*/ 1293346 h 3199108"/>
                <a:gd name="connsiteX219" fmla="*/ 7517321 w 12192095"/>
                <a:gd name="connsiteY219" fmla="*/ 1353830 h 3199108"/>
                <a:gd name="connsiteX220" fmla="*/ 7521512 w 12192095"/>
                <a:gd name="connsiteY220" fmla="*/ 1441841 h 3199108"/>
                <a:gd name="connsiteX221" fmla="*/ 7409593 w 12192095"/>
                <a:gd name="connsiteY221" fmla="*/ 1515184 h 3199108"/>
                <a:gd name="connsiteX222" fmla="*/ 7235095 w 12192095"/>
                <a:gd name="connsiteY222" fmla="*/ 1520518 h 3199108"/>
                <a:gd name="connsiteX223" fmla="*/ 7192709 w 12192095"/>
                <a:gd name="connsiteY223" fmla="*/ 1517470 h 3199108"/>
                <a:gd name="connsiteX224" fmla="*/ 7138607 w 12192095"/>
                <a:gd name="connsiteY224" fmla="*/ 1589955 h 3199108"/>
                <a:gd name="connsiteX225" fmla="*/ 7167753 w 12192095"/>
                <a:gd name="connsiteY225" fmla="*/ 1742926 h 3199108"/>
                <a:gd name="connsiteX226" fmla="*/ 7259765 w 12192095"/>
                <a:gd name="connsiteY226" fmla="*/ 1895326 h 3199108"/>
                <a:gd name="connsiteX227" fmla="*/ 7521417 w 12192095"/>
                <a:gd name="connsiteY227" fmla="*/ 2144405 h 3199108"/>
                <a:gd name="connsiteX228" fmla="*/ 7621429 w 12192095"/>
                <a:gd name="connsiteY228" fmla="*/ 2179171 h 3199108"/>
                <a:gd name="connsiteX229" fmla="*/ 8254746 w 12192095"/>
                <a:gd name="connsiteY229" fmla="*/ 2182791 h 3199108"/>
                <a:gd name="connsiteX230" fmla="*/ 8305515 w 12192095"/>
                <a:gd name="connsiteY230" fmla="*/ 2146882 h 3199108"/>
                <a:gd name="connsiteX231" fmla="*/ 8383334 w 12192095"/>
                <a:gd name="connsiteY231" fmla="*/ 1912662 h 3199108"/>
                <a:gd name="connsiteX232" fmla="*/ 8408575 w 12192095"/>
                <a:gd name="connsiteY232" fmla="*/ 1876181 h 3199108"/>
                <a:gd name="connsiteX233" fmla="*/ 8436959 w 12192095"/>
                <a:gd name="connsiteY233" fmla="*/ 1914757 h 3199108"/>
                <a:gd name="connsiteX234" fmla="*/ 8504873 w 12192095"/>
                <a:gd name="connsiteY234" fmla="*/ 2132118 h 3199108"/>
                <a:gd name="connsiteX235" fmla="*/ 8573357 w 12192095"/>
                <a:gd name="connsiteY235" fmla="*/ 2183362 h 3199108"/>
                <a:gd name="connsiteX236" fmla="*/ 8644223 w 12192095"/>
                <a:gd name="connsiteY236" fmla="*/ 2197460 h 3199108"/>
                <a:gd name="connsiteX237" fmla="*/ 8659082 w 12192095"/>
                <a:gd name="connsiteY237" fmla="*/ 1946952 h 3199108"/>
                <a:gd name="connsiteX238" fmla="*/ 8722709 w 12192095"/>
                <a:gd name="connsiteY238" fmla="*/ 865102 h 3199108"/>
                <a:gd name="connsiteX239" fmla="*/ 8748332 w 12192095"/>
                <a:gd name="connsiteY239" fmla="*/ 419047 h 3199108"/>
                <a:gd name="connsiteX240" fmla="*/ 8770144 w 12192095"/>
                <a:gd name="connsiteY240" fmla="*/ 362849 h 3199108"/>
                <a:gd name="connsiteX241" fmla="*/ 8791289 w 12192095"/>
                <a:gd name="connsiteY241" fmla="*/ 418761 h 3199108"/>
                <a:gd name="connsiteX242" fmla="*/ 8884348 w 12192095"/>
                <a:gd name="connsiteY242" fmla="*/ 1884563 h 3199108"/>
                <a:gd name="connsiteX243" fmla="*/ 8941784 w 12192095"/>
                <a:gd name="connsiteY243" fmla="*/ 2809631 h 3199108"/>
                <a:gd name="connsiteX244" fmla="*/ 8951023 w 12192095"/>
                <a:gd name="connsiteY244" fmla="*/ 2846302 h 3199108"/>
                <a:gd name="connsiteX245" fmla="*/ 9002078 w 12192095"/>
                <a:gd name="connsiteY245" fmla="*/ 2317570 h 3199108"/>
                <a:gd name="connsiteX246" fmla="*/ 9009222 w 12192095"/>
                <a:gd name="connsiteY246" fmla="*/ 2246799 h 3199108"/>
                <a:gd name="connsiteX247" fmla="*/ 9078468 w 12192095"/>
                <a:gd name="connsiteY247" fmla="*/ 2180886 h 3199108"/>
                <a:gd name="connsiteX248" fmla="*/ 9140285 w 12192095"/>
                <a:gd name="connsiteY248" fmla="*/ 2180124 h 3199108"/>
                <a:gd name="connsiteX249" fmla="*/ 9341168 w 12192095"/>
                <a:gd name="connsiteY249" fmla="*/ 2112306 h 3199108"/>
                <a:gd name="connsiteX250" fmla="*/ 9691878 w 12192095"/>
                <a:gd name="connsiteY250" fmla="*/ 2143167 h 3199108"/>
                <a:gd name="connsiteX251" fmla="*/ 9770078 w 12192095"/>
                <a:gd name="connsiteY251" fmla="*/ 2175552 h 3199108"/>
                <a:gd name="connsiteX252" fmla="*/ 10017633 w 12192095"/>
                <a:gd name="connsiteY252" fmla="*/ 2172980 h 3199108"/>
                <a:gd name="connsiteX253" fmla="*/ 10069449 w 12192095"/>
                <a:gd name="connsiteY253" fmla="*/ 2136785 h 3199108"/>
                <a:gd name="connsiteX254" fmla="*/ 10162032 w 12192095"/>
                <a:gd name="connsiteY254" fmla="*/ 1907995 h 3199108"/>
                <a:gd name="connsiteX255" fmla="*/ 10186606 w 12192095"/>
                <a:gd name="connsiteY255" fmla="*/ 1875991 h 3199108"/>
                <a:gd name="connsiteX256" fmla="*/ 10214038 w 12192095"/>
                <a:gd name="connsiteY256" fmla="*/ 1909519 h 3199108"/>
                <a:gd name="connsiteX257" fmla="*/ 10284428 w 12192095"/>
                <a:gd name="connsiteY257" fmla="*/ 2116211 h 3199108"/>
                <a:gd name="connsiteX258" fmla="*/ 10346245 w 12192095"/>
                <a:gd name="connsiteY258" fmla="*/ 2166694 h 3199108"/>
                <a:gd name="connsiteX259" fmla="*/ 10413015 w 12192095"/>
                <a:gd name="connsiteY259" fmla="*/ 2185553 h 3199108"/>
                <a:gd name="connsiteX260" fmla="*/ 10439686 w 12192095"/>
                <a:gd name="connsiteY260" fmla="*/ 1813411 h 3199108"/>
                <a:gd name="connsiteX261" fmla="*/ 10513695 w 12192095"/>
                <a:gd name="connsiteY261" fmla="*/ 741754 h 3199108"/>
                <a:gd name="connsiteX262" fmla="*/ 10534841 w 12192095"/>
                <a:gd name="connsiteY262" fmla="*/ 447812 h 3199108"/>
                <a:gd name="connsiteX263" fmla="*/ 10552176 w 12192095"/>
                <a:gd name="connsiteY263" fmla="*/ 408474 h 3199108"/>
                <a:gd name="connsiteX264" fmla="*/ 10574179 w 12192095"/>
                <a:gd name="connsiteY264" fmla="*/ 448098 h 3199108"/>
                <a:gd name="connsiteX265" fmla="*/ 10609993 w 12192095"/>
                <a:gd name="connsiteY265" fmla="*/ 1007882 h 3199108"/>
                <a:gd name="connsiteX266" fmla="*/ 10673905 w 12192095"/>
                <a:gd name="connsiteY266" fmla="*/ 2046869 h 3199108"/>
                <a:gd name="connsiteX267" fmla="*/ 10716482 w 12192095"/>
                <a:gd name="connsiteY267" fmla="*/ 2768102 h 3199108"/>
                <a:gd name="connsiteX268" fmla="*/ 10730103 w 12192095"/>
                <a:gd name="connsiteY268" fmla="*/ 2816870 h 3199108"/>
                <a:gd name="connsiteX269" fmla="*/ 10754392 w 12192095"/>
                <a:gd name="connsiteY269" fmla="*/ 2545693 h 3199108"/>
                <a:gd name="connsiteX270" fmla="*/ 10783443 w 12192095"/>
                <a:gd name="connsiteY270" fmla="*/ 2209556 h 3199108"/>
                <a:gd name="connsiteX271" fmla="*/ 10830020 w 12192095"/>
                <a:gd name="connsiteY271" fmla="*/ 2172028 h 3199108"/>
                <a:gd name="connsiteX272" fmla="*/ 11034522 w 12192095"/>
                <a:gd name="connsiteY272" fmla="*/ 2178981 h 3199108"/>
                <a:gd name="connsiteX273" fmla="*/ 11104530 w 12192095"/>
                <a:gd name="connsiteY273" fmla="*/ 2152692 h 3199108"/>
                <a:gd name="connsiteX274" fmla="*/ 11132153 w 12192095"/>
                <a:gd name="connsiteY274" fmla="*/ 2126784 h 3199108"/>
                <a:gd name="connsiteX275" fmla="*/ 11474958 w 12192095"/>
                <a:gd name="connsiteY275" fmla="*/ 2132499 h 3199108"/>
                <a:gd name="connsiteX276" fmla="*/ 11587448 w 12192095"/>
                <a:gd name="connsiteY276" fmla="*/ 2175933 h 3199108"/>
                <a:gd name="connsiteX277" fmla="*/ 12192000 w 12192095"/>
                <a:gd name="connsiteY277" fmla="*/ 2173552 h 3199108"/>
                <a:gd name="connsiteX278" fmla="*/ 12192095 w 12192095"/>
                <a:gd name="connsiteY278" fmla="*/ 2201555 h 319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</a:cxnLst>
              <a:rect l="l" t="t" r="r" b="b"/>
              <a:pathLst>
                <a:path w="12192095" h="3199108">
                  <a:moveTo>
                    <a:pt x="12192095" y="2201555"/>
                  </a:moveTo>
                  <a:cubicBezTo>
                    <a:pt x="12175236" y="2204413"/>
                    <a:pt x="12158376" y="2209652"/>
                    <a:pt x="12141423" y="2209842"/>
                  </a:cubicBezTo>
                  <a:cubicBezTo>
                    <a:pt x="11943016" y="2212033"/>
                    <a:pt x="11744611" y="2212985"/>
                    <a:pt x="11546204" y="2215557"/>
                  </a:cubicBezTo>
                  <a:cubicBezTo>
                    <a:pt x="11515344" y="2215938"/>
                    <a:pt x="11493912" y="2207365"/>
                    <a:pt x="11472196" y="2183648"/>
                  </a:cubicBezTo>
                  <a:cubicBezTo>
                    <a:pt x="11359896" y="2060871"/>
                    <a:pt x="11244834" y="2060966"/>
                    <a:pt x="11130534" y="2184124"/>
                  </a:cubicBezTo>
                  <a:cubicBezTo>
                    <a:pt x="11105484" y="2211080"/>
                    <a:pt x="11081004" y="2222224"/>
                    <a:pt x="11044333" y="2220605"/>
                  </a:cubicBezTo>
                  <a:cubicBezTo>
                    <a:pt x="10973181" y="2217557"/>
                    <a:pt x="10901934" y="2219748"/>
                    <a:pt x="10824592" y="2219748"/>
                  </a:cubicBezTo>
                  <a:cubicBezTo>
                    <a:pt x="10791825" y="2531311"/>
                    <a:pt x="10771918" y="2851160"/>
                    <a:pt x="10735532" y="3169105"/>
                  </a:cubicBezTo>
                  <a:cubicBezTo>
                    <a:pt x="10727817" y="3169581"/>
                    <a:pt x="10720101" y="3169962"/>
                    <a:pt x="10712387" y="3170438"/>
                  </a:cubicBezTo>
                  <a:cubicBezTo>
                    <a:pt x="10707624" y="3154436"/>
                    <a:pt x="10699528" y="3138530"/>
                    <a:pt x="10698575" y="3122337"/>
                  </a:cubicBezTo>
                  <a:cubicBezTo>
                    <a:pt x="10668667" y="2632085"/>
                    <a:pt x="10639616" y="2141738"/>
                    <a:pt x="10610184" y="1651486"/>
                  </a:cubicBezTo>
                  <a:cubicBezTo>
                    <a:pt x="10594086" y="1382596"/>
                    <a:pt x="10577512" y="1113800"/>
                    <a:pt x="10561034" y="844909"/>
                  </a:cubicBezTo>
                  <a:cubicBezTo>
                    <a:pt x="10560273" y="832908"/>
                    <a:pt x="10557796" y="821002"/>
                    <a:pt x="10548461" y="809095"/>
                  </a:cubicBezTo>
                  <a:cubicBezTo>
                    <a:pt x="10544270" y="864340"/>
                    <a:pt x="10539508" y="919490"/>
                    <a:pt x="10535793" y="974735"/>
                  </a:cubicBezTo>
                  <a:cubicBezTo>
                    <a:pt x="10506075" y="1414123"/>
                    <a:pt x="10476834" y="1853607"/>
                    <a:pt x="10446258" y="2292995"/>
                  </a:cubicBezTo>
                  <a:cubicBezTo>
                    <a:pt x="10444830" y="2314141"/>
                    <a:pt x="10432256" y="2334619"/>
                    <a:pt x="10424922" y="2355384"/>
                  </a:cubicBezTo>
                  <a:cubicBezTo>
                    <a:pt x="10413968" y="2336524"/>
                    <a:pt x="10401681" y="2318236"/>
                    <a:pt x="10392347" y="2298615"/>
                  </a:cubicBezTo>
                  <a:cubicBezTo>
                    <a:pt x="10386346" y="2285947"/>
                    <a:pt x="10383107" y="2271469"/>
                    <a:pt x="10381488" y="2257372"/>
                  </a:cubicBezTo>
                  <a:cubicBezTo>
                    <a:pt x="10377011" y="2217176"/>
                    <a:pt x="10355104" y="2198698"/>
                    <a:pt x="10315289" y="2201650"/>
                  </a:cubicBezTo>
                  <a:cubicBezTo>
                    <a:pt x="10280238" y="2204222"/>
                    <a:pt x="10265569" y="2186029"/>
                    <a:pt x="10255948" y="2154216"/>
                  </a:cubicBezTo>
                  <a:cubicBezTo>
                    <a:pt x="10236232" y="2089255"/>
                    <a:pt x="10212515" y="2025533"/>
                    <a:pt x="10186987" y="1951429"/>
                  </a:cubicBezTo>
                  <a:cubicBezTo>
                    <a:pt x="10157936" y="2022295"/>
                    <a:pt x="10128218" y="2083255"/>
                    <a:pt x="10108215" y="2147263"/>
                  </a:cubicBezTo>
                  <a:cubicBezTo>
                    <a:pt x="10091928" y="2199365"/>
                    <a:pt x="10064019" y="2213842"/>
                    <a:pt x="10011536" y="2211842"/>
                  </a:cubicBezTo>
                  <a:cubicBezTo>
                    <a:pt x="9922859" y="2208413"/>
                    <a:pt x="9833801" y="2215176"/>
                    <a:pt x="9745028" y="2213366"/>
                  </a:cubicBezTo>
                  <a:cubicBezTo>
                    <a:pt x="9723025" y="2212890"/>
                    <a:pt x="9695593" y="2201365"/>
                    <a:pt x="9680448" y="2185553"/>
                  </a:cubicBezTo>
                  <a:cubicBezTo>
                    <a:pt x="9556051" y="2056299"/>
                    <a:pt x="9436703" y="2056394"/>
                    <a:pt x="9311926" y="2185458"/>
                  </a:cubicBezTo>
                  <a:cubicBezTo>
                    <a:pt x="9295543" y="2202412"/>
                    <a:pt x="9266873" y="2214223"/>
                    <a:pt x="9243060" y="2215748"/>
                  </a:cubicBezTo>
                  <a:cubicBezTo>
                    <a:pt x="9180290" y="2219939"/>
                    <a:pt x="9117044" y="2217176"/>
                    <a:pt x="9051893" y="2217176"/>
                  </a:cubicBezTo>
                  <a:cubicBezTo>
                    <a:pt x="9037415" y="2365481"/>
                    <a:pt x="9023699" y="2505498"/>
                    <a:pt x="9010078" y="2645420"/>
                  </a:cubicBezTo>
                  <a:cubicBezTo>
                    <a:pt x="8994267" y="2807822"/>
                    <a:pt x="8979027" y="2970223"/>
                    <a:pt x="8961977" y="3132433"/>
                  </a:cubicBezTo>
                  <a:cubicBezTo>
                    <a:pt x="8960644" y="3144816"/>
                    <a:pt x="8947309" y="3155865"/>
                    <a:pt x="8939594" y="3167581"/>
                  </a:cubicBezTo>
                  <a:cubicBezTo>
                    <a:pt x="8933402" y="3155865"/>
                    <a:pt x="8922639" y="3144530"/>
                    <a:pt x="8921781" y="3132433"/>
                  </a:cubicBezTo>
                  <a:cubicBezTo>
                    <a:pt x="8909685" y="2956983"/>
                    <a:pt x="8898731" y="2781437"/>
                    <a:pt x="8887778" y="2605987"/>
                  </a:cubicBezTo>
                  <a:cubicBezTo>
                    <a:pt x="8866537" y="2264420"/>
                    <a:pt x="8845296" y="1922854"/>
                    <a:pt x="8824246" y="1581287"/>
                  </a:cubicBezTo>
                  <a:cubicBezTo>
                    <a:pt x="8810149" y="1352020"/>
                    <a:pt x="8796337" y="1122658"/>
                    <a:pt x="8782145" y="893392"/>
                  </a:cubicBezTo>
                  <a:cubicBezTo>
                    <a:pt x="8779859" y="855958"/>
                    <a:pt x="8775954" y="818620"/>
                    <a:pt x="8766048" y="781759"/>
                  </a:cubicBezTo>
                  <a:cubicBezTo>
                    <a:pt x="8755094" y="974164"/>
                    <a:pt x="8744426" y="1166664"/>
                    <a:pt x="8733282" y="1359069"/>
                  </a:cubicBezTo>
                  <a:cubicBezTo>
                    <a:pt x="8714518" y="1681776"/>
                    <a:pt x="8695563" y="2004388"/>
                    <a:pt x="8675751" y="2326999"/>
                  </a:cubicBezTo>
                  <a:cubicBezTo>
                    <a:pt x="8674989" y="2338811"/>
                    <a:pt x="8664512" y="2349955"/>
                    <a:pt x="8658511" y="2361385"/>
                  </a:cubicBezTo>
                  <a:cubicBezTo>
                    <a:pt x="8649462" y="2352145"/>
                    <a:pt x="8638127" y="2344144"/>
                    <a:pt x="8631936" y="2333286"/>
                  </a:cubicBezTo>
                  <a:cubicBezTo>
                    <a:pt x="8625078" y="2321189"/>
                    <a:pt x="8621078" y="2306711"/>
                    <a:pt x="8619077" y="2292805"/>
                  </a:cubicBezTo>
                  <a:cubicBezTo>
                    <a:pt x="8610981" y="2237274"/>
                    <a:pt x="8584025" y="2208508"/>
                    <a:pt x="8524208" y="2220415"/>
                  </a:cubicBezTo>
                  <a:cubicBezTo>
                    <a:pt x="8494872" y="2226225"/>
                    <a:pt x="8486680" y="2205175"/>
                    <a:pt x="8479631" y="2182505"/>
                  </a:cubicBezTo>
                  <a:cubicBezTo>
                    <a:pt x="8457819" y="2111925"/>
                    <a:pt x="8435435" y="2041630"/>
                    <a:pt x="8409147" y="1958096"/>
                  </a:cubicBezTo>
                  <a:cubicBezTo>
                    <a:pt x="8381333" y="2040773"/>
                    <a:pt x="8356283" y="2109734"/>
                    <a:pt x="8335328" y="2179838"/>
                  </a:cubicBezTo>
                  <a:cubicBezTo>
                    <a:pt x="8325898" y="2211271"/>
                    <a:pt x="8310467" y="2221462"/>
                    <a:pt x="8277892" y="2221367"/>
                  </a:cubicBezTo>
                  <a:cubicBezTo>
                    <a:pt x="8060436" y="2220510"/>
                    <a:pt x="7842981" y="2223653"/>
                    <a:pt x="7625525" y="2220129"/>
                  </a:cubicBezTo>
                  <a:cubicBezTo>
                    <a:pt x="7583901" y="2219462"/>
                    <a:pt x="7532465" y="2206032"/>
                    <a:pt x="7503033" y="2179267"/>
                  </a:cubicBezTo>
                  <a:cubicBezTo>
                    <a:pt x="7393115" y="2079254"/>
                    <a:pt x="7288816" y="1972860"/>
                    <a:pt x="7186041" y="1865513"/>
                  </a:cubicBezTo>
                  <a:cubicBezTo>
                    <a:pt x="7146417" y="1824175"/>
                    <a:pt x="7125653" y="1772073"/>
                    <a:pt x="7123367" y="1710827"/>
                  </a:cubicBezTo>
                  <a:cubicBezTo>
                    <a:pt x="7121557" y="1661011"/>
                    <a:pt x="7104698" y="1611672"/>
                    <a:pt x="7093268" y="1562428"/>
                  </a:cubicBezTo>
                  <a:cubicBezTo>
                    <a:pt x="7084314" y="1524042"/>
                    <a:pt x="7099554" y="1500039"/>
                    <a:pt x="7136035" y="1490990"/>
                  </a:cubicBezTo>
                  <a:cubicBezTo>
                    <a:pt x="7163372" y="1484227"/>
                    <a:pt x="7191757" y="1479465"/>
                    <a:pt x="7219855" y="1478893"/>
                  </a:cubicBezTo>
                  <a:cubicBezTo>
                    <a:pt x="7271862" y="1477846"/>
                    <a:pt x="7324725" y="1486323"/>
                    <a:pt x="7375684" y="1479465"/>
                  </a:cubicBezTo>
                  <a:cubicBezTo>
                    <a:pt x="7410926" y="1474702"/>
                    <a:pt x="7444169" y="1451842"/>
                    <a:pt x="7476934" y="1434507"/>
                  </a:cubicBezTo>
                  <a:cubicBezTo>
                    <a:pt x="7484078" y="1430697"/>
                    <a:pt x="7490650" y="1414600"/>
                    <a:pt x="7488555" y="1406503"/>
                  </a:cubicBezTo>
                  <a:cubicBezTo>
                    <a:pt x="7469124" y="1330018"/>
                    <a:pt x="7472077" y="1246293"/>
                    <a:pt x="7399211" y="1188190"/>
                  </a:cubicBezTo>
                  <a:cubicBezTo>
                    <a:pt x="7373684" y="1167902"/>
                    <a:pt x="7367778" y="1123039"/>
                    <a:pt x="7352348" y="1087987"/>
                  </a:cubicBezTo>
                  <a:cubicBezTo>
                    <a:pt x="7347109" y="1087987"/>
                    <a:pt x="7329488" y="1087987"/>
                    <a:pt x="7311962" y="1087987"/>
                  </a:cubicBezTo>
                  <a:cubicBezTo>
                    <a:pt x="7313867" y="1072366"/>
                    <a:pt x="7315772" y="1056650"/>
                    <a:pt x="7318439" y="1034552"/>
                  </a:cubicBezTo>
                  <a:cubicBezTo>
                    <a:pt x="7230999" y="1118563"/>
                    <a:pt x="7118033" y="1099322"/>
                    <a:pt x="7014020" y="1117039"/>
                  </a:cubicBezTo>
                  <a:cubicBezTo>
                    <a:pt x="6909912" y="1134850"/>
                    <a:pt x="6809804" y="1126754"/>
                    <a:pt x="6710458" y="1087606"/>
                  </a:cubicBezTo>
                  <a:cubicBezTo>
                    <a:pt x="6675692" y="1073890"/>
                    <a:pt x="6631877" y="1070080"/>
                    <a:pt x="6595015" y="1076938"/>
                  </a:cubicBezTo>
                  <a:cubicBezTo>
                    <a:pt x="6471095" y="1099989"/>
                    <a:pt x="6352413" y="1077891"/>
                    <a:pt x="6233256" y="1048649"/>
                  </a:cubicBezTo>
                  <a:cubicBezTo>
                    <a:pt x="6046280" y="1002834"/>
                    <a:pt x="5856637" y="995500"/>
                    <a:pt x="5666042" y="1018836"/>
                  </a:cubicBezTo>
                  <a:cubicBezTo>
                    <a:pt x="5525453" y="1036076"/>
                    <a:pt x="5400675" y="1011978"/>
                    <a:pt x="5290090" y="914156"/>
                  </a:cubicBezTo>
                  <a:cubicBezTo>
                    <a:pt x="5236750" y="866912"/>
                    <a:pt x="5166741" y="838337"/>
                    <a:pt x="5103876" y="801856"/>
                  </a:cubicBezTo>
                  <a:cubicBezTo>
                    <a:pt x="5088827" y="793093"/>
                    <a:pt x="5072349" y="786997"/>
                    <a:pt x="5056918" y="778901"/>
                  </a:cubicBezTo>
                  <a:cubicBezTo>
                    <a:pt x="4911376" y="702511"/>
                    <a:pt x="4868513" y="596688"/>
                    <a:pt x="4914233" y="439049"/>
                  </a:cubicBezTo>
                  <a:cubicBezTo>
                    <a:pt x="4931760" y="378756"/>
                    <a:pt x="4948904" y="316272"/>
                    <a:pt x="4951857" y="254169"/>
                  </a:cubicBezTo>
                  <a:cubicBezTo>
                    <a:pt x="4957191" y="140631"/>
                    <a:pt x="4844415" y="34903"/>
                    <a:pt x="4731354" y="36808"/>
                  </a:cubicBezTo>
                  <a:cubicBezTo>
                    <a:pt x="4700778" y="37285"/>
                    <a:pt x="4687729" y="52429"/>
                    <a:pt x="4701350" y="78623"/>
                  </a:cubicBezTo>
                  <a:cubicBezTo>
                    <a:pt x="4719257" y="113199"/>
                    <a:pt x="4739069" y="148537"/>
                    <a:pt x="4765358" y="176731"/>
                  </a:cubicBezTo>
                  <a:cubicBezTo>
                    <a:pt x="4802505" y="216355"/>
                    <a:pt x="4811840" y="257788"/>
                    <a:pt x="4806220" y="310938"/>
                  </a:cubicBezTo>
                  <a:cubicBezTo>
                    <a:pt x="4796314" y="404664"/>
                    <a:pt x="4784503" y="500009"/>
                    <a:pt x="4791932" y="593164"/>
                  </a:cubicBezTo>
                  <a:cubicBezTo>
                    <a:pt x="4799934" y="692509"/>
                    <a:pt x="4860989" y="770900"/>
                    <a:pt x="4935569" y="836813"/>
                  </a:cubicBezTo>
                  <a:cubicBezTo>
                    <a:pt x="4994815" y="889201"/>
                    <a:pt x="5054060" y="941588"/>
                    <a:pt x="5111306" y="996166"/>
                  </a:cubicBezTo>
                  <a:cubicBezTo>
                    <a:pt x="5129213" y="1013216"/>
                    <a:pt x="5141500" y="1036648"/>
                    <a:pt x="5154835" y="1058174"/>
                  </a:cubicBezTo>
                  <a:cubicBezTo>
                    <a:pt x="5183601" y="1104466"/>
                    <a:pt x="5185410" y="1146185"/>
                    <a:pt x="5143691" y="1189905"/>
                  </a:cubicBezTo>
                  <a:cubicBezTo>
                    <a:pt x="5087779" y="1248579"/>
                    <a:pt x="5059776" y="1323731"/>
                    <a:pt x="5043392" y="1401836"/>
                  </a:cubicBezTo>
                  <a:cubicBezTo>
                    <a:pt x="5018437" y="1520994"/>
                    <a:pt x="4947666" y="1606243"/>
                    <a:pt x="4842605" y="1658344"/>
                  </a:cubicBezTo>
                  <a:cubicBezTo>
                    <a:pt x="4780598" y="1689110"/>
                    <a:pt x="4752975" y="1738735"/>
                    <a:pt x="4727448" y="1794457"/>
                  </a:cubicBezTo>
                  <a:cubicBezTo>
                    <a:pt x="4693825" y="1867609"/>
                    <a:pt x="4661630" y="1941427"/>
                    <a:pt x="4628960" y="2015056"/>
                  </a:cubicBezTo>
                  <a:cubicBezTo>
                    <a:pt x="4600575" y="2078968"/>
                    <a:pt x="4570571" y="2140690"/>
                    <a:pt x="4609434" y="2213842"/>
                  </a:cubicBezTo>
                  <a:cubicBezTo>
                    <a:pt x="4625245" y="2243561"/>
                    <a:pt x="4592003" y="2241941"/>
                    <a:pt x="4572191" y="2242227"/>
                  </a:cubicBezTo>
                  <a:cubicBezTo>
                    <a:pt x="4434078" y="2243941"/>
                    <a:pt x="4296061" y="2245561"/>
                    <a:pt x="4157948" y="2246990"/>
                  </a:cubicBezTo>
                  <a:cubicBezTo>
                    <a:pt x="4096036" y="2247656"/>
                    <a:pt x="4034028" y="2246037"/>
                    <a:pt x="3972306" y="2248894"/>
                  </a:cubicBezTo>
                  <a:cubicBezTo>
                    <a:pt x="3937540" y="2250514"/>
                    <a:pt x="3914204" y="2239465"/>
                    <a:pt x="3890391" y="2213461"/>
                  </a:cubicBezTo>
                  <a:cubicBezTo>
                    <a:pt x="3782378" y="2095923"/>
                    <a:pt x="3669221" y="2095542"/>
                    <a:pt x="3558159" y="2208985"/>
                  </a:cubicBezTo>
                  <a:cubicBezTo>
                    <a:pt x="3554825" y="2212414"/>
                    <a:pt x="3551015" y="2215557"/>
                    <a:pt x="3548444" y="2219462"/>
                  </a:cubicBezTo>
                  <a:cubicBezTo>
                    <a:pt x="3528536" y="2249656"/>
                    <a:pt x="3501009" y="2254324"/>
                    <a:pt x="3466052" y="2252704"/>
                  </a:cubicBezTo>
                  <a:cubicBezTo>
                    <a:pt x="3395091" y="2249275"/>
                    <a:pt x="3323844" y="2251657"/>
                    <a:pt x="3245930" y="2251657"/>
                  </a:cubicBezTo>
                  <a:cubicBezTo>
                    <a:pt x="3240691" y="2304235"/>
                    <a:pt x="3234595" y="2361956"/>
                    <a:pt x="3229356" y="2419678"/>
                  </a:cubicBezTo>
                  <a:cubicBezTo>
                    <a:pt x="3206972" y="2665708"/>
                    <a:pt x="3185160" y="2911834"/>
                    <a:pt x="3162014" y="3157865"/>
                  </a:cubicBezTo>
                  <a:cubicBezTo>
                    <a:pt x="3160681" y="3172153"/>
                    <a:pt x="3148584" y="3185392"/>
                    <a:pt x="3141440" y="3199108"/>
                  </a:cubicBezTo>
                  <a:cubicBezTo>
                    <a:pt x="3134392" y="3185202"/>
                    <a:pt x="3122105" y="3171676"/>
                    <a:pt x="3121152" y="3157294"/>
                  </a:cubicBezTo>
                  <a:cubicBezTo>
                    <a:pt x="3108865" y="2977081"/>
                    <a:pt x="3098197" y="2796773"/>
                    <a:pt x="3087053" y="2616464"/>
                  </a:cubicBezTo>
                  <a:cubicBezTo>
                    <a:pt x="3065621" y="2268516"/>
                    <a:pt x="3044000" y="1920663"/>
                    <a:pt x="3022949" y="1572715"/>
                  </a:cubicBezTo>
                  <a:cubicBezTo>
                    <a:pt x="3007805" y="1322874"/>
                    <a:pt x="2993327" y="1073033"/>
                    <a:pt x="2971514" y="822811"/>
                  </a:cubicBezTo>
                  <a:cubicBezTo>
                    <a:pt x="2962085" y="954637"/>
                    <a:pt x="2952274" y="1086463"/>
                    <a:pt x="2943225" y="1218289"/>
                  </a:cubicBezTo>
                  <a:cubicBezTo>
                    <a:pt x="2917317" y="1596051"/>
                    <a:pt x="2891790" y="1973812"/>
                    <a:pt x="2865120" y="2351479"/>
                  </a:cubicBezTo>
                  <a:cubicBezTo>
                    <a:pt x="2864168" y="2364528"/>
                    <a:pt x="2852261" y="2376720"/>
                    <a:pt x="2845403" y="2389293"/>
                  </a:cubicBezTo>
                  <a:cubicBezTo>
                    <a:pt x="2836736" y="2377673"/>
                    <a:pt x="2826258" y="2366909"/>
                    <a:pt x="2820067" y="2354050"/>
                  </a:cubicBezTo>
                  <a:cubicBezTo>
                    <a:pt x="2813971" y="2341477"/>
                    <a:pt x="2810732" y="2326999"/>
                    <a:pt x="2808827" y="2312998"/>
                  </a:cubicBezTo>
                  <a:cubicBezTo>
                    <a:pt x="2802065" y="2262515"/>
                    <a:pt x="2782538" y="2229273"/>
                    <a:pt x="2723007" y="2229940"/>
                  </a:cubicBezTo>
                  <a:cubicBezTo>
                    <a:pt x="2708434" y="2230130"/>
                    <a:pt x="2686717" y="2207651"/>
                    <a:pt x="2680145" y="2190982"/>
                  </a:cubicBezTo>
                  <a:cubicBezTo>
                    <a:pt x="2654903" y="2126689"/>
                    <a:pt x="2634520" y="2060490"/>
                    <a:pt x="2608231" y="1983052"/>
                  </a:cubicBezTo>
                  <a:cubicBezTo>
                    <a:pt x="2575941" y="2062966"/>
                    <a:pt x="2546985" y="2130403"/>
                    <a:pt x="2521458" y="2199174"/>
                  </a:cubicBezTo>
                  <a:cubicBezTo>
                    <a:pt x="2509933" y="2230225"/>
                    <a:pt x="2493836" y="2243370"/>
                    <a:pt x="2459260" y="2243179"/>
                  </a:cubicBezTo>
                  <a:cubicBezTo>
                    <a:pt x="2360867" y="2242703"/>
                    <a:pt x="2262473" y="2247847"/>
                    <a:pt x="2164080" y="2246418"/>
                  </a:cubicBezTo>
                  <a:cubicBezTo>
                    <a:pt x="2142554" y="2246132"/>
                    <a:pt x="2116836" y="2232226"/>
                    <a:pt x="2100644" y="2216700"/>
                  </a:cubicBezTo>
                  <a:cubicBezTo>
                    <a:pt x="2054257" y="2172028"/>
                    <a:pt x="2007870" y="2129927"/>
                    <a:pt x="1939766" y="2123450"/>
                  </a:cubicBezTo>
                  <a:cubicBezTo>
                    <a:pt x="1853660" y="2115354"/>
                    <a:pt x="1792986" y="2160979"/>
                    <a:pt x="1734788" y="2216033"/>
                  </a:cubicBezTo>
                  <a:cubicBezTo>
                    <a:pt x="1717453" y="2232416"/>
                    <a:pt x="1690688" y="2244513"/>
                    <a:pt x="1667066" y="2247180"/>
                  </a:cubicBezTo>
                  <a:cubicBezTo>
                    <a:pt x="1616774" y="2252704"/>
                    <a:pt x="1565624" y="2252133"/>
                    <a:pt x="1514856" y="2251276"/>
                  </a:cubicBezTo>
                  <a:cubicBezTo>
                    <a:pt x="1483519" y="2250704"/>
                    <a:pt x="1470184" y="2261467"/>
                    <a:pt x="1467231" y="2293852"/>
                  </a:cubicBezTo>
                  <a:cubicBezTo>
                    <a:pt x="1445324" y="2536740"/>
                    <a:pt x="1421987" y="2779532"/>
                    <a:pt x="1398842" y="3022420"/>
                  </a:cubicBezTo>
                  <a:cubicBezTo>
                    <a:pt x="1394460" y="3068140"/>
                    <a:pt x="1390841" y="3114050"/>
                    <a:pt x="1383792" y="3159294"/>
                  </a:cubicBezTo>
                  <a:cubicBezTo>
                    <a:pt x="1381601" y="3173296"/>
                    <a:pt x="1368933" y="3185678"/>
                    <a:pt x="1361027" y="3198823"/>
                  </a:cubicBezTo>
                  <a:cubicBezTo>
                    <a:pt x="1354741" y="3185964"/>
                    <a:pt x="1343882" y="3173486"/>
                    <a:pt x="1342930" y="3160247"/>
                  </a:cubicBezTo>
                  <a:cubicBezTo>
                    <a:pt x="1326737" y="2918407"/>
                    <a:pt x="1311688" y="2676472"/>
                    <a:pt x="1296448" y="2434537"/>
                  </a:cubicBezTo>
                  <a:cubicBezTo>
                    <a:pt x="1274921" y="2091446"/>
                    <a:pt x="1253300" y="1748260"/>
                    <a:pt x="1232154" y="1405170"/>
                  </a:cubicBezTo>
                  <a:cubicBezTo>
                    <a:pt x="1219962" y="1207526"/>
                    <a:pt x="1208723" y="1009882"/>
                    <a:pt x="1188911" y="811762"/>
                  </a:cubicBezTo>
                  <a:cubicBezTo>
                    <a:pt x="1182910" y="909013"/>
                    <a:pt x="1176623" y="1006263"/>
                    <a:pt x="1170908" y="1103608"/>
                  </a:cubicBezTo>
                  <a:cubicBezTo>
                    <a:pt x="1146524" y="1518041"/>
                    <a:pt x="1122521" y="1932379"/>
                    <a:pt x="1097280" y="2346811"/>
                  </a:cubicBezTo>
                  <a:cubicBezTo>
                    <a:pt x="1096328" y="2362623"/>
                    <a:pt x="1084231" y="2377768"/>
                    <a:pt x="1077373" y="2393294"/>
                  </a:cubicBezTo>
                  <a:cubicBezTo>
                    <a:pt x="1067848" y="2380340"/>
                    <a:pt x="1056799" y="2368243"/>
                    <a:pt x="1049465" y="2354241"/>
                  </a:cubicBezTo>
                  <a:cubicBezTo>
                    <a:pt x="1042988" y="2341858"/>
                    <a:pt x="1038892" y="2327571"/>
                    <a:pt x="1036701" y="2313665"/>
                  </a:cubicBezTo>
                  <a:cubicBezTo>
                    <a:pt x="1029462" y="2266420"/>
                    <a:pt x="1005078" y="2244799"/>
                    <a:pt x="955834" y="2254038"/>
                  </a:cubicBezTo>
                  <a:cubicBezTo>
                    <a:pt x="922496" y="2260324"/>
                    <a:pt x="908399" y="2242036"/>
                    <a:pt x="899636" y="2211461"/>
                  </a:cubicBezTo>
                  <a:cubicBezTo>
                    <a:pt x="879729" y="2142024"/>
                    <a:pt x="856679" y="2073444"/>
                    <a:pt x="830485" y="1990386"/>
                  </a:cubicBezTo>
                  <a:cubicBezTo>
                    <a:pt x="804005" y="2069824"/>
                    <a:pt x="779621" y="2136023"/>
                    <a:pt x="760286" y="2203746"/>
                  </a:cubicBezTo>
                  <a:cubicBezTo>
                    <a:pt x="749237" y="2242132"/>
                    <a:pt x="730568" y="2255562"/>
                    <a:pt x="689801" y="2255181"/>
                  </a:cubicBezTo>
                  <a:cubicBezTo>
                    <a:pt x="478727" y="2253181"/>
                    <a:pt x="267557" y="2254324"/>
                    <a:pt x="56483" y="2254038"/>
                  </a:cubicBezTo>
                  <a:cubicBezTo>
                    <a:pt x="37624" y="2254038"/>
                    <a:pt x="18764" y="2250895"/>
                    <a:pt x="0" y="2249275"/>
                  </a:cubicBezTo>
                  <a:cubicBezTo>
                    <a:pt x="0" y="2239750"/>
                    <a:pt x="0" y="2230225"/>
                    <a:pt x="0" y="2220700"/>
                  </a:cubicBezTo>
                  <a:cubicBezTo>
                    <a:pt x="20193" y="2218224"/>
                    <a:pt x="40386" y="2213557"/>
                    <a:pt x="60674" y="2213461"/>
                  </a:cubicBezTo>
                  <a:cubicBezTo>
                    <a:pt x="262319" y="2212890"/>
                    <a:pt x="463868" y="2211842"/>
                    <a:pt x="665512" y="2214223"/>
                  </a:cubicBezTo>
                  <a:cubicBezTo>
                    <a:pt x="705231" y="2214700"/>
                    <a:pt x="720757" y="2201460"/>
                    <a:pt x="731425" y="2165456"/>
                  </a:cubicBezTo>
                  <a:cubicBezTo>
                    <a:pt x="753713" y="2089636"/>
                    <a:pt x="780098" y="2014960"/>
                    <a:pt x="806101" y="1940284"/>
                  </a:cubicBezTo>
                  <a:cubicBezTo>
                    <a:pt x="810292" y="1928283"/>
                    <a:pt x="821531" y="1918758"/>
                    <a:pt x="829532" y="1908090"/>
                  </a:cubicBezTo>
                  <a:cubicBezTo>
                    <a:pt x="838676" y="1919329"/>
                    <a:pt x="851916" y="1929140"/>
                    <a:pt x="856202" y="1941904"/>
                  </a:cubicBezTo>
                  <a:cubicBezTo>
                    <a:pt x="882396" y="2019913"/>
                    <a:pt x="908018" y="2098114"/>
                    <a:pt x="930688" y="2177171"/>
                  </a:cubicBezTo>
                  <a:cubicBezTo>
                    <a:pt x="938784" y="2205461"/>
                    <a:pt x="951833" y="2214795"/>
                    <a:pt x="980599" y="2213938"/>
                  </a:cubicBezTo>
                  <a:cubicBezTo>
                    <a:pt x="1010317" y="2213081"/>
                    <a:pt x="1047464" y="2199841"/>
                    <a:pt x="1064419" y="2244799"/>
                  </a:cubicBezTo>
                  <a:cubicBezTo>
                    <a:pt x="1071563" y="2128975"/>
                    <a:pt x="1078992" y="2013246"/>
                    <a:pt x="1085850" y="1897422"/>
                  </a:cubicBezTo>
                  <a:cubicBezTo>
                    <a:pt x="1110806" y="1471940"/>
                    <a:pt x="1135571" y="1046458"/>
                    <a:pt x="1160336" y="620881"/>
                  </a:cubicBezTo>
                  <a:cubicBezTo>
                    <a:pt x="1163860" y="560779"/>
                    <a:pt x="1165860" y="500485"/>
                    <a:pt x="1171480" y="440573"/>
                  </a:cubicBezTo>
                  <a:cubicBezTo>
                    <a:pt x="1172909" y="425047"/>
                    <a:pt x="1185386" y="410474"/>
                    <a:pt x="1192816" y="395520"/>
                  </a:cubicBezTo>
                  <a:cubicBezTo>
                    <a:pt x="1199388" y="409807"/>
                    <a:pt x="1210723" y="423714"/>
                    <a:pt x="1211771" y="438382"/>
                  </a:cubicBezTo>
                  <a:cubicBezTo>
                    <a:pt x="1224344" y="618595"/>
                    <a:pt x="1235583" y="798808"/>
                    <a:pt x="1246823" y="979117"/>
                  </a:cubicBezTo>
                  <a:cubicBezTo>
                    <a:pt x="1268159" y="1320683"/>
                    <a:pt x="1289304" y="1662250"/>
                    <a:pt x="1310354" y="2003911"/>
                  </a:cubicBezTo>
                  <a:cubicBezTo>
                    <a:pt x="1327499" y="2282232"/>
                    <a:pt x="1344454" y="2560552"/>
                    <a:pt x="1361503" y="2838873"/>
                  </a:cubicBezTo>
                  <a:cubicBezTo>
                    <a:pt x="1362456" y="2854589"/>
                    <a:pt x="1363504" y="2870401"/>
                    <a:pt x="1370743" y="2886593"/>
                  </a:cubicBezTo>
                  <a:cubicBezTo>
                    <a:pt x="1380744" y="2786390"/>
                    <a:pt x="1391031" y="2686092"/>
                    <a:pt x="1400747" y="2585889"/>
                  </a:cubicBezTo>
                  <a:cubicBezTo>
                    <a:pt x="1411319" y="2477114"/>
                    <a:pt x="1421892" y="2368338"/>
                    <a:pt x="1431227" y="2259467"/>
                  </a:cubicBezTo>
                  <a:cubicBezTo>
                    <a:pt x="1433989" y="2227177"/>
                    <a:pt x="1445514" y="2209461"/>
                    <a:pt x="1481042" y="2212414"/>
                  </a:cubicBezTo>
                  <a:cubicBezTo>
                    <a:pt x="1503045" y="2214223"/>
                    <a:pt x="1525524" y="2210794"/>
                    <a:pt x="1547622" y="2212128"/>
                  </a:cubicBezTo>
                  <a:cubicBezTo>
                    <a:pt x="1629918" y="2217271"/>
                    <a:pt x="1698307" y="2202412"/>
                    <a:pt x="1766316" y="2141833"/>
                  </a:cubicBezTo>
                  <a:cubicBezTo>
                    <a:pt x="1875758" y="2044393"/>
                    <a:pt x="2005013" y="2063252"/>
                    <a:pt x="2112931" y="2175457"/>
                  </a:cubicBezTo>
                  <a:cubicBezTo>
                    <a:pt x="2137601" y="2201174"/>
                    <a:pt x="2161604" y="2209556"/>
                    <a:pt x="2195798" y="2207937"/>
                  </a:cubicBezTo>
                  <a:cubicBezTo>
                    <a:pt x="2276666" y="2204222"/>
                    <a:pt x="2357628" y="2203079"/>
                    <a:pt x="2438591" y="2203460"/>
                  </a:cubicBezTo>
                  <a:cubicBezTo>
                    <a:pt x="2466404" y="2203556"/>
                    <a:pt x="2480882" y="2195554"/>
                    <a:pt x="2490978" y="2168694"/>
                  </a:cubicBezTo>
                  <a:cubicBezTo>
                    <a:pt x="2519839" y="2091637"/>
                    <a:pt x="2551462" y="2015627"/>
                    <a:pt x="2583275" y="1939713"/>
                  </a:cubicBezTo>
                  <a:cubicBezTo>
                    <a:pt x="2588324" y="1927711"/>
                    <a:pt x="2599754" y="1918472"/>
                    <a:pt x="2608326" y="1907995"/>
                  </a:cubicBezTo>
                  <a:cubicBezTo>
                    <a:pt x="2617756" y="1919139"/>
                    <a:pt x="2631377" y="1928664"/>
                    <a:pt x="2636044" y="1941523"/>
                  </a:cubicBezTo>
                  <a:cubicBezTo>
                    <a:pt x="2661285" y="2011436"/>
                    <a:pt x="2685764" y="2081731"/>
                    <a:pt x="2707386" y="2152882"/>
                  </a:cubicBezTo>
                  <a:cubicBezTo>
                    <a:pt x="2716625" y="2183172"/>
                    <a:pt x="2732151" y="2196507"/>
                    <a:pt x="2763584" y="2198602"/>
                  </a:cubicBezTo>
                  <a:cubicBezTo>
                    <a:pt x="2787301" y="2200127"/>
                    <a:pt x="2810447" y="2208604"/>
                    <a:pt x="2835593" y="2214414"/>
                  </a:cubicBezTo>
                  <a:cubicBezTo>
                    <a:pt x="2846261" y="2057251"/>
                    <a:pt x="2857214" y="1896279"/>
                    <a:pt x="2868263" y="1735306"/>
                  </a:cubicBezTo>
                  <a:cubicBezTo>
                    <a:pt x="2891695" y="1393930"/>
                    <a:pt x="2915317" y="1052554"/>
                    <a:pt x="2938844" y="711083"/>
                  </a:cubicBezTo>
                  <a:cubicBezTo>
                    <a:pt x="2944082" y="635169"/>
                    <a:pt x="2948178" y="559255"/>
                    <a:pt x="2955131" y="483531"/>
                  </a:cubicBezTo>
                  <a:cubicBezTo>
                    <a:pt x="2956465" y="469053"/>
                    <a:pt x="2968467" y="455432"/>
                    <a:pt x="2975610" y="441430"/>
                  </a:cubicBezTo>
                  <a:cubicBezTo>
                    <a:pt x="2983325" y="454956"/>
                    <a:pt x="2996851" y="468196"/>
                    <a:pt x="2997708" y="482197"/>
                  </a:cubicBezTo>
                  <a:cubicBezTo>
                    <a:pt x="3009138" y="652981"/>
                    <a:pt x="3018282" y="823859"/>
                    <a:pt x="3028760" y="994642"/>
                  </a:cubicBezTo>
                  <a:cubicBezTo>
                    <a:pt x="3049715" y="1337828"/>
                    <a:pt x="3071241" y="1681014"/>
                    <a:pt x="3092292" y="2024104"/>
                  </a:cubicBezTo>
                  <a:cubicBezTo>
                    <a:pt x="3108579" y="2289757"/>
                    <a:pt x="3124676" y="2555504"/>
                    <a:pt x="3140964" y="2821156"/>
                  </a:cubicBezTo>
                  <a:cubicBezTo>
                    <a:pt x="3141917" y="2836777"/>
                    <a:pt x="3144298" y="2852208"/>
                    <a:pt x="3150108" y="2867639"/>
                  </a:cubicBezTo>
                  <a:cubicBezTo>
                    <a:pt x="3164110" y="2710190"/>
                    <a:pt x="3178112" y="2552742"/>
                    <a:pt x="3192209" y="2395294"/>
                  </a:cubicBezTo>
                  <a:cubicBezTo>
                    <a:pt x="3196876" y="2343287"/>
                    <a:pt x="3202781" y="2291281"/>
                    <a:pt x="3206401" y="2239179"/>
                  </a:cubicBezTo>
                  <a:cubicBezTo>
                    <a:pt x="3208306" y="2210794"/>
                    <a:pt x="3220974" y="2200793"/>
                    <a:pt x="3248978" y="2202412"/>
                  </a:cubicBezTo>
                  <a:cubicBezTo>
                    <a:pt x="3317081" y="2206508"/>
                    <a:pt x="3385376" y="2207365"/>
                    <a:pt x="3453479" y="2212414"/>
                  </a:cubicBezTo>
                  <a:cubicBezTo>
                    <a:pt x="3486245" y="2214795"/>
                    <a:pt x="3512439" y="2209080"/>
                    <a:pt x="3531680" y="2180886"/>
                  </a:cubicBezTo>
                  <a:cubicBezTo>
                    <a:pt x="3536061" y="2174409"/>
                    <a:pt x="3542538" y="2169361"/>
                    <a:pt x="3548348" y="2164027"/>
                  </a:cubicBezTo>
                  <a:cubicBezTo>
                    <a:pt x="3662077" y="2058775"/>
                    <a:pt x="3788474" y="2057156"/>
                    <a:pt x="3898487" y="2165932"/>
                  </a:cubicBezTo>
                  <a:cubicBezTo>
                    <a:pt x="3932492" y="2199555"/>
                    <a:pt x="3965543" y="2209461"/>
                    <a:pt x="4011168" y="2208794"/>
                  </a:cubicBezTo>
                  <a:cubicBezTo>
                    <a:pt x="4191953" y="2206413"/>
                    <a:pt x="4372737" y="2207842"/>
                    <a:pt x="4560285" y="2207842"/>
                  </a:cubicBezTo>
                  <a:cubicBezTo>
                    <a:pt x="4535901" y="2111258"/>
                    <a:pt x="4575144" y="2037535"/>
                    <a:pt x="4611910" y="1962097"/>
                  </a:cubicBezTo>
                  <a:cubicBezTo>
                    <a:pt x="4654868" y="1874086"/>
                    <a:pt x="4692968" y="1783789"/>
                    <a:pt x="4735259" y="1695492"/>
                  </a:cubicBezTo>
                  <a:cubicBezTo>
                    <a:pt x="4743450" y="1678347"/>
                    <a:pt x="4758786" y="1659678"/>
                    <a:pt x="4775549" y="1652248"/>
                  </a:cubicBezTo>
                  <a:cubicBezTo>
                    <a:pt x="4908423" y="1593098"/>
                    <a:pt x="4986528" y="1494800"/>
                    <a:pt x="5020913" y="1352116"/>
                  </a:cubicBezTo>
                  <a:cubicBezTo>
                    <a:pt x="5037011" y="1285536"/>
                    <a:pt x="5078063" y="1223338"/>
                    <a:pt x="5115687" y="1164092"/>
                  </a:cubicBezTo>
                  <a:cubicBezTo>
                    <a:pt x="5135880" y="1132374"/>
                    <a:pt x="5143595" y="1105323"/>
                    <a:pt x="5121212" y="1078462"/>
                  </a:cubicBezTo>
                  <a:cubicBezTo>
                    <a:pt x="5076920" y="1025313"/>
                    <a:pt x="5029200" y="975021"/>
                    <a:pt x="4981575" y="924729"/>
                  </a:cubicBezTo>
                  <a:cubicBezTo>
                    <a:pt x="4926521" y="866436"/>
                    <a:pt x="4865370" y="813286"/>
                    <a:pt x="4815364" y="750993"/>
                  </a:cubicBezTo>
                  <a:cubicBezTo>
                    <a:pt x="4740021" y="657172"/>
                    <a:pt x="4734497" y="544300"/>
                    <a:pt x="4747546" y="429905"/>
                  </a:cubicBezTo>
                  <a:cubicBezTo>
                    <a:pt x="4752594" y="385900"/>
                    <a:pt x="4757928" y="341704"/>
                    <a:pt x="4767263" y="298460"/>
                  </a:cubicBezTo>
                  <a:cubicBezTo>
                    <a:pt x="4775645" y="259693"/>
                    <a:pt x="4762595" y="232166"/>
                    <a:pt x="4737164" y="204258"/>
                  </a:cubicBezTo>
                  <a:cubicBezTo>
                    <a:pt x="4712970" y="177683"/>
                    <a:pt x="4687634" y="148632"/>
                    <a:pt x="4674870" y="116056"/>
                  </a:cubicBezTo>
                  <a:cubicBezTo>
                    <a:pt x="4663917" y="87958"/>
                    <a:pt x="4657535" y="44143"/>
                    <a:pt x="4672203" y="23950"/>
                  </a:cubicBezTo>
                  <a:cubicBezTo>
                    <a:pt x="4686300" y="4614"/>
                    <a:pt x="4731544" y="-3197"/>
                    <a:pt x="4760500" y="1185"/>
                  </a:cubicBezTo>
                  <a:cubicBezTo>
                    <a:pt x="4925568" y="26331"/>
                    <a:pt x="5019866" y="165110"/>
                    <a:pt x="4986719" y="330083"/>
                  </a:cubicBezTo>
                  <a:cubicBezTo>
                    <a:pt x="4974622" y="390472"/>
                    <a:pt x="4955953" y="449431"/>
                    <a:pt x="4942618" y="509629"/>
                  </a:cubicBezTo>
                  <a:cubicBezTo>
                    <a:pt x="4923187" y="597164"/>
                    <a:pt x="4956048" y="664792"/>
                    <a:pt x="5027772" y="714893"/>
                  </a:cubicBezTo>
                  <a:cubicBezTo>
                    <a:pt x="5048441" y="729371"/>
                    <a:pt x="5071872" y="739849"/>
                    <a:pt x="5093494" y="752993"/>
                  </a:cubicBezTo>
                  <a:cubicBezTo>
                    <a:pt x="5183981" y="807762"/>
                    <a:pt x="5276565" y="859387"/>
                    <a:pt x="5363718" y="919109"/>
                  </a:cubicBezTo>
                  <a:cubicBezTo>
                    <a:pt x="5428203" y="963210"/>
                    <a:pt x="5494973" y="988356"/>
                    <a:pt x="5572411" y="983879"/>
                  </a:cubicBezTo>
                  <a:cubicBezTo>
                    <a:pt x="5665851" y="978545"/>
                    <a:pt x="5759196" y="970735"/>
                    <a:pt x="5852732" y="966829"/>
                  </a:cubicBezTo>
                  <a:cubicBezTo>
                    <a:pt x="6012847" y="960162"/>
                    <a:pt x="6169247" y="988927"/>
                    <a:pt x="6322981" y="1028170"/>
                  </a:cubicBezTo>
                  <a:cubicBezTo>
                    <a:pt x="6408611" y="1049983"/>
                    <a:pt x="6492335" y="1049792"/>
                    <a:pt x="6577299" y="1037124"/>
                  </a:cubicBezTo>
                  <a:cubicBezTo>
                    <a:pt x="6635496" y="1028456"/>
                    <a:pt x="6690360" y="1032838"/>
                    <a:pt x="6744843" y="1055888"/>
                  </a:cubicBezTo>
                  <a:cubicBezTo>
                    <a:pt x="6816471" y="1086082"/>
                    <a:pt x="6891147" y="1093798"/>
                    <a:pt x="6968585" y="1083034"/>
                  </a:cubicBezTo>
                  <a:cubicBezTo>
                    <a:pt x="7035927" y="1073605"/>
                    <a:pt x="7104888" y="1073033"/>
                    <a:pt x="7171373" y="1059889"/>
                  </a:cubicBezTo>
                  <a:cubicBezTo>
                    <a:pt x="7211854" y="1051888"/>
                    <a:pt x="7253574" y="1033600"/>
                    <a:pt x="7286625" y="1009025"/>
                  </a:cubicBezTo>
                  <a:cubicBezTo>
                    <a:pt x="7343966" y="966448"/>
                    <a:pt x="7349109" y="964734"/>
                    <a:pt x="7372541" y="1027218"/>
                  </a:cubicBezTo>
                  <a:cubicBezTo>
                    <a:pt x="7388733" y="1024932"/>
                    <a:pt x="7404069" y="1022836"/>
                    <a:pt x="7419308" y="1020741"/>
                  </a:cubicBezTo>
                  <a:cubicBezTo>
                    <a:pt x="7420070" y="1037219"/>
                    <a:pt x="7427786" y="1058174"/>
                    <a:pt x="7420451" y="1069509"/>
                  </a:cubicBezTo>
                  <a:cubicBezTo>
                    <a:pt x="7387400" y="1121039"/>
                    <a:pt x="7414546" y="1151138"/>
                    <a:pt x="7448455" y="1188000"/>
                  </a:cubicBezTo>
                  <a:cubicBezTo>
                    <a:pt x="7474839" y="1216670"/>
                    <a:pt x="7489794" y="1256675"/>
                    <a:pt x="7506082" y="1293346"/>
                  </a:cubicBezTo>
                  <a:cubicBezTo>
                    <a:pt x="7514178" y="1311539"/>
                    <a:pt x="7515130" y="1333351"/>
                    <a:pt x="7517321" y="1353830"/>
                  </a:cubicBezTo>
                  <a:cubicBezTo>
                    <a:pt x="7520559" y="1383834"/>
                    <a:pt x="7535513" y="1425839"/>
                    <a:pt x="7521512" y="1441841"/>
                  </a:cubicBezTo>
                  <a:cubicBezTo>
                    <a:pt x="7492842" y="1474607"/>
                    <a:pt x="7451027" y="1505563"/>
                    <a:pt x="7409593" y="1515184"/>
                  </a:cubicBezTo>
                  <a:cubicBezTo>
                    <a:pt x="7353967" y="1528042"/>
                    <a:pt x="7293483" y="1520137"/>
                    <a:pt x="7235095" y="1520518"/>
                  </a:cubicBezTo>
                  <a:cubicBezTo>
                    <a:pt x="7220998" y="1520613"/>
                    <a:pt x="7206616" y="1516327"/>
                    <a:pt x="7192709" y="1517470"/>
                  </a:cubicBezTo>
                  <a:cubicBezTo>
                    <a:pt x="7136130" y="1521946"/>
                    <a:pt x="7127558" y="1535281"/>
                    <a:pt x="7138607" y="1589955"/>
                  </a:cubicBezTo>
                  <a:cubicBezTo>
                    <a:pt x="7148894" y="1640914"/>
                    <a:pt x="7148799" y="1695587"/>
                    <a:pt x="7167753" y="1742926"/>
                  </a:cubicBezTo>
                  <a:cubicBezTo>
                    <a:pt x="7189661" y="1797505"/>
                    <a:pt x="7219950" y="1852750"/>
                    <a:pt x="7259765" y="1895326"/>
                  </a:cubicBezTo>
                  <a:cubicBezTo>
                    <a:pt x="7341870" y="1983147"/>
                    <a:pt x="7430738" y="2065252"/>
                    <a:pt x="7521417" y="2144405"/>
                  </a:cubicBezTo>
                  <a:cubicBezTo>
                    <a:pt x="7546277" y="2166122"/>
                    <a:pt x="7587425" y="2178600"/>
                    <a:pt x="7621429" y="2179171"/>
                  </a:cubicBezTo>
                  <a:cubicBezTo>
                    <a:pt x="7832503" y="2182696"/>
                    <a:pt x="8043672" y="2181172"/>
                    <a:pt x="8254746" y="2182791"/>
                  </a:cubicBezTo>
                  <a:cubicBezTo>
                    <a:pt x="8283226" y="2182981"/>
                    <a:pt x="8297037" y="2174219"/>
                    <a:pt x="8305515" y="2146882"/>
                  </a:cubicBezTo>
                  <a:cubicBezTo>
                    <a:pt x="8329899" y="2068300"/>
                    <a:pt x="8356283" y="1990291"/>
                    <a:pt x="8383334" y="1912662"/>
                  </a:cubicBezTo>
                  <a:cubicBezTo>
                    <a:pt x="8388001" y="1899232"/>
                    <a:pt x="8400002" y="1888278"/>
                    <a:pt x="8408575" y="1876181"/>
                  </a:cubicBezTo>
                  <a:cubicBezTo>
                    <a:pt x="8418290" y="1888945"/>
                    <a:pt x="8432101" y="1900375"/>
                    <a:pt x="8436959" y="1914757"/>
                  </a:cubicBezTo>
                  <a:cubicBezTo>
                    <a:pt x="8461248" y="1986671"/>
                    <a:pt x="8485441" y="2058775"/>
                    <a:pt x="8504873" y="2132118"/>
                  </a:cubicBezTo>
                  <a:cubicBezTo>
                    <a:pt x="8515159" y="2170980"/>
                    <a:pt x="8532114" y="2187268"/>
                    <a:pt x="8573357" y="2183362"/>
                  </a:cubicBezTo>
                  <a:cubicBezTo>
                    <a:pt x="8594503" y="2181362"/>
                    <a:pt x="8616791" y="2191554"/>
                    <a:pt x="8644223" y="2197460"/>
                  </a:cubicBezTo>
                  <a:cubicBezTo>
                    <a:pt x="8648891" y="2119736"/>
                    <a:pt x="8654034" y="2033344"/>
                    <a:pt x="8659082" y="1946952"/>
                  </a:cubicBezTo>
                  <a:cubicBezTo>
                    <a:pt x="8680323" y="1586335"/>
                    <a:pt x="8701659" y="1225719"/>
                    <a:pt x="8722709" y="865102"/>
                  </a:cubicBezTo>
                  <a:cubicBezTo>
                    <a:pt x="8731377" y="716417"/>
                    <a:pt x="8738521" y="567637"/>
                    <a:pt x="8748332" y="419047"/>
                  </a:cubicBezTo>
                  <a:cubicBezTo>
                    <a:pt x="8749570" y="399901"/>
                    <a:pt x="8762619" y="381518"/>
                    <a:pt x="8770144" y="362849"/>
                  </a:cubicBezTo>
                  <a:cubicBezTo>
                    <a:pt x="8777478" y="381423"/>
                    <a:pt x="8790051" y="399711"/>
                    <a:pt x="8791289" y="418761"/>
                  </a:cubicBezTo>
                  <a:cubicBezTo>
                    <a:pt x="8823007" y="907298"/>
                    <a:pt x="8853773" y="1395931"/>
                    <a:pt x="8884348" y="1884563"/>
                  </a:cubicBezTo>
                  <a:cubicBezTo>
                    <a:pt x="8903684" y="2192887"/>
                    <a:pt x="8922544" y="2501307"/>
                    <a:pt x="8941784" y="2809631"/>
                  </a:cubicBezTo>
                  <a:cubicBezTo>
                    <a:pt x="8942547" y="2821918"/>
                    <a:pt x="8944546" y="2834110"/>
                    <a:pt x="8951023" y="2846302"/>
                  </a:cubicBezTo>
                  <a:cubicBezTo>
                    <a:pt x="8967978" y="2670090"/>
                    <a:pt x="8984932" y="2493877"/>
                    <a:pt x="9002078" y="2317570"/>
                  </a:cubicBezTo>
                  <a:cubicBezTo>
                    <a:pt x="9004364" y="2293948"/>
                    <a:pt x="9010745" y="2270135"/>
                    <a:pt x="9009222" y="2246799"/>
                  </a:cubicBezTo>
                  <a:cubicBezTo>
                    <a:pt x="9005887" y="2195173"/>
                    <a:pt x="9027414" y="2174885"/>
                    <a:pt x="9078468" y="2180886"/>
                  </a:cubicBezTo>
                  <a:cubicBezTo>
                    <a:pt x="9098756" y="2183267"/>
                    <a:pt x="9119711" y="2179457"/>
                    <a:pt x="9140285" y="2180124"/>
                  </a:cubicBezTo>
                  <a:cubicBezTo>
                    <a:pt x="9215819" y="2182505"/>
                    <a:pt x="9278779" y="2168789"/>
                    <a:pt x="9341168" y="2112306"/>
                  </a:cubicBezTo>
                  <a:cubicBezTo>
                    <a:pt x="9450990" y="2012865"/>
                    <a:pt x="9582150" y="2030105"/>
                    <a:pt x="9691878" y="2143167"/>
                  </a:cubicBezTo>
                  <a:cubicBezTo>
                    <a:pt x="9715024" y="2167075"/>
                    <a:pt x="9737217" y="2176790"/>
                    <a:pt x="9770078" y="2175552"/>
                  </a:cubicBezTo>
                  <a:cubicBezTo>
                    <a:pt x="9852565" y="2172504"/>
                    <a:pt x="9935147" y="2171932"/>
                    <a:pt x="10017633" y="2172980"/>
                  </a:cubicBezTo>
                  <a:cubicBezTo>
                    <a:pt x="10046208" y="2173361"/>
                    <a:pt x="10059448" y="2162979"/>
                    <a:pt x="10069449" y="2136785"/>
                  </a:cubicBezTo>
                  <a:cubicBezTo>
                    <a:pt x="10098595" y="2059918"/>
                    <a:pt x="10130219" y="1983909"/>
                    <a:pt x="10162032" y="1907995"/>
                  </a:cubicBezTo>
                  <a:cubicBezTo>
                    <a:pt x="10167080" y="1895993"/>
                    <a:pt x="10178319" y="1886563"/>
                    <a:pt x="10186606" y="1875991"/>
                  </a:cubicBezTo>
                  <a:cubicBezTo>
                    <a:pt x="10195942" y="1887040"/>
                    <a:pt x="10209371" y="1896660"/>
                    <a:pt x="10214038" y="1909519"/>
                  </a:cubicBezTo>
                  <a:cubicBezTo>
                    <a:pt x="10238994" y="1977908"/>
                    <a:pt x="10263759" y="2046488"/>
                    <a:pt x="10284428" y="2116211"/>
                  </a:cubicBezTo>
                  <a:cubicBezTo>
                    <a:pt x="10294430" y="2149930"/>
                    <a:pt x="10309193" y="2166598"/>
                    <a:pt x="10346245" y="2166694"/>
                  </a:cubicBezTo>
                  <a:cubicBezTo>
                    <a:pt x="10367486" y="2166789"/>
                    <a:pt x="10388727" y="2178314"/>
                    <a:pt x="10413015" y="2185553"/>
                  </a:cubicBezTo>
                  <a:cubicBezTo>
                    <a:pt x="10421684" y="2065633"/>
                    <a:pt x="10430923" y="1939522"/>
                    <a:pt x="10439686" y="1813411"/>
                  </a:cubicBezTo>
                  <a:cubicBezTo>
                    <a:pt x="10464451" y="1456224"/>
                    <a:pt x="10489025" y="1099036"/>
                    <a:pt x="10513695" y="741754"/>
                  </a:cubicBezTo>
                  <a:cubicBezTo>
                    <a:pt x="10520458" y="643741"/>
                    <a:pt x="10526745" y="545729"/>
                    <a:pt x="10534841" y="447812"/>
                  </a:cubicBezTo>
                  <a:cubicBezTo>
                    <a:pt x="10535984" y="434287"/>
                    <a:pt x="10546175" y="421618"/>
                    <a:pt x="10552176" y="408474"/>
                  </a:cubicBezTo>
                  <a:cubicBezTo>
                    <a:pt x="10559796" y="421714"/>
                    <a:pt x="10573227" y="434477"/>
                    <a:pt x="10574179" y="448098"/>
                  </a:cubicBezTo>
                  <a:cubicBezTo>
                    <a:pt x="10587133" y="634597"/>
                    <a:pt x="10598467" y="821192"/>
                    <a:pt x="10609993" y="1007882"/>
                  </a:cubicBezTo>
                  <a:cubicBezTo>
                    <a:pt x="10631424" y="1354211"/>
                    <a:pt x="10652855" y="1700540"/>
                    <a:pt x="10673905" y="2046869"/>
                  </a:cubicBezTo>
                  <a:cubicBezTo>
                    <a:pt x="10688479" y="2287280"/>
                    <a:pt x="10702290" y="2527691"/>
                    <a:pt x="10716482" y="2768102"/>
                  </a:cubicBezTo>
                  <a:cubicBezTo>
                    <a:pt x="10717435" y="2784390"/>
                    <a:pt x="10718768" y="2800678"/>
                    <a:pt x="10730103" y="2816870"/>
                  </a:cubicBezTo>
                  <a:cubicBezTo>
                    <a:pt x="10738199" y="2726478"/>
                    <a:pt x="10746390" y="2636086"/>
                    <a:pt x="10754392" y="2545693"/>
                  </a:cubicBezTo>
                  <a:cubicBezTo>
                    <a:pt x="10764298" y="2433679"/>
                    <a:pt x="10774775" y="2321665"/>
                    <a:pt x="10783443" y="2209556"/>
                  </a:cubicBezTo>
                  <a:cubicBezTo>
                    <a:pt x="10785919" y="2177743"/>
                    <a:pt x="10801064" y="2170408"/>
                    <a:pt x="10830020" y="2172028"/>
                  </a:cubicBezTo>
                  <a:cubicBezTo>
                    <a:pt x="10898124" y="2176028"/>
                    <a:pt x="10966418" y="2180219"/>
                    <a:pt x="11034522" y="2178981"/>
                  </a:cubicBezTo>
                  <a:cubicBezTo>
                    <a:pt x="11058048" y="2178505"/>
                    <a:pt x="11082051" y="2163741"/>
                    <a:pt x="11104530" y="2152692"/>
                  </a:cubicBezTo>
                  <a:cubicBezTo>
                    <a:pt x="11115389" y="2147358"/>
                    <a:pt x="11122628" y="2135166"/>
                    <a:pt x="11132153" y="2126784"/>
                  </a:cubicBezTo>
                  <a:cubicBezTo>
                    <a:pt x="11245882" y="2026390"/>
                    <a:pt x="11366849" y="2026295"/>
                    <a:pt x="11474958" y="2132499"/>
                  </a:cubicBezTo>
                  <a:cubicBezTo>
                    <a:pt x="11508772" y="2165741"/>
                    <a:pt x="11541728" y="2176504"/>
                    <a:pt x="11587448" y="2175933"/>
                  </a:cubicBezTo>
                  <a:cubicBezTo>
                    <a:pt x="11788998" y="2173171"/>
                    <a:pt x="11990546" y="2174028"/>
                    <a:pt x="12192000" y="2173552"/>
                  </a:cubicBezTo>
                  <a:cubicBezTo>
                    <a:pt x="12192095" y="2182505"/>
                    <a:pt x="12192095" y="2192030"/>
                    <a:pt x="12192095" y="220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057D3E-E6EF-4B14-97B4-DE57B1259C46}"/>
                </a:ext>
              </a:extLst>
            </p:cNvPr>
            <p:cNvSpPr/>
            <p:nvPr/>
          </p:nvSpPr>
          <p:spPr>
            <a:xfrm>
              <a:off x="6333429" y="3620432"/>
              <a:ext cx="1011488" cy="429812"/>
            </a:xfrm>
            <a:custGeom>
              <a:avLst/>
              <a:gdLst>
                <a:gd name="connsiteX0" fmla="*/ 508759 w 1011488"/>
                <a:gd name="connsiteY0" fmla="*/ 429788 h 429812"/>
                <a:gd name="connsiteX1" fmla="*/ 52225 w 1011488"/>
                <a:gd name="connsiteY1" fmla="*/ 429693 h 429812"/>
                <a:gd name="connsiteX2" fmla="*/ 7934 w 1011488"/>
                <a:gd name="connsiteY2" fmla="*/ 372162 h 429812"/>
                <a:gd name="connsiteX3" fmla="*/ 84515 w 1011488"/>
                <a:gd name="connsiteY3" fmla="*/ 158231 h 429812"/>
                <a:gd name="connsiteX4" fmla="*/ 312734 w 1011488"/>
                <a:gd name="connsiteY4" fmla="*/ 1640 h 429812"/>
                <a:gd name="connsiteX5" fmla="*/ 336261 w 1011488"/>
                <a:gd name="connsiteY5" fmla="*/ 1640 h 429812"/>
                <a:gd name="connsiteX6" fmla="*/ 685638 w 1011488"/>
                <a:gd name="connsiteY6" fmla="*/ 158612 h 429812"/>
                <a:gd name="connsiteX7" fmla="*/ 842324 w 1011488"/>
                <a:gd name="connsiteY7" fmla="*/ 271864 h 429812"/>
                <a:gd name="connsiteX8" fmla="*/ 984914 w 1011488"/>
                <a:gd name="connsiteY8" fmla="*/ 373496 h 429812"/>
                <a:gd name="connsiteX9" fmla="*/ 1011488 w 1011488"/>
                <a:gd name="connsiteY9" fmla="*/ 414453 h 429812"/>
                <a:gd name="connsiteX10" fmla="*/ 965292 w 1011488"/>
                <a:gd name="connsiteY10" fmla="*/ 427979 h 429812"/>
                <a:gd name="connsiteX11" fmla="*/ 508759 w 1011488"/>
                <a:gd name="connsiteY11" fmla="*/ 428645 h 429812"/>
                <a:gd name="connsiteX12" fmla="*/ 508759 w 1011488"/>
                <a:gd name="connsiteY12" fmla="*/ 429788 h 429812"/>
                <a:gd name="connsiteX13" fmla="*/ 927192 w 1011488"/>
                <a:gd name="connsiteY13" fmla="*/ 388545 h 429812"/>
                <a:gd name="connsiteX14" fmla="*/ 933478 w 1011488"/>
                <a:gd name="connsiteY14" fmla="*/ 376829 h 429812"/>
                <a:gd name="connsiteX15" fmla="*/ 840133 w 1011488"/>
                <a:gd name="connsiteY15" fmla="*/ 315869 h 429812"/>
                <a:gd name="connsiteX16" fmla="*/ 676113 w 1011488"/>
                <a:gd name="connsiteY16" fmla="*/ 204332 h 429812"/>
                <a:gd name="connsiteX17" fmla="*/ 419795 w 1011488"/>
                <a:gd name="connsiteY17" fmla="*/ 74125 h 429812"/>
                <a:gd name="connsiteX18" fmla="*/ 383505 w 1011488"/>
                <a:gd name="connsiteY18" fmla="*/ 63266 h 429812"/>
                <a:gd name="connsiteX19" fmla="*/ 148237 w 1011488"/>
                <a:gd name="connsiteY19" fmla="*/ 127846 h 429812"/>
                <a:gd name="connsiteX20" fmla="*/ 45177 w 1011488"/>
                <a:gd name="connsiteY20" fmla="*/ 388640 h 429812"/>
                <a:gd name="connsiteX21" fmla="*/ 927192 w 1011488"/>
                <a:gd name="connsiteY21" fmla="*/ 388545 h 42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1488" h="429812">
                  <a:moveTo>
                    <a:pt x="508759" y="429788"/>
                  </a:moveTo>
                  <a:cubicBezTo>
                    <a:pt x="356549" y="429788"/>
                    <a:pt x="204340" y="429884"/>
                    <a:pt x="52225" y="429693"/>
                  </a:cubicBezTo>
                  <a:cubicBezTo>
                    <a:pt x="-1686" y="429598"/>
                    <a:pt x="-8639" y="421787"/>
                    <a:pt x="7934" y="372162"/>
                  </a:cubicBezTo>
                  <a:cubicBezTo>
                    <a:pt x="31937" y="300344"/>
                    <a:pt x="55655" y="228239"/>
                    <a:pt x="84515" y="158231"/>
                  </a:cubicBezTo>
                  <a:cubicBezTo>
                    <a:pt x="125854" y="57837"/>
                    <a:pt x="214436" y="21452"/>
                    <a:pt x="312734" y="1640"/>
                  </a:cubicBezTo>
                  <a:cubicBezTo>
                    <a:pt x="320354" y="116"/>
                    <a:pt x="329594" y="-1123"/>
                    <a:pt x="336261" y="1640"/>
                  </a:cubicBezTo>
                  <a:cubicBezTo>
                    <a:pt x="453895" y="50598"/>
                    <a:pt x="590769" y="52503"/>
                    <a:pt x="685638" y="158612"/>
                  </a:cubicBezTo>
                  <a:cubicBezTo>
                    <a:pt x="727548" y="205570"/>
                    <a:pt x="789556" y="234621"/>
                    <a:pt x="842324" y="271864"/>
                  </a:cubicBezTo>
                  <a:cubicBezTo>
                    <a:pt x="890044" y="305487"/>
                    <a:pt x="938527" y="338158"/>
                    <a:pt x="984914" y="373496"/>
                  </a:cubicBezTo>
                  <a:cubicBezTo>
                    <a:pt x="997105" y="382830"/>
                    <a:pt x="1002821" y="400547"/>
                    <a:pt x="1011488" y="414453"/>
                  </a:cubicBezTo>
                  <a:cubicBezTo>
                    <a:pt x="996058" y="419216"/>
                    <a:pt x="980723" y="427883"/>
                    <a:pt x="965292" y="427979"/>
                  </a:cubicBezTo>
                  <a:cubicBezTo>
                    <a:pt x="813082" y="429026"/>
                    <a:pt x="660873" y="428645"/>
                    <a:pt x="508759" y="428645"/>
                  </a:cubicBezTo>
                  <a:cubicBezTo>
                    <a:pt x="508759" y="429122"/>
                    <a:pt x="508759" y="429407"/>
                    <a:pt x="508759" y="429788"/>
                  </a:cubicBezTo>
                  <a:close/>
                  <a:moveTo>
                    <a:pt x="927192" y="388545"/>
                  </a:moveTo>
                  <a:cubicBezTo>
                    <a:pt x="929287" y="384640"/>
                    <a:pt x="931383" y="380735"/>
                    <a:pt x="933478" y="376829"/>
                  </a:cubicBezTo>
                  <a:cubicBezTo>
                    <a:pt x="902331" y="356541"/>
                    <a:pt x="871090" y="336348"/>
                    <a:pt x="840133" y="315869"/>
                  </a:cubicBezTo>
                  <a:cubicBezTo>
                    <a:pt x="784984" y="279293"/>
                    <a:pt x="724881" y="248147"/>
                    <a:pt x="676113" y="204332"/>
                  </a:cubicBezTo>
                  <a:cubicBezTo>
                    <a:pt x="601246" y="136990"/>
                    <a:pt x="524379" y="80602"/>
                    <a:pt x="419795" y="74125"/>
                  </a:cubicBezTo>
                  <a:cubicBezTo>
                    <a:pt x="407508" y="73363"/>
                    <a:pt x="395316" y="67838"/>
                    <a:pt x="383505" y="63266"/>
                  </a:cubicBezTo>
                  <a:cubicBezTo>
                    <a:pt x="302542" y="31548"/>
                    <a:pt x="197958" y="57932"/>
                    <a:pt x="148237" y="127846"/>
                  </a:cubicBezTo>
                  <a:cubicBezTo>
                    <a:pt x="93373" y="204903"/>
                    <a:pt x="70704" y="295486"/>
                    <a:pt x="45177" y="388640"/>
                  </a:cubicBezTo>
                  <a:cubicBezTo>
                    <a:pt x="342548" y="388545"/>
                    <a:pt x="634870" y="388545"/>
                    <a:pt x="927192" y="388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C47BB-3B18-4D16-8B1F-B15F5E6770DF}"/>
                </a:ext>
              </a:extLst>
            </p:cNvPr>
            <p:cNvSpPr/>
            <p:nvPr/>
          </p:nvSpPr>
          <p:spPr>
            <a:xfrm>
              <a:off x="5439821" y="3567912"/>
              <a:ext cx="856132" cy="482864"/>
            </a:xfrm>
            <a:custGeom>
              <a:avLst/>
              <a:gdLst>
                <a:gd name="connsiteX0" fmla="*/ 465870 w 856132"/>
                <a:gd name="connsiteY0" fmla="*/ 482308 h 482864"/>
                <a:gd name="connsiteX1" fmla="*/ 190121 w 856132"/>
                <a:gd name="connsiteY1" fmla="*/ 480974 h 482864"/>
                <a:gd name="connsiteX2" fmla="*/ 118874 w 856132"/>
                <a:gd name="connsiteY2" fmla="*/ 453256 h 482864"/>
                <a:gd name="connsiteX3" fmla="*/ 28863 w 856132"/>
                <a:gd name="connsiteY3" fmla="*/ 376009 h 482864"/>
                <a:gd name="connsiteX4" fmla="*/ 21719 w 856132"/>
                <a:gd name="connsiteY4" fmla="*/ 276758 h 482864"/>
                <a:gd name="connsiteX5" fmla="*/ 204313 w 856132"/>
                <a:gd name="connsiteY5" fmla="*/ 104451 h 482864"/>
                <a:gd name="connsiteX6" fmla="*/ 350236 w 856132"/>
                <a:gd name="connsiteY6" fmla="*/ 55683 h 482864"/>
                <a:gd name="connsiteX7" fmla="*/ 806960 w 856132"/>
                <a:gd name="connsiteY7" fmla="*/ 724 h 482864"/>
                <a:gd name="connsiteX8" fmla="*/ 855918 w 856132"/>
                <a:gd name="connsiteY8" fmla="*/ 40824 h 482864"/>
                <a:gd name="connsiteX9" fmla="*/ 832296 w 856132"/>
                <a:gd name="connsiteY9" fmla="*/ 241706 h 482864"/>
                <a:gd name="connsiteX10" fmla="*/ 792482 w 856132"/>
                <a:gd name="connsiteY10" fmla="*/ 449827 h 482864"/>
                <a:gd name="connsiteX11" fmla="*/ 751238 w 856132"/>
                <a:gd name="connsiteY11" fmla="*/ 481736 h 482864"/>
                <a:gd name="connsiteX12" fmla="*/ 465870 w 856132"/>
                <a:gd name="connsiteY12" fmla="*/ 481641 h 482864"/>
                <a:gd name="connsiteX13" fmla="*/ 465870 w 856132"/>
                <a:gd name="connsiteY13" fmla="*/ 482308 h 482864"/>
                <a:gd name="connsiteX14" fmla="*/ 813532 w 856132"/>
                <a:gd name="connsiteY14" fmla="*/ 36442 h 482864"/>
                <a:gd name="connsiteX15" fmla="*/ 422150 w 856132"/>
                <a:gd name="connsiteY15" fmla="*/ 85496 h 482864"/>
                <a:gd name="connsiteX16" fmla="*/ 117445 w 856132"/>
                <a:gd name="connsiteY16" fmla="*/ 233610 h 482864"/>
                <a:gd name="connsiteX17" fmla="*/ 100205 w 856132"/>
                <a:gd name="connsiteY17" fmla="*/ 249993 h 482864"/>
                <a:gd name="connsiteX18" fmla="*/ 104205 w 856132"/>
                <a:gd name="connsiteY18" fmla="*/ 391915 h 482864"/>
                <a:gd name="connsiteX19" fmla="*/ 257843 w 856132"/>
                <a:gd name="connsiteY19" fmla="*/ 444112 h 482864"/>
                <a:gd name="connsiteX20" fmla="*/ 595600 w 856132"/>
                <a:gd name="connsiteY20" fmla="*/ 442684 h 482864"/>
                <a:gd name="connsiteX21" fmla="*/ 751810 w 856132"/>
                <a:gd name="connsiteY21" fmla="*/ 442684 h 482864"/>
                <a:gd name="connsiteX22" fmla="*/ 813532 w 856132"/>
                <a:gd name="connsiteY22" fmla="*/ 36442 h 48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6132" h="482864">
                  <a:moveTo>
                    <a:pt x="465870" y="482308"/>
                  </a:moveTo>
                  <a:cubicBezTo>
                    <a:pt x="373953" y="482308"/>
                    <a:pt x="281942" y="484213"/>
                    <a:pt x="190121" y="480974"/>
                  </a:cubicBezTo>
                  <a:cubicBezTo>
                    <a:pt x="165832" y="480117"/>
                    <a:pt x="139352" y="467544"/>
                    <a:pt x="118874" y="453256"/>
                  </a:cubicBezTo>
                  <a:cubicBezTo>
                    <a:pt x="86584" y="430682"/>
                    <a:pt x="58199" y="402488"/>
                    <a:pt x="28863" y="376009"/>
                  </a:cubicBezTo>
                  <a:cubicBezTo>
                    <a:pt x="-4951" y="345529"/>
                    <a:pt x="-11238" y="310096"/>
                    <a:pt x="21719" y="276758"/>
                  </a:cubicBezTo>
                  <a:cubicBezTo>
                    <a:pt x="80583" y="217132"/>
                    <a:pt x="137447" y="153790"/>
                    <a:pt x="204313" y="104451"/>
                  </a:cubicBezTo>
                  <a:cubicBezTo>
                    <a:pt x="243747" y="75400"/>
                    <a:pt x="299754" y="62827"/>
                    <a:pt x="350236" y="55683"/>
                  </a:cubicBezTo>
                  <a:cubicBezTo>
                    <a:pt x="502064" y="34156"/>
                    <a:pt x="654750" y="19583"/>
                    <a:pt x="806960" y="724"/>
                  </a:cubicBezTo>
                  <a:cubicBezTo>
                    <a:pt x="840773" y="-3467"/>
                    <a:pt x="858299" y="10630"/>
                    <a:pt x="855918" y="40824"/>
                  </a:cubicBezTo>
                  <a:cubicBezTo>
                    <a:pt x="850679" y="107975"/>
                    <a:pt x="843059" y="175126"/>
                    <a:pt x="832296" y="241706"/>
                  </a:cubicBezTo>
                  <a:cubicBezTo>
                    <a:pt x="821057" y="311429"/>
                    <a:pt x="802769" y="380009"/>
                    <a:pt x="792482" y="449827"/>
                  </a:cubicBezTo>
                  <a:cubicBezTo>
                    <a:pt x="788100" y="479164"/>
                    <a:pt x="773908" y="481831"/>
                    <a:pt x="751238" y="481736"/>
                  </a:cubicBezTo>
                  <a:cubicBezTo>
                    <a:pt x="656084" y="481450"/>
                    <a:pt x="561024" y="481641"/>
                    <a:pt x="465870" y="481641"/>
                  </a:cubicBezTo>
                  <a:cubicBezTo>
                    <a:pt x="465870" y="481831"/>
                    <a:pt x="465870" y="482022"/>
                    <a:pt x="465870" y="482308"/>
                  </a:cubicBezTo>
                  <a:close/>
                  <a:moveTo>
                    <a:pt x="813532" y="36442"/>
                  </a:moveTo>
                  <a:cubicBezTo>
                    <a:pt x="681897" y="53778"/>
                    <a:pt x="552452" y="80257"/>
                    <a:pt x="422150" y="85496"/>
                  </a:cubicBezTo>
                  <a:cubicBezTo>
                    <a:pt x="294515" y="90640"/>
                    <a:pt x="197074" y="139122"/>
                    <a:pt x="117445" y="233610"/>
                  </a:cubicBezTo>
                  <a:cubicBezTo>
                    <a:pt x="112396" y="239611"/>
                    <a:pt x="105919" y="244468"/>
                    <a:pt x="100205" y="249993"/>
                  </a:cubicBezTo>
                  <a:cubicBezTo>
                    <a:pt x="23624" y="323907"/>
                    <a:pt x="27815" y="319430"/>
                    <a:pt x="104205" y="391915"/>
                  </a:cubicBezTo>
                  <a:cubicBezTo>
                    <a:pt x="150973" y="436302"/>
                    <a:pt x="198884" y="445541"/>
                    <a:pt x="257843" y="444112"/>
                  </a:cubicBezTo>
                  <a:cubicBezTo>
                    <a:pt x="370429" y="441350"/>
                    <a:pt x="483014" y="442874"/>
                    <a:pt x="595600" y="442684"/>
                  </a:cubicBezTo>
                  <a:cubicBezTo>
                    <a:pt x="645987" y="442588"/>
                    <a:pt x="696374" y="442684"/>
                    <a:pt x="751810" y="442684"/>
                  </a:cubicBezTo>
                  <a:cubicBezTo>
                    <a:pt x="743238" y="303047"/>
                    <a:pt x="841916" y="185413"/>
                    <a:pt x="813532" y="36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DABC18-D5FD-48D2-9297-E88AE5A85257}"/>
                </a:ext>
              </a:extLst>
            </p:cNvPr>
            <p:cNvSpPr/>
            <p:nvPr/>
          </p:nvSpPr>
          <p:spPr>
            <a:xfrm>
              <a:off x="4688709" y="3585860"/>
              <a:ext cx="673675" cy="464745"/>
            </a:xfrm>
            <a:custGeom>
              <a:avLst/>
              <a:gdLst>
                <a:gd name="connsiteX0" fmla="*/ 335824 w 673675"/>
                <a:gd name="connsiteY0" fmla="*/ 464360 h 464745"/>
                <a:gd name="connsiteX1" fmla="*/ 40644 w 673675"/>
                <a:gd name="connsiteY1" fmla="*/ 464741 h 464745"/>
                <a:gd name="connsiteX2" fmla="*/ 6354 w 673675"/>
                <a:gd name="connsiteY2" fmla="*/ 419878 h 464745"/>
                <a:gd name="connsiteX3" fmla="*/ 130655 w 673675"/>
                <a:gd name="connsiteY3" fmla="*/ 182134 h 464745"/>
                <a:gd name="connsiteX4" fmla="*/ 263910 w 673675"/>
                <a:gd name="connsiteY4" fmla="*/ 97647 h 464745"/>
                <a:gd name="connsiteX5" fmla="*/ 551660 w 673675"/>
                <a:gd name="connsiteY5" fmla="*/ 3159 h 464745"/>
                <a:gd name="connsiteX6" fmla="*/ 594522 w 673675"/>
                <a:gd name="connsiteY6" fmla="*/ 30305 h 464745"/>
                <a:gd name="connsiteX7" fmla="*/ 573091 w 673675"/>
                <a:gd name="connsiteY7" fmla="*/ 194135 h 464745"/>
                <a:gd name="connsiteX8" fmla="*/ 581092 w 673675"/>
                <a:gd name="connsiteY8" fmla="*/ 329962 h 464745"/>
                <a:gd name="connsiteX9" fmla="*/ 659388 w 673675"/>
                <a:gd name="connsiteY9" fmla="*/ 419211 h 464745"/>
                <a:gd name="connsiteX10" fmla="*/ 673675 w 673675"/>
                <a:gd name="connsiteY10" fmla="*/ 451882 h 464745"/>
                <a:gd name="connsiteX11" fmla="*/ 640624 w 673675"/>
                <a:gd name="connsiteY11" fmla="*/ 463788 h 464745"/>
                <a:gd name="connsiteX12" fmla="*/ 335824 w 673675"/>
                <a:gd name="connsiteY12" fmla="*/ 464360 h 464745"/>
                <a:gd name="connsiteX13" fmla="*/ 568138 w 673675"/>
                <a:gd name="connsiteY13" fmla="*/ 49070 h 464745"/>
                <a:gd name="connsiteX14" fmla="*/ 406404 w 673675"/>
                <a:gd name="connsiteY14" fmla="*/ 99552 h 464745"/>
                <a:gd name="connsiteX15" fmla="*/ 255433 w 673675"/>
                <a:gd name="connsiteY15" fmla="*/ 141367 h 464745"/>
                <a:gd name="connsiteX16" fmla="*/ 53217 w 673675"/>
                <a:gd name="connsiteY16" fmla="*/ 420830 h 464745"/>
                <a:gd name="connsiteX17" fmla="*/ 604523 w 673675"/>
                <a:gd name="connsiteY17" fmla="*/ 420830 h 464745"/>
                <a:gd name="connsiteX18" fmla="*/ 558137 w 673675"/>
                <a:gd name="connsiteY18" fmla="*/ 364442 h 464745"/>
                <a:gd name="connsiteX19" fmla="*/ 542516 w 673675"/>
                <a:gd name="connsiteY19" fmla="*/ 163560 h 464745"/>
                <a:gd name="connsiteX20" fmla="*/ 568138 w 673675"/>
                <a:gd name="connsiteY20" fmla="*/ 49070 h 46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675" h="464745">
                  <a:moveTo>
                    <a:pt x="335824" y="464360"/>
                  </a:moveTo>
                  <a:cubicBezTo>
                    <a:pt x="237430" y="464360"/>
                    <a:pt x="139037" y="463788"/>
                    <a:pt x="40644" y="464741"/>
                  </a:cubicBezTo>
                  <a:cubicBezTo>
                    <a:pt x="6640" y="465026"/>
                    <a:pt x="-10029" y="453406"/>
                    <a:pt x="6354" y="419878"/>
                  </a:cubicBezTo>
                  <a:cubicBezTo>
                    <a:pt x="45692" y="339392"/>
                    <a:pt x="79410" y="254429"/>
                    <a:pt x="130655" y="182134"/>
                  </a:cubicBezTo>
                  <a:cubicBezTo>
                    <a:pt x="158944" y="142224"/>
                    <a:pt x="215142" y="116411"/>
                    <a:pt x="263910" y="97647"/>
                  </a:cubicBezTo>
                  <a:cubicBezTo>
                    <a:pt x="358017" y="61357"/>
                    <a:pt x="456124" y="35639"/>
                    <a:pt x="551660" y="3159"/>
                  </a:cubicBezTo>
                  <a:cubicBezTo>
                    <a:pt x="581759" y="-7033"/>
                    <a:pt x="588998" y="8874"/>
                    <a:pt x="594522" y="30305"/>
                  </a:cubicBezTo>
                  <a:cubicBezTo>
                    <a:pt x="609381" y="87551"/>
                    <a:pt x="607572" y="141748"/>
                    <a:pt x="573091" y="194135"/>
                  </a:cubicBezTo>
                  <a:cubicBezTo>
                    <a:pt x="527276" y="263668"/>
                    <a:pt x="528514" y="265287"/>
                    <a:pt x="581092" y="329962"/>
                  </a:cubicBezTo>
                  <a:cubicBezTo>
                    <a:pt x="606048" y="360632"/>
                    <a:pt x="634147" y="388826"/>
                    <a:pt x="659388" y="419211"/>
                  </a:cubicBezTo>
                  <a:cubicBezTo>
                    <a:pt x="666722" y="427974"/>
                    <a:pt x="669008" y="440928"/>
                    <a:pt x="673675" y="451882"/>
                  </a:cubicBezTo>
                  <a:cubicBezTo>
                    <a:pt x="662626" y="456073"/>
                    <a:pt x="651672" y="463693"/>
                    <a:pt x="640624" y="463788"/>
                  </a:cubicBezTo>
                  <a:cubicBezTo>
                    <a:pt x="538992" y="464741"/>
                    <a:pt x="437360" y="464360"/>
                    <a:pt x="335824" y="464360"/>
                  </a:cubicBezTo>
                  <a:close/>
                  <a:moveTo>
                    <a:pt x="568138" y="49070"/>
                  </a:moveTo>
                  <a:cubicBezTo>
                    <a:pt x="505178" y="68786"/>
                    <a:pt x="456029" y="85074"/>
                    <a:pt x="406404" y="99552"/>
                  </a:cubicBezTo>
                  <a:cubicBezTo>
                    <a:pt x="356302" y="114221"/>
                    <a:pt x="304677" y="124317"/>
                    <a:pt x="255433" y="141367"/>
                  </a:cubicBezTo>
                  <a:cubicBezTo>
                    <a:pt x="161802" y="173752"/>
                    <a:pt x="55788" y="323771"/>
                    <a:pt x="53217" y="420830"/>
                  </a:cubicBezTo>
                  <a:cubicBezTo>
                    <a:pt x="235240" y="420830"/>
                    <a:pt x="417358" y="420830"/>
                    <a:pt x="604523" y="420830"/>
                  </a:cubicBezTo>
                  <a:cubicBezTo>
                    <a:pt x="586140" y="398542"/>
                    <a:pt x="571853" y="381683"/>
                    <a:pt x="558137" y="364442"/>
                  </a:cubicBezTo>
                  <a:cubicBezTo>
                    <a:pt x="483175" y="270050"/>
                    <a:pt x="485461" y="270050"/>
                    <a:pt x="542516" y="163560"/>
                  </a:cubicBezTo>
                  <a:cubicBezTo>
                    <a:pt x="559470" y="131937"/>
                    <a:pt x="559280" y="91170"/>
                    <a:pt x="568138" y="49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6374B4-0B61-4E2E-BE3A-5730818168D0}"/>
              </a:ext>
            </a:extLst>
          </p:cNvPr>
          <p:cNvGrpSpPr/>
          <p:nvPr/>
        </p:nvGrpSpPr>
        <p:grpSpPr>
          <a:xfrm>
            <a:off x="1478934" y="5123970"/>
            <a:ext cx="2408671" cy="906907"/>
            <a:chOff x="618948" y="4957900"/>
            <a:chExt cx="1720804" cy="906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847951-2A3C-420F-B868-3BB23F160E6E}"/>
                </a:ext>
              </a:extLst>
            </p:cNvPr>
            <p:cNvSpPr txBox="1"/>
            <p:nvPr/>
          </p:nvSpPr>
          <p:spPr>
            <a:xfrm>
              <a:off x="618948" y="4957900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DAF885-0276-46E9-BF90-0C29BACF03A3}"/>
                </a:ext>
              </a:extLst>
            </p:cNvPr>
            <p:cNvSpPr txBox="1"/>
            <p:nvPr/>
          </p:nvSpPr>
          <p:spPr>
            <a:xfrm>
              <a:off x="618949" y="5218476"/>
              <a:ext cx="1720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0994AD-7C56-4748-A154-CCBA2442E219}"/>
              </a:ext>
            </a:extLst>
          </p:cNvPr>
          <p:cNvGrpSpPr/>
          <p:nvPr/>
        </p:nvGrpSpPr>
        <p:grpSpPr>
          <a:xfrm>
            <a:off x="4891706" y="5138395"/>
            <a:ext cx="2408671" cy="892482"/>
            <a:chOff x="3764440" y="4975498"/>
            <a:chExt cx="1720804" cy="8924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698AA6-D661-4007-BBD4-B935E528094D}"/>
                </a:ext>
              </a:extLst>
            </p:cNvPr>
            <p:cNvSpPr txBox="1"/>
            <p:nvPr/>
          </p:nvSpPr>
          <p:spPr>
            <a:xfrm>
              <a:off x="3764440" y="4975498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A69C0B-39C5-4548-9E4A-FDFA046A2B0D}"/>
                </a:ext>
              </a:extLst>
            </p:cNvPr>
            <p:cNvSpPr txBox="1"/>
            <p:nvPr/>
          </p:nvSpPr>
          <p:spPr>
            <a:xfrm>
              <a:off x="3764441" y="5221649"/>
              <a:ext cx="1720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847C0-CFB4-442E-95B5-CAA87D2AA46B}"/>
              </a:ext>
            </a:extLst>
          </p:cNvPr>
          <p:cNvGrpSpPr/>
          <p:nvPr/>
        </p:nvGrpSpPr>
        <p:grpSpPr>
          <a:xfrm>
            <a:off x="8304478" y="5121366"/>
            <a:ext cx="2408671" cy="906907"/>
            <a:chOff x="6909932" y="4956626"/>
            <a:chExt cx="1720804" cy="9069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6F30B-A4C3-4F80-96F6-44401AB247A5}"/>
                </a:ext>
              </a:extLst>
            </p:cNvPr>
            <p:cNvSpPr txBox="1"/>
            <p:nvPr/>
          </p:nvSpPr>
          <p:spPr>
            <a:xfrm>
              <a:off x="6909932" y="4956626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F208FA-8813-4372-924E-3165993866F9}"/>
                </a:ext>
              </a:extLst>
            </p:cNvPr>
            <p:cNvSpPr txBox="1"/>
            <p:nvPr/>
          </p:nvSpPr>
          <p:spPr>
            <a:xfrm>
              <a:off x="6909933" y="5217202"/>
              <a:ext cx="1720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83000C-45A3-4501-99A0-D2EA568F461D}"/>
              </a:ext>
            </a:extLst>
          </p:cNvPr>
          <p:cNvGrpSpPr/>
          <p:nvPr/>
        </p:nvGrpSpPr>
        <p:grpSpPr>
          <a:xfrm>
            <a:off x="1842807" y="1638141"/>
            <a:ext cx="2408671" cy="906907"/>
            <a:chOff x="2188416" y="1648637"/>
            <a:chExt cx="1720804" cy="9069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E85FE-6755-4037-861A-67353BB57A06}"/>
                </a:ext>
              </a:extLst>
            </p:cNvPr>
            <p:cNvSpPr txBox="1"/>
            <p:nvPr/>
          </p:nvSpPr>
          <p:spPr>
            <a:xfrm>
              <a:off x="2188416" y="1648637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BEF327-B525-46D9-A516-D0E52EEB2878}"/>
                </a:ext>
              </a:extLst>
            </p:cNvPr>
            <p:cNvSpPr txBox="1"/>
            <p:nvPr/>
          </p:nvSpPr>
          <p:spPr>
            <a:xfrm>
              <a:off x="2188417" y="1909213"/>
              <a:ext cx="1720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008DCD-2CBD-4CF7-B950-B59ACA33E9F6}"/>
              </a:ext>
            </a:extLst>
          </p:cNvPr>
          <p:cNvGrpSpPr/>
          <p:nvPr/>
        </p:nvGrpSpPr>
        <p:grpSpPr>
          <a:xfrm>
            <a:off x="8693316" y="1661189"/>
            <a:ext cx="2408671" cy="906907"/>
            <a:chOff x="5333908" y="1644190"/>
            <a:chExt cx="1720804" cy="9069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4E2F20-21B0-4D97-87B9-E04CC0316F2A}"/>
                </a:ext>
              </a:extLst>
            </p:cNvPr>
            <p:cNvSpPr txBox="1"/>
            <p:nvPr/>
          </p:nvSpPr>
          <p:spPr>
            <a:xfrm>
              <a:off x="5333908" y="1644190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06361B-88D1-480A-A3D9-9A6D2F31DC20}"/>
                </a:ext>
              </a:extLst>
            </p:cNvPr>
            <p:cNvSpPr txBox="1"/>
            <p:nvPr/>
          </p:nvSpPr>
          <p:spPr>
            <a:xfrm>
              <a:off x="5333909" y="1904766"/>
              <a:ext cx="1720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875016-BE07-48D6-9553-FF9BF35FA472}"/>
              </a:ext>
            </a:extLst>
          </p:cNvPr>
          <p:cNvSpPr txBox="1"/>
          <p:nvPr/>
        </p:nvSpPr>
        <p:spPr>
          <a:xfrm>
            <a:off x="5690546" y="449878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9DFCA6-3AC3-4CB0-BC18-941BB36234C1}"/>
              </a:ext>
            </a:extLst>
          </p:cNvPr>
          <p:cNvSpPr txBox="1"/>
          <p:nvPr/>
        </p:nvSpPr>
        <p:spPr>
          <a:xfrm>
            <a:off x="3488173" y="345732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745C3-D0A2-4A61-ADBC-923E0481F1E1}"/>
              </a:ext>
            </a:extLst>
          </p:cNvPr>
          <p:cNvSpPr txBox="1"/>
          <p:nvPr/>
        </p:nvSpPr>
        <p:spPr>
          <a:xfrm>
            <a:off x="1096316" y="449878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45D19-2155-4835-BC86-26A66775386A}"/>
              </a:ext>
            </a:extLst>
          </p:cNvPr>
          <p:cNvSpPr txBox="1"/>
          <p:nvPr/>
        </p:nvSpPr>
        <p:spPr>
          <a:xfrm>
            <a:off x="8583311" y="345732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B334E-B8C9-46EC-95D4-3F71BCBA6FDB}"/>
              </a:ext>
            </a:extLst>
          </p:cNvPr>
          <p:cNvSpPr txBox="1"/>
          <p:nvPr/>
        </p:nvSpPr>
        <p:spPr>
          <a:xfrm>
            <a:off x="10284776" y="4498782"/>
            <a:ext cx="817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4DBF37C5-19EB-49B0-869C-069580132134}"/>
              </a:ext>
            </a:extLst>
          </p:cNvPr>
          <p:cNvSpPr/>
          <p:nvPr/>
        </p:nvSpPr>
        <p:spPr>
          <a:xfrm>
            <a:off x="995271" y="5345695"/>
            <a:ext cx="10260000" cy="9361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ight Arrow 4">
            <a:extLst>
              <a:ext uri="{FF2B5EF4-FFF2-40B4-BE49-F238E27FC236}">
                <a16:creationId xmlns:a16="http://schemas.microsoft.com/office/drawing/2014/main" id="{0929E35B-3695-499A-B82D-F823815F2398}"/>
              </a:ext>
            </a:extLst>
          </p:cNvPr>
          <p:cNvSpPr/>
          <p:nvPr/>
        </p:nvSpPr>
        <p:spPr>
          <a:xfrm>
            <a:off x="2795271" y="4574149"/>
            <a:ext cx="8460000" cy="936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00BF76B8-A2C9-4B32-807A-30B24664E93A}"/>
              </a:ext>
            </a:extLst>
          </p:cNvPr>
          <p:cNvSpPr/>
          <p:nvPr/>
        </p:nvSpPr>
        <p:spPr>
          <a:xfrm>
            <a:off x="4595271" y="3802604"/>
            <a:ext cx="6660000" cy="93610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1BBCBD52-FC3F-4136-9FCD-24170DA36BDA}"/>
              </a:ext>
            </a:extLst>
          </p:cNvPr>
          <p:cNvSpPr/>
          <p:nvPr/>
        </p:nvSpPr>
        <p:spPr>
          <a:xfrm>
            <a:off x="6395271" y="3031059"/>
            <a:ext cx="4860000" cy="93610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5E05C594-2561-4248-80DA-CCDD3A6E77E6}"/>
              </a:ext>
            </a:extLst>
          </p:cNvPr>
          <p:cNvSpPr/>
          <p:nvPr/>
        </p:nvSpPr>
        <p:spPr>
          <a:xfrm>
            <a:off x="8195271" y="2259514"/>
            <a:ext cx="3060000" cy="93610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33399-3303-4F78-8623-29C097CFF96C}"/>
              </a:ext>
            </a:extLst>
          </p:cNvPr>
          <p:cNvGrpSpPr/>
          <p:nvPr/>
        </p:nvGrpSpPr>
        <p:grpSpPr>
          <a:xfrm>
            <a:off x="995272" y="4169901"/>
            <a:ext cx="1728000" cy="1324245"/>
            <a:chOff x="6533673" y="3357955"/>
            <a:chExt cx="2150471" cy="13242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5A7F5D-A744-48F4-A5AF-009F3C8ADD85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E8B14A-F99C-4BF3-8757-A9EAC927701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8C2B2B-512B-4C87-8CFD-8A8A1D1FDC8B}"/>
              </a:ext>
            </a:extLst>
          </p:cNvPr>
          <p:cNvGrpSpPr/>
          <p:nvPr/>
        </p:nvGrpSpPr>
        <p:grpSpPr>
          <a:xfrm>
            <a:off x="2792141" y="3397242"/>
            <a:ext cx="1728000" cy="1324245"/>
            <a:chOff x="6533673" y="3357955"/>
            <a:chExt cx="2150471" cy="13242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FD2E3B-B4DB-4D6D-91A6-4F96A4801535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16A3AE-176C-47A2-80A0-9671CCFCCDAE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0CA11B-0756-426E-A666-B3E3C22AA81B}"/>
              </a:ext>
            </a:extLst>
          </p:cNvPr>
          <p:cNvGrpSpPr/>
          <p:nvPr/>
        </p:nvGrpSpPr>
        <p:grpSpPr>
          <a:xfrm>
            <a:off x="4589010" y="2624583"/>
            <a:ext cx="1728000" cy="1324245"/>
            <a:chOff x="6533673" y="3357955"/>
            <a:chExt cx="2150471" cy="13242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7E4CAC-4F12-4F80-BAAE-C9CE7F48CBBB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63DEB7-6200-4429-A043-52BF0D0EED9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46E61D-50E2-4A1C-BB3B-0967D2F9929E}"/>
              </a:ext>
            </a:extLst>
          </p:cNvPr>
          <p:cNvGrpSpPr/>
          <p:nvPr/>
        </p:nvGrpSpPr>
        <p:grpSpPr>
          <a:xfrm>
            <a:off x="6385878" y="1837385"/>
            <a:ext cx="1728000" cy="1338786"/>
            <a:chOff x="6533673" y="3357955"/>
            <a:chExt cx="2150471" cy="12785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FF9FEB-035D-49B7-87BE-CFF939E13E04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96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4182E2-1C6B-4159-8DCA-C673FEB8B06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64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D61C6B-4217-40F0-9A77-7A3A9CFA2ABA}"/>
              </a:ext>
            </a:extLst>
          </p:cNvPr>
          <p:cNvGrpSpPr/>
          <p:nvPr/>
        </p:nvGrpSpPr>
        <p:grpSpPr>
          <a:xfrm>
            <a:off x="8113880" y="1671461"/>
            <a:ext cx="2597591" cy="746311"/>
            <a:chOff x="3212976" y="1886757"/>
            <a:chExt cx="1431033" cy="7463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5EA380-D7BB-4A79-929F-C5A98848AD42}"/>
                </a:ext>
              </a:extLst>
            </p:cNvPr>
            <p:cNvSpPr txBox="1"/>
            <p:nvPr/>
          </p:nvSpPr>
          <p:spPr>
            <a:xfrm>
              <a:off x="3212976" y="1886757"/>
              <a:ext cx="1421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4D79B0-724E-4EC0-AB8D-2141FFDE859C}"/>
                </a:ext>
              </a:extLst>
            </p:cNvPr>
            <p:cNvSpPr txBox="1"/>
            <p:nvPr/>
          </p:nvSpPr>
          <p:spPr>
            <a:xfrm>
              <a:off x="3243490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</p:grpSp>
      <p:sp>
        <p:nvSpPr>
          <p:cNvPr id="23" name="Parallelogram 30">
            <a:extLst>
              <a:ext uri="{FF2B5EF4-FFF2-40B4-BE49-F238E27FC236}">
                <a16:creationId xmlns:a16="http://schemas.microsoft.com/office/drawing/2014/main" id="{4AC5161B-30F2-4A2C-8A0E-9DF42D9DB226}"/>
              </a:ext>
            </a:extLst>
          </p:cNvPr>
          <p:cNvSpPr/>
          <p:nvPr/>
        </p:nvSpPr>
        <p:spPr>
          <a:xfrm flipH="1">
            <a:off x="1404926" y="5648321"/>
            <a:ext cx="289447" cy="29016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30">
            <a:extLst>
              <a:ext uri="{FF2B5EF4-FFF2-40B4-BE49-F238E27FC236}">
                <a16:creationId xmlns:a16="http://schemas.microsoft.com/office/drawing/2014/main" id="{02D031A6-DA49-48BD-A10C-DE5A57CE13F0}"/>
              </a:ext>
            </a:extLst>
          </p:cNvPr>
          <p:cNvSpPr/>
          <p:nvPr/>
        </p:nvSpPr>
        <p:spPr>
          <a:xfrm>
            <a:off x="4863198" y="4127494"/>
            <a:ext cx="289698" cy="29101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A469A60-4F4D-4D63-AE00-86D35374A2AD}"/>
              </a:ext>
            </a:extLst>
          </p:cNvPr>
          <p:cNvSpPr/>
          <p:nvPr/>
        </p:nvSpPr>
        <p:spPr>
          <a:xfrm>
            <a:off x="6727368" y="3342090"/>
            <a:ext cx="305988" cy="30549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93AF69E4-B917-4BF1-AFB3-56E5A351F862}"/>
              </a:ext>
            </a:extLst>
          </p:cNvPr>
          <p:cNvSpPr/>
          <p:nvPr/>
        </p:nvSpPr>
        <p:spPr>
          <a:xfrm>
            <a:off x="3241116" y="4877128"/>
            <a:ext cx="351794" cy="28392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id="{3EC98D4A-2A02-44F5-9059-0F2725FAF107}"/>
              </a:ext>
            </a:extLst>
          </p:cNvPr>
          <p:cNvSpPr/>
          <p:nvPr/>
        </p:nvSpPr>
        <p:spPr>
          <a:xfrm>
            <a:off x="8462932" y="2624581"/>
            <a:ext cx="355145" cy="24055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7140396" y="190094"/>
            <a:ext cx="47642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F2292-E9EE-4943-9330-0EF979050051}"/>
              </a:ext>
            </a:extLst>
          </p:cNvPr>
          <p:cNvGrpSpPr/>
          <p:nvPr/>
        </p:nvGrpSpPr>
        <p:grpSpPr>
          <a:xfrm>
            <a:off x="5036036" y="884271"/>
            <a:ext cx="2333489" cy="4606322"/>
            <a:chOff x="1004877" y="1116359"/>
            <a:chExt cx="2399803" cy="4606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5B4CCB-64CE-4082-83A6-FF2DAB8953D9}"/>
                </a:ext>
              </a:extLst>
            </p:cNvPr>
            <p:cNvSpPr txBox="1"/>
            <p:nvPr/>
          </p:nvSpPr>
          <p:spPr>
            <a:xfrm>
              <a:off x="1004877" y="1116359"/>
              <a:ext cx="23998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0A5CFF-C3A9-4028-942D-C27E05E512C7}"/>
                </a:ext>
              </a:extLst>
            </p:cNvPr>
            <p:cNvSpPr txBox="1"/>
            <p:nvPr/>
          </p:nvSpPr>
          <p:spPr>
            <a:xfrm>
              <a:off x="1004877" y="1967807"/>
              <a:ext cx="2399803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7CE3F1-9603-46E8-8AC8-CA826BD047E6}"/>
              </a:ext>
            </a:extLst>
          </p:cNvPr>
          <p:cNvSpPr txBox="1"/>
          <p:nvPr/>
        </p:nvSpPr>
        <p:spPr>
          <a:xfrm>
            <a:off x="664253" y="884271"/>
            <a:ext cx="401079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 hope and I believe that this Template will your Time, Money and Reputation.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AA5FA0-0AC7-4DAF-A267-C6DB0065029A}"/>
              </a:ext>
            </a:extLst>
          </p:cNvPr>
          <p:cNvGrpSpPr/>
          <p:nvPr/>
        </p:nvGrpSpPr>
        <p:grpSpPr>
          <a:xfrm>
            <a:off x="5976370" y="3735324"/>
            <a:ext cx="5702602" cy="2280481"/>
            <a:chOff x="4871865" y="1777141"/>
            <a:chExt cx="3630109" cy="22804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18FA15-4324-4412-82E4-D97CD794C835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3D1649-2C62-4474-96D7-166D0BC11EB1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Contents B 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9B02B424-21F1-4018-AA0A-C1C9A853E0D9}"/>
              </a:ext>
            </a:extLst>
          </p:cNvPr>
          <p:cNvGrpSpPr/>
          <p:nvPr/>
        </p:nvGrpSpPr>
        <p:grpSpPr>
          <a:xfrm>
            <a:off x="5976370" y="842196"/>
            <a:ext cx="5702600" cy="2275343"/>
            <a:chOff x="822207" y="1777142"/>
            <a:chExt cx="3630108" cy="22753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AA9A3-C6ED-40F0-A9CD-93796EAEE03A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Contents A 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5178B9-BE79-4D21-B4D0-E5EB3DC5FD2E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2322" y="491478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-2272" y="585411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C4D2C1-04D5-416C-98D9-6F2EE821BBCF}"/>
              </a:ext>
            </a:extLst>
          </p:cNvPr>
          <p:cNvGrpSpPr/>
          <p:nvPr/>
        </p:nvGrpSpPr>
        <p:grpSpPr>
          <a:xfrm>
            <a:off x="630924" y="2736145"/>
            <a:ext cx="1476620" cy="1059329"/>
            <a:chOff x="8390397" y="4523729"/>
            <a:chExt cx="3069355" cy="2201960"/>
          </a:xfrm>
          <a:solidFill>
            <a:schemeClr val="accent3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5552DBE-D166-4868-80C7-874A4DAC47AB}"/>
                </a:ext>
              </a:extLst>
            </p:cNvPr>
            <p:cNvSpPr/>
            <p:nvPr/>
          </p:nvSpPr>
          <p:spPr>
            <a:xfrm>
              <a:off x="8390397" y="4523729"/>
              <a:ext cx="2468058" cy="2201892"/>
            </a:xfrm>
            <a:custGeom>
              <a:avLst/>
              <a:gdLst>
                <a:gd name="connsiteX0" fmla="*/ 0 w 5215136"/>
                <a:gd name="connsiteY0" fmla="*/ 467346 h 4652715"/>
                <a:gd name="connsiteX1" fmla="*/ 77890 w 5215136"/>
                <a:gd name="connsiteY1" fmla="*/ 371476 h 4652715"/>
                <a:gd name="connsiteX2" fmla="*/ 208227 w 5215136"/>
                <a:gd name="connsiteY2" fmla="*/ 371618 h 4652715"/>
                <a:gd name="connsiteX3" fmla="*/ 254350 w 5215136"/>
                <a:gd name="connsiteY3" fmla="*/ 380218 h 4652715"/>
                <a:gd name="connsiteX4" fmla="*/ 457176 w 5215136"/>
                <a:gd name="connsiteY4" fmla="*/ 366573 h 4652715"/>
                <a:gd name="connsiteX5" fmla="*/ 520213 w 5215136"/>
                <a:gd name="connsiteY5" fmla="*/ 327486 h 4652715"/>
                <a:gd name="connsiteX6" fmla="*/ 865316 w 5215136"/>
                <a:gd name="connsiteY6" fmla="*/ 47196 h 4652715"/>
                <a:gd name="connsiteX7" fmla="*/ 1194642 w 5215136"/>
                <a:gd name="connsiteY7" fmla="*/ 362 h 4652715"/>
                <a:gd name="connsiteX8" fmla="*/ 1679677 w 5215136"/>
                <a:gd name="connsiteY8" fmla="*/ 114212 h 4652715"/>
                <a:gd name="connsiteX9" fmla="*/ 1817832 w 5215136"/>
                <a:gd name="connsiteY9" fmla="*/ 218468 h 4652715"/>
                <a:gd name="connsiteX10" fmla="*/ 1858838 w 5215136"/>
                <a:gd name="connsiteY10" fmla="*/ 392370 h 4652715"/>
                <a:gd name="connsiteX11" fmla="*/ 1817548 w 5215136"/>
                <a:gd name="connsiteY11" fmla="*/ 496342 h 4652715"/>
                <a:gd name="connsiteX12" fmla="*/ 1812715 w 5215136"/>
                <a:gd name="connsiteY12" fmla="*/ 531165 h 4652715"/>
                <a:gd name="connsiteX13" fmla="*/ 1951368 w 5215136"/>
                <a:gd name="connsiteY13" fmla="*/ 898370 h 4652715"/>
                <a:gd name="connsiteX14" fmla="*/ 2168407 w 5215136"/>
                <a:gd name="connsiteY14" fmla="*/ 1210995 h 4652715"/>
                <a:gd name="connsiteX15" fmla="*/ 2244307 w 5215136"/>
                <a:gd name="connsiteY15" fmla="*/ 1252854 h 4652715"/>
                <a:gd name="connsiteX16" fmla="*/ 2305283 w 5215136"/>
                <a:gd name="connsiteY16" fmla="*/ 1278651 h 4652715"/>
                <a:gd name="connsiteX17" fmla="*/ 2648396 w 5215136"/>
                <a:gd name="connsiteY17" fmla="*/ 1389090 h 4652715"/>
                <a:gd name="connsiteX18" fmla="*/ 3288713 w 5215136"/>
                <a:gd name="connsiteY18" fmla="*/ 1370612 h 4652715"/>
                <a:gd name="connsiteX19" fmla="*/ 3682497 w 5215136"/>
                <a:gd name="connsiteY19" fmla="*/ 1335860 h 4652715"/>
                <a:gd name="connsiteX20" fmla="*/ 4059297 w 5215136"/>
                <a:gd name="connsiteY20" fmla="*/ 1392714 h 4652715"/>
                <a:gd name="connsiteX21" fmla="*/ 4502189 w 5215136"/>
                <a:gd name="connsiteY21" fmla="*/ 1774844 h 4652715"/>
                <a:gd name="connsiteX22" fmla="*/ 4686111 w 5215136"/>
                <a:gd name="connsiteY22" fmla="*/ 2323199 h 4652715"/>
                <a:gd name="connsiteX23" fmla="*/ 4934065 w 5215136"/>
                <a:gd name="connsiteY23" fmla="*/ 3075518 h 4652715"/>
                <a:gd name="connsiteX24" fmla="*/ 5019275 w 5215136"/>
                <a:gd name="connsiteY24" fmla="*/ 3277491 h 4652715"/>
                <a:gd name="connsiteX25" fmla="*/ 5031996 w 5215136"/>
                <a:gd name="connsiteY25" fmla="*/ 3326457 h 4652715"/>
                <a:gd name="connsiteX26" fmla="*/ 5013234 w 5215136"/>
                <a:gd name="connsiteY26" fmla="*/ 3368529 h 4652715"/>
                <a:gd name="connsiteX27" fmla="*/ 5003285 w 5215136"/>
                <a:gd name="connsiteY27" fmla="*/ 3391484 h 4652715"/>
                <a:gd name="connsiteX28" fmla="*/ 4915943 w 5215136"/>
                <a:gd name="connsiteY28" fmla="*/ 3851432 h 4652715"/>
                <a:gd name="connsiteX29" fmla="*/ 4869820 w 5215136"/>
                <a:gd name="connsiteY29" fmla="*/ 4125823 h 4652715"/>
                <a:gd name="connsiteX30" fmla="*/ 4866338 w 5215136"/>
                <a:gd name="connsiteY30" fmla="*/ 4156168 h 4652715"/>
                <a:gd name="connsiteX31" fmla="*/ 4981822 w 5215136"/>
                <a:gd name="connsiteY31" fmla="*/ 4171377 h 4652715"/>
                <a:gd name="connsiteX32" fmla="*/ 5089845 w 5215136"/>
                <a:gd name="connsiteY32" fmla="*/ 4200373 h 4652715"/>
                <a:gd name="connsiteX33" fmla="*/ 5178039 w 5215136"/>
                <a:gd name="connsiteY33" fmla="*/ 4298374 h 4652715"/>
                <a:gd name="connsiteX34" fmla="*/ 5215136 w 5215136"/>
                <a:gd name="connsiteY34" fmla="*/ 4466449 h 4652715"/>
                <a:gd name="connsiteX35" fmla="*/ 4821778 w 5215136"/>
                <a:gd name="connsiteY35" fmla="*/ 4479810 h 4652715"/>
                <a:gd name="connsiteX36" fmla="*/ 4821423 w 5215136"/>
                <a:gd name="connsiteY36" fmla="*/ 4400925 h 4652715"/>
                <a:gd name="connsiteX37" fmla="*/ 4792357 w 5215136"/>
                <a:gd name="connsiteY37" fmla="*/ 4134919 h 4652715"/>
                <a:gd name="connsiteX38" fmla="*/ 4760589 w 5215136"/>
                <a:gd name="connsiteY38" fmla="*/ 3828761 h 4652715"/>
                <a:gd name="connsiteX39" fmla="*/ 4702030 w 5215136"/>
                <a:gd name="connsiteY39" fmla="*/ 3356021 h 4652715"/>
                <a:gd name="connsiteX40" fmla="*/ 4647450 w 5215136"/>
                <a:gd name="connsiteY40" fmla="*/ 3206211 h 4652715"/>
                <a:gd name="connsiteX41" fmla="*/ 4528128 w 5215136"/>
                <a:gd name="connsiteY41" fmla="*/ 2910287 h 4652715"/>
                <a:gd name="connsiteX42" fmla="*/ 4521021 w 5215136"/>
                <a:gd name="connsiteY42" fmla="*/ 2854641 h 4652715"/>
                <a:gd name="connsiteX43" fmla="*/ 4478878 w 5215136"/>
                <a:gd name="connsiteY43" fmla="*/ 2712364 h 4652715"/>
                <a:gd name="connsiteX44" fmla="*/ 4472624 w 5215136"/>
                <a:gd name="connsiteY44" fmla="*/ 2703907 h 4652715"/>
                <a:gd name="connsiteX45" fmla="*/ 4463954 w 5215136"/>
                <a:gd name="connsiteY45" fmla="*/ 2701135 h 4652715"/>
                <a:gd name="connsiteX46" fmla="*/ 4460401 w 5215136"/>
                <a:gd name="connsiteY46" fmla="*/ 2723095 h 4652715"/>
                <a:gd name="connsiteX47" fmla="*/ 4566860 w 5215136"/>
                <a:gd name="connsiteY47" fmla="*/ 3179916 h 4652715"/>
                <a:gd name="connsiteX48" fmla="*/ 4664151 w 5215136"/>
                <a:gd name="connsiteY48" fmla="*/ 3498938 h 4652715"/>
                <a:gd name="connsiteX49" fmla="*/ 4726122 w 5215136"/>
                <a:gd name="connsiteY49" fmla="*/ 4049567 h 4652715"/>
                <a:gd name="connsiteX50" fmla="*/ 4762295 w 5215136"/>
                <a:gd name="connsiteY50" fmla="*/ 4371361 h 4652715"/>
                <a:gd name="connsiteX51" fmla="*/ 4761158 w 5215136"/>
                <a:gd name="connsiteY51" fmla="*/ 4494094 h 4652715"/>
                <a:gd name="connsiteX52" fmla="*/ 4664151 w 5215136"/>
                <a:gd name="connsiteY52" fmla="*/ 4652716 h 4652715"/>
                <a:gd name="connsiteX53" fmla="*/ 4632029 w 5215136"/>
                <a:gd name="connsiteY53" fmla="*/ 4652716 h 4652715"/>
                <a:gd name="connsiteX54" fmla="*/ 4559966 w 5215136"/>
                <a:gd name="connsiteY54" fmla="*/ 4629193 h 4652715"/>
                <a:gd name="connsiteX55" fmla="*/ 4492808 w 5215136"/>
                <a:gd name="connsiteY55" fmla="*/ 4652716 h 4652715"/>
                <a:gd name="connsiteX56" fmla="*/ 4423162 w 5215136"/>
                <a:gd name="connsiteY56" fmla="*/ 4652716 h 4652715"/>
                <a:gd name="connsiteX57" fmla="*/ 4379526 w 5215136"/>
                <a:gd name="connsiteY57" fmla="*/ 4630401 h 4652715"/>
                <a:gd name="connsiteX58" fmla="*/ 4327860 w 5215136"/>
                <a:gd name="connsiteY58" fmla="*/ 4583284 h 4652715"/>
                <a:gd name="connsiteX59" fmla="*/ 4327363 w 5215136"/>
                <a:gd name="connsiteY59" fmla="*/ 4497576 h 4652715"/>
                <a:gd name="connsiteX60" fmla="*/ 3533753 w 5215136"/>
                <a:gd name="connsiteY60" fmla="*/ 4524084 h 4652715"/>
                <a:gd name="connsiteX61" fmla="*/ 3549175 w 5215136"/>
                <a:gd name="connsiteY61" fmla="*/ 4416488 h 4652715"/>
                <a:gd name="connsiteX62" fmla="*/ 3625715 w 5215136"/>
                <a:gd name="connsiteY62" fmla="*/ 4273430 h 4652715"/>
                <a:gd name="connsiteX63" fmla="*/ 3655776 w 5215136"/>
                <a:gd name="connsiteY63" fmla="*/ 4180118 h 4652715"/>
                <a:gd name="connsiteX64" fmla="*/ 3692802 w 5215136"/>
                <a:gd name="connsiteY64" fmla="*/ 3556573 h 4652715"/>
                <a:gd name="connsiteX65" fmla="*/ 3754702 w 5215136"/>
                <a:gd name="connsiteY65" fmla="*/ 3316508 h 4652715"/>
                <a:gd name="connsiteX66" fmla="*/ 3712914 w 5215136"/>
                <a:gd name="connsiteY66" fmla="*/ 3250912 h 4652715"/>
                <a:gd name="connsiteX67" fmla="*/ 3705239 w 5215136"/>
                <a:gd name="connsiteY67" fmla="*/ 3290071 h 4652715"/>
                <a:gd name="connsiteX68" fmla="*/ 3660751 w 5215136"/>
                <a:gd name="connsiteY68" fmla="*/ 3501567 h 4652715"/>
                <a:gd name="connsiteX69" fmla="*/ 3460483 w 5215136"/>
                <a:gd name="connsiteY69" fmla="*/ 4139254 h 4652715"/>
                <a:gd name="connsiteX70" fmla="*/ 3371365 w 5215136"/>
                <a:gd name="connsiteY70" fmla="*/ 4388061 h 4652715"/>
                <a:gd name="connsiteX71" fmla="*/ 3231930 w 5215136"/>
                <a:gd name="connsiteY71" fmla="*/ 4502196 h 4652715"/>
                <a:gd name="connsiteX72" fmla="*/ 3134497 w 5215136"/>
                <a:gd name="connsiteY72" fmla="*/ 4506602 h 4652715"/>
                <a:gd name="connsiteX73" fmla="*/ 2987317 w 5215136"/>
                <a:gd name="connsiteY73" fmla="*/ 4485708 h 4652715"/>
                <a:gd name="connsiteX74" fmla="*/ 2914757 w 5215136"/>
                <a:gd name="connsiteY74" fmla="*/ 4400285 h 4652715"/>
                <a:gd name="connsiteX75" fmla="*/ 2980565 w 5215136"/>
                <a:gd name="connsiteY75" fmla="*/ 4322466 h 4652715"/>
                <a:gd name="connsiteX76" fmla="*/ 3053196 w 5215136"/>
                <a:gd name="connsiteY76" fmla="*/ 4295461 h 4652715"/>
                <a:gd name="connsiteX77" fmla="*/ 3123553 w 5215136"/>
                <a:gd name="connsiteY77" fmla="*/ 4218566 h 4652715"/>
                <a:gd name="connsiteX78" fmla="*/ 3199026 w 5215136"/>
                <a:gd name="connsiteY78" fmla="*/ 3898763 h 4652715"/>
                <a:gd name="connsiteX79" fmla="*/ 3178914 w 5215136"/>
                <a:gd name="connsiteY79" fmla="*/ 3429718 h 4652715"/>
                <a:gd name="connsiteX80" fmla="*/ 3029317 w 5215136"/>
                <a:gd name="connsiteY80" fmla="*/ 2924998 h 4652715"/>
                <a:gd name="connsiteX81" fmla="*/ 2963296 w 5215136"/>
                <a:gd name="connsiteY81" fmla="*/ 2885129 h 4652715"/>
                <a:gd name="connsiteX82" fmla="*/ 2958179 w 5215136"/>
                <a:gd name="connsiteY82" fmla="*/ 2886692 h 4652715"/>
                <a:gd name="connsiteX83" fmla="*/ 2422331 w 5215136"/>
                <a:gd name="connsiteY83" fmla="*/ 3024350 h 4652715"/>
                <a:gd name="connsiteX84" fmla="*/ 2395254 w 5215136"/>
                <a:gd name="connsiteY84" fmla="*/ 3042756 h 4652715"/>
                <a:gd name="connsiteX85" fmla="*/ 2283537 w 5215136"/>
                <a:gd name="connsiteY85" fmla="*/ 3166555 h 4652715"/>
                <a:gd name="connsiteX86" fmla="*/ 2309050 w 5215136"/>
                <a:gd name="connsiteY86" fmla="*/ 3236557 h 4652715"/>
                <a:gd name="connsiteX87" fmla="*/ 2317720 w 5215136"/>
                <a:gd name="connsiteY87" fmla="*/ 3345716 h 4652715"/>
                <a:gd name="connsiteX88" fmla="*/ 2307628 w 5215136"/>
                <a:gd name="connsiteY88" fmla="*/ 3766151 h 4652715"/>
                <a:gd name="connsiteX89" fmla="*/ 2296826 w 5215136"/>
                <a:gd name="connsiteY89" fmla="*/ 4304486 h 4652715"/>
                <a:gd name="connsiteX90" fmla="*/ 2246653 w 5215136"/>
                <a:gd name="connsiteY90" fmla="*/ 4421179 h 4652715"/>
                <a:gd name="connsiteX91" fmla="*/ 1926139 w 5215136"/>
                <a:gd name="connsiteY91" fmla="*/ 4509657 h 4652715"/>
                <a:gd name="connsiteX92" fmla="*/ 1860473 w 5215136"/>
                <a:gd name="connsiteY92" fmla="*/ 4488764 h 4652715"/>
                <a:gd name="connsiteX93" fmla="*/ 1837305 w 5215136"/>
                <a:gd name="connsiteY93" fmla="*/ 4421392 h 4652715"/>
                <a:gd name="connsiteX94" fmla="*/ 1857559 w 5215136"/>
                <a:gd name="connsiteY94" fmla="*/ 4372000 h 4652715"/>
                <a:gd name="connsiteX95" fmla="*/ 1918464 w 5215136"/>
                <a:gd name="connsiteY95" fmla="*/ 4290344 h 4652715"/>
                <a:gd name="connsiteX96" fmla="*/ 1970058 w 5215136"/>
                <a:gd name="connsiteY96" fmla="*/ 4256871 h 4652715"/>
                <a:gd name="connsiteX97" fmla="*/ 2036791 w 5215136"/>
                <a:gd name="connsiteY97" fmla="*/ 4105142 h 4652715"/>
                <a:gd name="connsiteX98" fmla="*/ 1907022 w 5215136"/>
                <a:gd name="connsiteY98" fmla="*/ 3561761 h 4652715"/>
                <a:gd name="connsiteX99" fmla="*/ 1888189 w 5215136"/>
                <a:gd name="connsiteY99" fmla="*/ 3516065 h 4652715"/>
                <a:gd name="connsiteX100" fmla="*/ 1874686 w 5215136"/>
                <a:gd name="connsiteY100" fmla="*/ 3538877 h 4652715"/>
                <a:gd name="connsiteX101" fmla="*/ 1611737 w 5215136"/>
                <a:gd name="connsiteY101" fmla="*/ 4178413 h 4652715"/>
                <a:gd name="connsiteX102" fmla="*/ 1463419 w 5215136"/>
                <a:gd name="connsiteY102" fmla="*/ 4499424 h 4652715"/>
                <a:gd name="connsiteX103" fmla="*/ 1397469 w 5215136"/>
                <a:gd name="connsiteY103" fmla="*/ 4569070 h 4652715"/>
                <a:gd name="connsiteX104" fmla="*/ 1326259 w 5215136"/>
                <a:gd name="connsiteY104" fmla="*/ 4567506 h 4652715"/>
                <a:gd name="connsiteX105" fmla="*/ 1290868 w 5215136"/>
                <a:gd name="connsiteY105" fmla="*/ 4563456 h 4652715"/>
                <a:gd name="connsiteX106" fmla="*/ 1110925 w 5215136"/>
                <a:gd name="connsiteY106" fmla="*/ 4570207 h 4652715"/>
                <a:gd name="connsiteX107" fmla="*/ 1092803 w 5215136"/>
                <a:gd name="connsiteY107" fmla="*/ 4566511 h 4652715"/>
                <a:gd name="connsiteX108" fmla="*/ 1046538 w 5215136"/>
                <a:gd name="connsiteY108" fmla="*/ 4504754 h 4652715"/>
                <a:gd name="connsiteX109" fmla="*/ 1086620 w 5215136"/>
                <a:gd name="connsiteY109" fmla="*/ 4416488 h 4652715"/>
                <a:gd name="connsiteX110" fmla="*/ 1173180 w 5215136"/>
                <a:gd name="connsiteY110" fmla="*/ 4340944 h 4652715"/>
                <a:gd name="connsiteX111" fmla="*/ 1273598 w 5215136"/>
                <a:gd name="connsiteY111" fmla="*/ 4196819 h 4652715"/>
                <a:gd name="connsiteX112" fmla="*/ 1301243 w 5215136"/>
                <a:gd name="connsiteY112" fmla="*/ 4096330 h 4652715"/>
                <a:gd name="connsiteX113" fmla="*/ 1358239 w 5215136"/>
                <a:gd name="connsiteY113" fmla="*/ 3772334 h 4652715"/>
                <a:gd name="connsiteX114" fmla="*/ 1425540 w 5215136"/>
                <a:gd name="connsiteY114" fmla="*/ 3000187 h 4652715"/>
                <a:gd name="connsiteX115" fmla="*/ 1375296 w 5215136"/>
                <a:gd name="connsiteY115" fmla="*/ 2888256 h 4652715"/>
                <a:gd name="connsiteX116" fmla="*/ 1130397 w 5215136"/>
                <a:gd name="connsiteY116" fmla="*/ 2539386 h 4652715"/>
                <a:gd name="connsiteX117" fmla="*/ 1054711 w 5215136"/>
                <a:gd name="connsiteY117" fmla="*/ 2105591 h 4652715"/>
                <a:gd name="connsiteX118" fmla="*/ 1074041 w 5215136"/>
                <a:gd name="connsiteY118" fmla="*/ 2061245 h 4652715"/>
                <a:gd name="connsiteX119" fmla="*/ 1081077 w 5215136"/>
                <a:gd name="connsiteY119" fmla="*/ 2048879 h 4652715"/>
                <a:gd name="connsiteX120" fmla="*/ 1053574 w 5215136"/>
                <a:gd name="connsiteY120" fmla="*/ 1922877 h 4652715"/>
                <a:gd name="connsiteX121" fmla="*/ 985491 w 5215136"/>
                <a:gd name="connsiteY121" fmla="*/ 1892034 h 4652715"/>
                <a:gd name="connsiteX122" fmla="*/ 983643 w 5215136"/>
                <a:gd name="connsiteY122" fmla="*/ 1711594 h 4652715"/>
                <a:gd name="connsiteX123" fmla="*/ 984994 w 5215136"/>
                <a:gd name="connsiteY123" fmla="*/ 1687715 h 4652715"/>
                <a:gd name="connsiteX124" fmla="*/ 953084 w 5215136"/>
                <a:gd name="connsiteY124" fmla="*/ 1591277 h 4652715"/>
                <a:gd name="connsiteX125" fmla="*/ 769304 w 5215136"/>
                <a:gd name="connsiteY125" fmla="*/ 1165512 h 4652715"/>
                <a:gd name="connsiteX126" fmla="*/ 727872 w 5215136"/>
                <a:gd name="connsiteY126" fmla="*/ 1136090 h 4652715"/>
                <a:gd name="connsiteX127" fmla="*/ 438272 w 5215136"/>
                <a:gd name="connsiteY127" fmla="*/ 1071632 h 4652715"/>
                <a:gd name="connsiteX128" fmla="*/ 211639 w 5215136"/>
                <a:gd name="connsiteY128" fmla="*/ 986351 h 4652715"/>
                <a:gd name="connsiteX129" fmla="*/ 132470 w 5215136"/>
                <a:gd name="connsiteY129" fmla="*/ 871577 h 4652715"/>
                <a:gd name="connsiteX130" fmla="*/ 121170 w 5215136"/>
                <a:gd name="connsiteY130" fmla="*/ 848480 h 4652715"/>
                <a:gd name="connsiteX131" fmla="*/ 70143 w 5215136"/>
                <a:gd name="connsiteY131" fmla="*/ 728803 h 4652715"/>
                <a:gd name="connsiteX132" fmla="*/ 68225 w 5215136"/>
                <a:gd name="connsiteY132" fmla="*/ 651197 h 4652715"/>
                <a:gd name="connsiteX133" fmla="*/ 61260 w 5215136"/>
                <a:gd name="connsiteY133" fmla="*/ 627461 h 4652715"/>
                <a:gd name="connsiteX134" fmla="*/ 142 w 5215136"/>
                <a:gd name="connsiteY134" fmla="*/ 542180 h 4652715"/>
                <a:gd name="connsiteX135" fmla="*/ 0 w 5215136"/>
                <a:gd name="connsiteY135" fmla="*/ 467346 h 46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5215136" h="4652715">
                  <a:moveTo>
                    <a:pt x="0" y="467346"/>
                  </a:moveTo>
                  <a:cubicBezTo>
                    <a:pt x="13787" y="425416"/>
                    <a:pt x="33828" y="388461"/>
                    <a:pt x="77890" y="371476"/>
                  </a:cubicBezTo>
                  <a:cubicBezTo>
                    <a:pt x="121241" y="354775"/>
                    <a:pt x="164521" y="355344"/>
                    <a:pt x="208227" y="371618"/>
                  </a:cubicBezTo>
                  <a:cubicBezTo>
                    <a:pt x="222725" y="377019"/>
                    <a:pt x="239142" y="380999"/>
                    <a:pt x="254350" y="380218"/>
                  </a:cubicBezTo>
                  <a:cubicBezTo>
                    <a:pt x="322006" y="376806"/>
                    <a:pt x="389591" y="371618"/>
                    <a:pt x="457176" y="366573"/>
                  </a:cubicBezTo>
                  <a:cubicBezTo>
                    <a:pt x="484679" y="364512"/>
                    <a:pt x="503868" y="350511"/>
                    <a:pt x="520213" y="327486"/>
                  </a:cubicBezTo>
                  <a:cubicBezTo>
                    <a:pt x="609047" y="202123"/>
                    <a:pt x="715506" y="97654"/>
                    <a:pt x="865316" y="47196"/>
                  </a:cubicBezTo>
                  <a:cubicBezTo>
                    <a:pt x="972130" y="11236"/>
                    <a:pt x="1082285" y="-2480"/>
                    <a:pt x="1194642" y="362"/>
                  </a:cubicBezTo>
                  <a:cubicBezTo>
                    <a:pt x="1364138" y="4627"/>
                    <a:pt x="1527664" y="34972"/>
                    <a:pt x="1679677" y="114212"/>
                  </a:cubicBezTo>
                  <a:cubicBezTo>
                    <a:pt x="1731485" y="141218"/>
                    <a:pt x="1777892" y="175259"/>
                    <a:pt x="1817832" y="218468"/>
                  </a:cubicBezTo>
                  <a:cubicBezTo>
                    <a:pt x="1864665" y="269139"/>
                    <a:pt x="1876818" y="328054"/>
                    <a:pt x="1858838" y="392370"/>
                  </a:cubicBezTo>
                  <a:cubicBezTo>
                    <a:pt x="1848817" y="428046"/>
                    <a:pt x="1830695" y="461448"/>
                    <a:pt x="1817548" y="496342"/>
                  </a:cubicBezTo>
                  <a:cubicBezTo>
                    <a:pt x="1813426" y="507215"/>
                    <a:pt x="1809091" y="521357"/>
                    <a:pt x="1812715" y="531165"/>
                  </a:cubicBezTo>
                  <a:cubicBezTo>
                    <a:pt x="1857416" y="654182"/>
                    <a:pt x="1896077" y="780185"/>
                    <a:pt x="1951368" y="898370"/>
                  </a:cubicBezTo>
                  <a:cubicBezTo>
                    <a:pt x="2005237" y="1013428"/>
                    <a:pt x="2073603" y="1122303"/>
                    <a:pt x="2168407" y="1210995"/>
                  </a:cubicBezTo>
                  <a:cubicBezTo>
                    <a:pt x="2190367" y="1231533"/>
                    <a:pt x="2213677" y="1246742"/>
                    <a:pt x="2244307" y="1252854"/>
                  </a:cubicBezTo>
                  <a:cubicBezTo>
                    <a:pt x="2265557" y="1257118"/>
                    <a:pt x="2286806" y="1266925"/>
                    <a:pt x="2305283" y="1278651"/>
                  </a:cubicBezTo>
                  <a:cubicBezTo>
                    <a:pt x="2410179" y="1345525"/>
                    <a:pt x="2526658" y="1374805"/>
                    <a:pt x="2648396" y="1389090"/>
                  </a:cubicBezTo>
                  <a:cubicBezTo>
                    <a:pt x="2862807" y="1414248"/>
                    <a:pt x="3075724" y="1397689"/>
                    <a:pt x="3288713" y="1370612"/>
                  </a:cubicBezTo>
                  <a:cubicBezTo>
                    <a:pt x="3419477" y="1353983"/>
                    <a:pt x="3549530" y="1329535"/>
                    <a:pt x="3682497" y="1335860"/>
                  </a:cubicBezTo>
                  <a:cubicBezTo>
                    <a:pt x="3810135" y="1341901"/>
                    <a:pt x="3935782" y="1354622"/>
                    <a:pt x="4059297" y="1392714"/>
                  </a:cubicBezTo>
                  <a:cubicBezTo>
                    <a:pt x="4264042" y="1455893"/>
                    <a:pt x="4404471" y="1589215"/>
                    <a:pt x="4502189" y="1774844"/>
                  </a:cubicBezTo>
                  <a:cubicBezTo>
                    <a:pt x="4593226" y="1947750"/>
                    <a:pt x="4648516" y="2132668"/>
                    <a:pt x="4686111" y="2323199"/>
                  </a:cubicBezTo>
                  <a:cubicBezTo>
                    <a:pt x="4737706" y="2584372"/>
                    <a:pt x="4818794" y="2835382"/>
                    <a:pt x="4934065" y="3075518"/>
                  </a:cubicBezTo>
                  <a:cubicBezTo>
                    <a:pt x="4965619" y="3141327"/>
                    <a:pt x="4991630" y="3209907"/>
                    <a:pt x="5019275" y="3277491"/>
                  </a:cubicBezTo>
                  <a:cubicBezTo>
                    <a:pt x="5025600" y="3292985"/>
                    <a:pt x="5030503" y="3309827"/>
                    <a:pt x="5031996" y="3326457"/>
                  </a:cubicBezTo>
                  <a:cubicBezTo>
                    <a:pt x="5033488" y="3342305"/>
                    <a:pt x="5041306" y="3363270"/>
                    <a:pt x="5013234" y="3368529"/>
                  </a:cubicBezTo>
                  <a:cubicBezTo>
                    <a:pt x="5008615" y="3369382"/>
                    <a:pt x="5004919" y="3383169"/>
                    <a:pt x="5003285" y="3391484"/>
                  </a:cubicBezTo>
                  <a:cubicBezTo>
                    <a:pt x="4973863" y="3544705"/>
                    <a:pt x="4944157" y="3697926"/>
                    <a:pt x="4915943" y="3851432"/>
                  </a:cubicBezTo>
                  <a:cubicBezTo>
                    <a:pt x="4899242" y="3942682"/>
                    <a:pt x="4885029" y="4034359"/>
                    <a:pt x="4869820" y="4125823"/>
                  </a:cubicBezTo>
                  <a:cubicBezTo>
                    <a:pt x="4868257" y="4135275"/>
                    <a:pt x="4867617" y="4144940"/>
                    <a:pt x="4866338" y="4156168"/>
                  </a:cubicBezTo>
                  <a:cubicBezTo>
                    <a:pt x="4906420" y="4161285"/>
                    <a:pt x="4944583" y="4164128"/>
                    <a:pt x="4981822" y="4171377"/>
                  </a:cubicBezTo>
                  <a:cubicBezTo>
                    <a:pt x="5018351" y="4178484"/>
                    <a:pt x="5055306" y="4186798"/>
                    <a:pt x="5089845" y="4200373"/>
                  </a:cubicBezTo>
                  <a:cubicBezTo>
                    <a:pt x="5134262" y="4217784"/>
                    <a:pt x="5165745" y="4251754"/>
                    <a:pt x="5178039" y="4298374"/>
                  </a:cubicBezTo>
                  <a:cubicBezTo>
                    <a:pt x="5192181" y="4352172"/>
                    <a:pt x="5202273" y="4407036"/>
                    <a:pt x="5215136" y="4466449"/>
                  </a:cubicBezTo>
                  <a:cubicBezTo>
                    <a:pt x="5079469" y="4471068"/>
                    <a:pt x="4951547" y="4475403"/>
                    <a:pt x="4821778" y="4479810"/>
                  </a:cubicBezTo>
                  <a:cubicBezTo>
                    <a:pt x="4821778" y="4451880"/>
                    <a:pt x="4823911" y="4426153"/>
                    <a:pt x="4821423" y="4400925"/>
                  </a:cubicBezTo>
                  <a:cubicBezTo>
                    <a:pt x="4812540" y="4312161"/>
                    <a:pt x="4801737" y="4223611"/>
                    <a:pt x="4792357" y="4134919"/>
                  </a:cubicBezTo>
                  <a:cubicBezTo>
                    <a:pt x="4781483" y="4032867"/>
                    <a:pt x="4772529" y="3930672"/>
                    <a:pt x="4760589" y="3828761"/>
                  </a:cubicBezTo>
                  <a:cubicBezTo>
                    <a:pt x="4742112" y="3671063"/>
                    <a:pt x="4722213" y="3513506"/>
                    <a:pt x="4702030" y="3356021"/>
                  </a:cubicBezTo>
                  <a:cubicBezTo>
                    <a:pt x="4695136" y="3302294"/>
                    <a:pt x="4674527" y="3253187"/>
                    <a:pt x="4647450" y="3206211"/>
                  </a:cubicBezTo>
                  <a:cubicBezTo>
                    <a:pt x="4593936" y="3113255"/>
                    <a:pt x="4544474" y="3018380"/>
                    <a:pt x="4528128" y="2910287"/>
                  </a:cubicBezTo>
                  <a:cubicBezTo>
                    <a:pt x="4525286" y="2891738"/>
                    <a:pt x="4520311" y="2873047"/>
                    <a:pt x="4521021" y="2854641"/>
                  </a:cubicBezTo>
                  <a:cubicBezTo>
                    <a:pt x="4523154" y="2802051"/>
                    <a:pt x="4496361" y="2758700"/>
                    <a:pt x="4478878" y="2712364"/>
                  </a:cubicBezTo>
                  <a:cubicBezTo>
                    <a:pt x="4477670" y="2709166"/>
                    <a:pt x="4475041" y="2706394"/>
                    <a:pt x="4472624" y="2703907"/>
                  </a:cubicBezTo>
                  <a:cubicBezTo>
                    <a:pt x="4471559" y="2702841"/>
                    <a:pt x="4469427" y="2702841"/>
                    <a:pt x="4463954" y="2701135"/>
                  </a:cubicBezTo>
                  <a:cubicBezTo>
                    <a:pt x="4462675" y="2708811"/>
                    <a:pt x="4460756" y="2715918"/>
                    <a:pt x="4460401" y="2723095"/>
                  </a:cubicBezTo>
                  <a:cubicBezTo>
                    <a:pt x="4452157" y="2885555"/>
                    <a:pt x="4479802" y="3040766"/>
                    <a:pt x="4566860" y="3179916"/>
                  </a:cubicBezTo>
                  <a:cubicBezTo>
                    <a:pt x="4628546" y="3278558"/>
                    <a:pt x="4652069" y="3386154"/>
                    <a:pt x="4664151" y="3498938"/>
                  </a:cubicBezTo>
                  <a:cubicBezTo>
                    <a:pt x="4683837" y="3682575"/>
                    <a:pt x="4705228" y="3866071"/>
                    <a:pt x="4726122" y="4049567"/>
                  </a:cubicBezTo>
                  <a:cubicBezTo>
                    <a:pt x="4738274" y="4156808"/>
                    <a:pt x="4752061" y="4263907"/>
                    <a:pt x="4762295" y="4371361"/>
                  </a:cubicBezTo>
                  <a:cubicBezTo>
                    <a:pt x="4766204" y="4411940"/>
                    <a:pt x="4765067" y="4453515"/>
                    <a:pt x="4761158" y="4494094"/>
                  </a:cubicBezTo>
                  <a:cubicBezTo>
                    <a:pt x="4754691" y="4561821"/>
                    <a:pt x="4721218" y="4614979"/>
                    <a:pt x="4664151" y="4652716"/>
                  </a:cubicBezTo>
                  <a:cubicBezTo>
                    <a:pt x="4653420" y="4652716"/>
                    <a:pt x="4642760" y="4652716"/>
                    <a:pt x="4632029" y="4652716"/>
                  </a:cubicBezTo>
                  <a:cubicBezTo>
                    <a:pt x="4611135" y="4635305"/>
                    <a:pt x="4588678" y="4620878"/>
                    <a:pt x="4559966" y="4629193"/>
                  </a:cubicBezTo>
                  <a:cubicBezTo>
                    <a:pt x="4537225" y="4635802"/>
                    <a:pt x="4515123" y="4644757"/>
                    <a:pt x="4492808" y="4652716"/>
                  </a:cubicBezTo>
                  <a:cubicBezTo>
                    <a:pt x="4469569" y="4652716"/>
                    <a:pt x="4446401" y="4652716"/>
                    <a:pt x="4423162" y="4652716"/>
                  </a:cubicBezTo>
                  <a:cubicBezTo>
                    <a:pt x="4408664" y="4644970"/>
                    <a:pt x="4394664" y="4632107"/>
                    <a:pt x="4379526" y="4630401"/>
                  </a:cubicBezTo>
                  <a:cubicBezTo>
                    <a:pt x="4345272" y="4626563"/>
                    <a:pt x="4330916" y="4617965"/>
                    <a:pt x="4327860" y="4583284"/>
                  </a:cubicBezTo>
                  <a:cubicBezTo>
                    <a:pt x="4325373" y="4555496"/>
                    <a:pt x="4327363" y="4527354"/>
                    <a:pt x="4327363" y="4497576"/>
                  </a:cubicBezTo>
                  <a:cubicBezTo>
                    <a:pt x="4064413" y="4506389"/>
                    <a:pt x="3800185" y="4515201"/>
                    <a:pt x="3533753" y="4524084"/>
                  </a:cubicBezTo>
                  <a:cubicBezTo>
                    <a:pt x="3539652" y="4485140"/>
                    <a:pt x="3548607" y="4450885"/>
                    <a:pt x="3549175" y="4416488"/>
                  </a:cubicBezTo>
                  <a:cubicBezTo>
                    <a:pt x="3550170" y="4354447"/>
                    <a:pt x="3573693" y="4306476"/>
                    <a:pt x="3625715" y="4273430"/>
                  </a:cubicBezTo>
                  <a:cubicBezTo>
                    <a:pt x="3662456" y="4250120"/>
                    <a:pt x="3664518" y="4220343"/>
                    <a:pt x="3655776" y="4180118"/>
                  </a:cubicBezTo>
                  <a:cubicBezTo>
                    <a:pt x="3609938" y="3969190"/>
                    <a:pt x="3611146" y="3760608"/>
                    <a:pt x="3692802" y="3556573"/>
                  </a:cubicBezTo>
                  <a:cubicBezTo>
                    <a:pt x="3723646" y="3479536"/>
                    <a:pt x="3747808" y="3400154"/>
                    <a:pt x="3754702" y="3316508"/>
                  </a:cubicBezTo>
                  <a:cubicBezTo>
                    <a:pt x="3757687" y="3280121"/>
                    <a:pt x="3750864" y="3267045"/>
                    <a:pt x="3712914" y="3250912"/>
                  </a:cubicBezTo>
                  <a:cubicBezTo>
                    <a:pt x="3710285" y="3264273"/>
                    <a:pt x="3707869" y="3277136"/>
                    <a:pt x="3705239" y="3290071"/>
                  </a:cubicBezTo>
                  <a:cubicBezTo>
                    <a:pt x="3690741" y="3360712"/>
                    <a:pt x="3681432" y="3432845"/>
                    <a:pt x="3660751" y="3501567"/>
                  </a:cubicBezTo>
                  <a:cubicBezTo>
                    <a:pt x="3596506" y="3714840"/>
                    <a:pt x="3528708" y="3927118"/>
                    <a:pt x="3460483" y="4139254"/>
                  </a:cubicBezTo>
                  <a:cubicBezTo>
                    <a:pt x="3433549" y="4223114"/>
                    <a:pt x="3405122" y="4306831"/>
                    <a:pt x="3371365" y="4388061"/>
                  </a:cubicBezTo>
                  <a:cubicBezTo>
                    <a:pt x="3346207" y="4448397"/>
                    <a:pt x="3297881" y="4489688"/>
                    <a:pt x="3231930" y="4502196"/>
                  </a:cubicBezTo>
                  <a:cubicBezTo>
                    <a:pt x="3200306" y="4508236"/>
                    <a:pt x="3166691" y="4502693"/>
                    <a:pt x="3134497" y="4506602"/>
                  </a:cubicBezTo>
                  <a:cubicBezTo>
                    <a:pt x="3083186" y="4512856"/>
                    <a:pt x="3035429" y="4498145"/>
                    <a:pt x="2987317" y="4485708"/>
                  </a:cubicBezTo>
                  <a:cubicBezTo>
                    <a:pt x="2952209" y="4476611"/>
                    <a:pt x="2915752" y="4431483"/>
                    <a:pt x="2914757" y="4400285"/>
                  </a:cubicBezTo>
                  <a:cubicBezTo>
                    <a:pt x="2913620" y="4365533"/>
                    <a:pt x="2935793" y="4339309"/>
                    <a:pt x="2980565" y="4322466"/>
                  </a:cubicBezTo>
                  <a:cubicBezTo>
                    <a:pt x="3004728" y="4313369"/>
                    <a:pt x="3028678" y="4303562"/>
                    <a:pt x="3053196" y="4295461"/>
                  </a:cubicBezTo>
                  <a:cubicBezTo>
                    <a:pt x="3091359" y="4282882"/>
                    <a:pt x="3114243" y="4257582"/>
                    <a:pt x="3123553" y="4218566"/>
                  </a:cubicBezTo>
                  <a:cubicBezTo>
                    <a:pt x="3148924" y="4111965"/>
                    <a:pt x="3180762" y="4006572"/>
                    <a:pt x="3199026" y="3898763"/>
                  </a:cubicBezTo>
                  <a:cubicBezTo>
                    <a:pt x="3225606" y="3741988"/>
                    <a:pt x="3225534" y="3584503"/>
                    <a:pt x="3178914" y="3429718"/>
                  </a:cubicBezTo>
                  <a:cubicBezTo>
                    <a:pt x="3128314" y="3261715"/>
                    <a:pt x="3078425" y="3093427"/>
                    <a:pt x="3029317" y="2924998"/>
                  </a:cubicBezTo>
                  <a:cubicBezTo>
                    <a:pt x="3015033" y="2875890"/>
                    <a:pt x="3013185" y="2873261"/>
                    <a:pt x="2963296" y="2885129"/>
                  </a:cubicBezTo>
                  <a:cubicBezTo>
                    <a:pt x="2961590" y="2885555"/>
                    <a:pt x="2959885" y="2886266"/>
                    <a:pt x="2958179" y="2886692"/>
                  </a:cubicBezTo>
                  <a:cubicBezTo>
                    <a:pt x="2779516" y="2932460"/>
                    <a:pt x="2600852" y="2977943"/>
                    <a:pt x="2422331" y="3024350"/>
                  </a:cubicBezTo>
                  <a:cubicBezTo>
                    <a:pt x="2412239" y="3026979"/>
                    <a:pt x="2399945" y="3034086"/>
                    <a:pt x="2395254" y="3042756"/>
                  </a:cubicBezTo>
                  <a:cubicBezTo>
                    <a:pt x="2367325" y="3094351"/>
                    <a:pt x="2338045" y="3144098"/>
                    <a:pt x="2283537" y="3166555"/>
                  </a:cubicBezTo>
                  <a:cubicBezTo>
                    <a:pt x="2293131" y="3191855"/>
                    <a:pt x="2305212" y="3213531"/>
                    <a:pt x="2309050" y="3236557"/>
                  </a:cubicBezTo>
                  <a:cubicBezTo>
                    <a:pt x="2315019" y="3272446"/>
                    <a:pt x="2318288" y="3309330"/>
                    <a:pt x="2317720" y="3345716"/>
                  </a:cubicBezTo>
                  <a:cubicBezTo>
                    <a:pt x="2315446" y="3485861"/>
                    <a:pt x="2310755" y="3626006"/>
                    <a:pt x="2307628" y="3766151"/>
                  </a:cubicBezTo>
                  <a:cubicBezTo>
                    <a:pt x="2303720" y="3945596"/>
                    <a:pt x="2300735" y="4125041"/>
                    <a:pt x="2296826" y="4304486"/>
                  </a:cubicBezTo>
                  <a:cubicBezTo>
                    <a:pt x="2295831" y="4349756"/>
                    <a:pt x="2284176" y="4392610"/>
                    <a:pt x="2246653" y="4421179"/>
                  </a:cubicBezTo>
                  <a:cubicBezTo>
                    <a:pt x="2151991" y="4493170"/>
                    <a:pt x="2045958" y="4528491"/>
                    <a:pt x="1926139" y="4509657"/>
                  </a:cubicBezTo>
                  <a:cubicBezTo>
                    <a:pt x="1903610" y="4506104"/>
                    <a:pt x="1880869" y="4498856"/>
                    <a:pt x="1860473" y="4488764"/>
                  </a:cubicBezTo>
                  <a:cubicBezTo>
                    <a:pt x="1831264" y="4474337"/>
                    <a:pt x="1824939" y="4451240"/>
                    <a:pt x="1837305" y="4421392"/>
                  </a:cubicBezTo>
                  <a:cubicBezTo>
                    <a:pt x="1844127" y="4404904"/>
                    <a:pt x="1853295" y="4389128"/>
                    <a:pt x="1857559" y="4372000"/>
                  </a:cubicBezTo>
                  <a:cubicBezTo>
                    <a:pt x="1866655" y="4335827"/>
                    <a:pt x="1889113" y="4310669"/>
                    <a:pt x="1918464" y="4290344"/>
                  </a:cubicBezTo>
                  <a:cubicBezTo>
                    <a:pt x="1935306" y="4278689"/>
                    <a:pt x="1952221" y="4266820"/>
                    <a:pt x="1970058" y="4256871"/>
                  </a:cubicBezTo>
                  <a:cubicBezTo>
                    <a:pt x="2031034" y="4223043"/>
                    <a:pt x="2051715" y="4169955"/>
                    <a:pt x="2036791" y="4105142"/>
                  </a:cubicBezTo>
                  <a:cubicBezTo>
                    <a:pt x="1995074" y="3923636"/>
                    <a:pt x="1950870" y="3742770"/>
                    <a:pt x="1907022" y="3561761"/>
                  </a:cubicBezTo>
                  <a:cubicBezTo>
                    <a:pt x="1903468" y="3547121"/>
                    <a:pt x="1895509" y="3533619"/>
                    <a:pt x="1888189" y="3516065"/>
                  </a:cubicBezTo>
                  <a:cubicBezTo>
                    <a:pt x="1881864" y="3526725"/>
                    <a:pt x="1877884" y="3532623"/>
                    <a:pt x="1874686" y="3538877"/>
                  </a:cubicBezTo>
                  <a:cubicBezTo>
                    <a:pt x="1769862" y="3744973"/>
                    <a:pt x="1673281" y="3954408"/>
                    <a:pt x="1611737" y="4178413"/>
                  </a:cubicBezTo>
                  <a:cubicBezTo>
                    <a:pt x="1580112" y="4293542"/>
                    <a:pt x="1536050" y="4403412"/>
                    <a:pt x="1463419" y="4499424"/>
                  </a:cubicBezTo>
                  <a:cubicBezTo>
                    <a:pt x="1444231" y="4524795"/>
                    <a:pt x="1421774" y="4548532"/>
                    <a:pt x="1397469" y="4569070"/>
                  </a:cubicBezTo>
                  <a:cubicBezTo>
                    <a:pt x="1370676" y="4591669"/>
                    <a:pt x="1353194" y="4590177"/>
                    <a:pt x="1326259" y="4567506"/>
                  </a:cubicBezTo>
                  <a:cubicBezTo>
                    <a:pt x="1314036" y="4557202"/>
                    <a:pt x="1304797" y="4556917"/>
                    <a:pt x="1290868" y="4563456"/>
                  </a:cubicBezTo>
                  <a:cubicBezTo>
                    <a:pt x="1232095" y="4590959"/>
                    <a:pt x="1172612" y="4611568"/>
                    <a:pt x="1110925" y="4570207"/>
                  </a:cubicBezTo>
                  <a:cubicBezTo>
                    <a:pt x="1106163" y="4567009"/>
                    <a:pt x="1098915" y="4567791"/>
                    <a:pt x="1092803" y="4566511"/>
                  </a:cubicBezTo>
                  <a:cubicBezTo>
                    <a:pt x="1060538" y="4559547"/>
                    <a:pt x="1043837" y="4537445"/>
                    <a:pt x="1046538" y="4504754"/>
                  </a:cubicBezTo>
                  <a:cubicBezTo>
                    <a:pt x="1049310" y="4470570"/>
                    <a:pt x="1061960" y="4440154"/>
                    <a:pt x="1086620" y="4416488"/>
                  </a:cubicBezTo>
                  <a:cubicBezTo>
                    <a:pt x="1114265" y="4389980"/>
                    <a:pt x="1142408" y="4363401"/>
                    <a:pt x="1173180" y="4340944"/>
                  </a:cubicBezTo>
                  <a:cubicBezTo>
                    <a:pt x="1223709" y="4304060"/>
                    <a:pt x="1256826" y="4256516"/>
                    <a:pt x="1273598" y="4196819"/>
                  </a:cubicBezTo>
                  <a:cubicBezTo>
                    <a:pt x="1283050" y="4163346"/>
                    <a:pt x="1294918" y="4130371"/>
                    <a:pt x="1301243" y="4096330"/>
                  </a:cubicBezTo>
                  <a:cubicBezTo>
                    <a:pt x="1321284" y="3988521"/>
                    <a:pt x="1338483" y="3880214"/>
                    <a:pt x="1358239" y="3772334"/>
                  </a:cubicBezTo>
                  <a:cubicBezTo>
                    <a:pt x="1404931" y="3517060"/>
                    <a:pt x="1431865" y="3260151"/>
                    <a:pt x="1425540" y="3000187"/>
                  </a:cubicBezTo>
                  <a:cubicBezTo>
                    <a:pt x="1424403" y="2954420"/>
                    <a:pt x="1411043" y="2919312"/>
                    <a:pt x="1375296" y="2888256"/>
                  </a:cubicBezTo>
                  <a:cubicBezTo>
                    <a:pt x="1265141" y="2792599"/>
                    <a:pt x="1179576" y="2677967"/>
                    <a:pt x="1130397" y="2539386"/>
                  </a:cubicBezTo>
                  <a:cubicBezTo>
                    <a:pt x="1080650" y="2399383"/>
                    <a:pt x="1069066" y="2252132"/>
                    <a:pt x="1054711" y="2105591"/>
                  </a:cubicBezTo>
                  <a:cubicBezTo>
                    <a:pt x="1052863" y="2086687"/>
                    <a:pt x="1052579" y="2069915"/>
                    <a:pt x="1074041" y="2061245"/>
                  </a:cubicBezTo>
                  <a:cubicBezTo>
                    <a:pt x="1077594" y="2059824"/>
                    <a:pt x="1081787" y="2052503"/>
                    <a:pt x="1081077" y="2048879"/>
                  </a:cubicBezTo>
                  <a:cubicBezTo>
                    <a:pt x="1072549" y="2007376"/>
                    <a:pt x="1063168" y="1966086"/>
                    <a:pt x="1053574" y="1922877"/>
                  </a:cubicBezTo>
                  <a:cubicBezTo>
                    <a:pt x="1018751" y="1932969"/>
                    <a:pt x="1001481" y="1913638"/>
                    <a:pt x="985491" y="1892034"/>
                  </a:cubicBezTo>
                  <a:cubicBezTo>
                    <a:pt x="935389" y="1824377"/>
                    <a:pt x="935318" y="1779179"/>
                    <a:pt x="983643" y="1711594"/>
                  </a:cubicBezTo>
                  <a:cubicBezTo>
                    <a:pt x="987623" y="1706050"/>
                    <a:pt x="987268" y="1695035"/>
                    <a:pt x="984994" y="1687715"/>
                  </a:cubicBezTo>
                  <a:cubicBezTo>
                    <a:pt x="975115" y="1655308"/>
                    <a:pt x="963887" y="1623328"/>
                    <a:pt x="953084" y="1591277"/>
                  </a:cubicBezTo>
                  <a:cubicBezTo>
                    <a:pt x="903408" y="1444380"/>
                    <a:pt x="858920" y="1295281"/>
                    <a:pt x="769304" y="1165512"/>
                  </a:cubicBezTo>
                  <a:cubicBezTo>
                    <a:pt x="758431" y="1149735"/>
                    <a:pt x="746847" y="1140141"/>
                    <a:pt x="727872" y="1136090"/>
                  </a:cubicBezTo>
                  <a:cubicBezTo>
                    <a:pt x="631149" y="1115338"/>
                    <a:pt x="534427" y="1094800"/>
                    <a:pt x="438272" y="1071632"/>
                  </a:cubicBezTo>
                  <a:cubicBezTo>
                    <a:pt x="359388" y="1052657"/>
                    <a:pt x="281143" y="1030555"/>
                    <a:pt x="211639" y="986351"/>
                  </a:cubicBezTo>
                  <a:cubicBezTo>
                    <a:pt x="169211" y="959417"/>
                    <a:pt x="138581" y="924167"/>
                    <a:pt x="132470" y="871577"/>
                  </a:cubicBezTo>
                  <a:cubicBezTo>
                    <a:pt x="131546" y="863476"/>
                    <a:pt x="127211" y="853739"/>
                    <a:pt x="121170" y="848480"/>
                  </a:cubicBezTo>
                  <a:cubicBezTo>
                    <a:pt x="84783" y="816571"/>
                    <a:pt x="72915" y="774499"/>
                    <a:pt x="70143" y="728803"/>
                  </a:cubicBezTo>
                  <a:cubicBezTo>
                    <a:pt x="68580" y="703005"/>
                    <a:pt x="69504" y="677066"/>
                    <a:pt x="68225" y="651197"/>
                  </a:cubicBezTo>
                  <a:cubicBezTo>
                    <a:pt x="67798" y="643025"/>
                    <a:pt x="66590" y="631583"/>
                    <a:pt x="61260" y="627461"/>
                  </a:cubicBezTo>
                  <a:cubicBezTo>
                    <a:pt x="31980" y="605075"/>
                    <a:pt x="13005" y="576008"/>
                    <a:pt x="142" y="542180"/>
                  </a:cubicBezTo>
                  <a:cubicBezTo>
                    <a:pt x="0" y="517306"/>
                    <a:pt x="0" y="492362"/>
                    <a:pt x="0" y="467346"/>
                  </a:cubicBezTo>
                  <a:close/>
                </a:path>
              </a:pathLst>
            </a:custGeom>
            <a:grpFill/>
            <a:ln w="7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5E6189-EDDD-4E5D-AF52-F8639FDC05D1}"/>
                </a:ext>
              </a:extLst>
            </p:cNvPr>
            <p:cNvSpPr/>
            <p:nvPr/>
          </p:nvSpPr>
          <p:spPr>
            <a:xfrm>
              <a:off x="10516546" y="6713412"/>
              <a:ext cx="65886" cy="12277"/>
            </a:xfrm>
            <a:custGeom>
              <a:avLst/>
              <a:gdLst>
                <a:gd name="connsiteX0" fmla="*/ 0 w 139221"/>
                <a:gd name="connsiteY0" fmla="*/ 25941 h 25941"/>
                <a:gd name="connsiteX1" fmla="*/ 67159 w 139221"/>
                <a:gd name="connsiteY1" fmla="*/ 2418 h 25941"/>
                <a:gd name="connsiteX2" fmla="*/ 139221 w 139221"/>
                <a:gd name="connsiteY2" fmla="*/ 25941 h 25941"/>
                <a:gd name="connsiteX3" fmla="*/ 0 w 139221"/>
                <a:gd name="connsiteY3" fmla="*/ 25941 h 2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21" h="25941">
                  <a:moveTo>
                    <a:pt x="0" y="25941"/>
                  </a:moveTo>
                  <a:cubicBezTo>
                    <a:pt x="22386" y="17982"/>
                    <a:pt x="44417" y="9027"/>
                    <a:pt x="67159" y="2418"/>
                  </a:cubicBezTo>
                  <a:cubicBezTo>
                    <a:pt x="95870" y="-5897"/>
                    <a:pt x="118256" y="8530"/>
                    <a:pt x="139221" y="25941"/>
                  </a:cubicBezTo>
                  <a:cubicBezTo>
                    <a:pt x="92814" y="25941"/>
                    <a:pt x="46407" y="25941"/>
                    <a:pt x="0" y="25941"/>
                  </a:cubicBezTo>
                  <a:close/>
                </a:path>
              </a:pathLst>
            </a:custGeom>
            <a:grpFill/>
            <a:ln w="7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8795C6-934D-4C65-9D5E-C15119732888}"/>
                </a:ext>
              </a:extLst>
            </p:cNvPr>
            <p:cNvSpPr/>
            <p:nvPr/>
          </p:nvSpPr>
          <p:spPr>
            <a:xfrm>
              <a:off x="10593848" y="4599910"/>
              <a:ext cx="865904" cy="2036641"/>
            </a:xfrm>
            <a:custGeom>
              <a:avLst/>
              <a:gdLst>
                <a:gd name="connsiteX0" fmla="*/ 1369935 w 1829701"/>
                <a:gd name="connsiteY0" fmla="*/ 0 h 4303531"/>
                <a:gd name="connsiteX1" fmla="*/ 1391824 w 1829701"/>
                <a:gd name="connsiteY1" fmla="*/ 178806 h 4303531"/>
                <a:gd name="connsiteX2" fmla="*/ 1374341 w 1829701"/>
                <a:gd name="connsiteY2" fmla="*/ 276097 h 4303531"/>
                <a:gd name="connsiteX3" fmla="*/ 1389337 w 1829701"/>
                <a:gd name="connsiteY3" fmla="*/ 315681 h 4303531"/>
                <a:gd name="connsiteX4" fmla="*/ 1529410 w 1829701"/>
                <a:gd name="connsiteY4" fmla="*/ 422851 h 4303531"/>
                <a:gd name="connsiteX5" fmla="*/ 1645535 w 1829701"/>
                <a:gd name="connsiteY5" fmla="*/ 602793 h 4303531"/>
                <a:gd name="connsiteX6" fmla="*/ 1689170 w 1829701"/>
                <a:gd name="connsiteY6" fmla="*/ 737608 h 4303531"/>
                <a:gd name="connsiteX7" fmla="*/ 1775730 w 1829701"/>
                <a:gd name="connsiteY7" fmla="*/ 888840 h 4303531"/>
                <a:gd name="connsiteX8" fmla="*/ 1798045 w 1829701"/>
                <a:gd name="connsiteY8" fmla="*/ 1105097 h 4303531"/>
                <a:gd name="connsiteX9" fmla="*/ 1760024 w 1829701"/>
                <a:gd name="connsiteY9" fmla="*/ 1159961 h 4303531"/>
                <a:gd name="connsiteX10" fmla="*/ 1594508 w 1829701"/>
                <a:gd name="connsiteY10" fmla="*/ 1234085 h 4303531"/>
                <a:gd name="connsiteX11" fmla="*/ 1358422 w 1829701"/>
                <a:gd name="connsiteY11" fmla="*/ 1250359 h 4303531"/>
                <a:gd name="connsiteX12" fmla="*/ 1290198 w 1829701"/>
                <a:gd name="connsiteY12" fmla="*/ 1284969 h 4303531"/>
                <a:gd name="connsiteX13" fmla="*/ 1252176 w 1829701"/>
                <a:gd name="connsiteY13" fmla="*/ 1371955 h 4303531"/>
                <a:gd name="connsiteX14" fmla="*/ 1327011 w 1829701"/>
                <a:gd name="connsiteY14" fmla="*/ 1847396 h 4303531"/>
                <a:gd name="connsiteX15" fmla="*/ 1362473 w 1829701"/>
                <a:gd name="connsiteY15" fmla="*/ 2136498 h 4303531"/>
                <a:gd name="connsiteX16" fmla="*/ 1298584 w 1829701"/>
                <a:gd name="connsiteY16" fmla="*/ 2360716 h 4303531"/>
                <a:gd name="connsiteX17" fmla="*/ 1192978 w 1829701"/>
                <a:gd name="connsiteY17" fmla="*/ 2528008 h 4303531"/>
                <a:gd name="connsiteX18" fmla="*/ 1052193 w 1829701"/>
                <a:gd name="connsiteY18" fmla="*/ 3039906 h 4303531"/>
                <a:gd name="connsiteX19" fmla="*/ 1046508 w 1829701"/>
                <a:gd name="connsiteY19" fmla="*/ 3240529 h 4303531"/>
                <a:gd name="connsiteX20" fmla="*/ 1035279 w 1829701"/>
                <a:gd name="connsiteY20" fmla="*/ 3883191 h 4303531"/>
                <a:gd name="connsiteX21" fmla="*/ 1045157 w 1829701"/>
                <a:gd name="connsiteY21" fmla="*/ 3970391 h 4303531"/>
                <a:gd name="connsiteX22" fmla="*/ 1140388 w 1829701"/>
                <a:gd name="connsiteY22" fmla="*/ 4081896 h 4303531"/>
                <a:gd name="connsiteX23" fmla="*/ 1278400 w 1829701"/>
                <a:gd name="connsiteY23" fmla="*/ 4132141 h 4303531"/>
                <a:gd name="connsiteX24" fmla="*/ 1371499 w 1829701"/>
                <a:gd name="connsiteY24" fmla="*/ 4254732 h 4303531"/>
                <a:gd name="connsiteX25" fmla="*/ 1368941 w 1829701"/>
                <a:gd name="connsiteY25" fmla="*/ 4303129 h 4303531"/>
                <a:gd name="connsiteX26" fmla="*/ 1278827 w 1829701"/>
                <a:gd name="connsiteY26" fmla="*/ 4302986 h 4303531"/>
                <a:gd name="connsiteX27" fmla="*/ 893784 w 1829701"/>
                <a:gd name="connsiteY27" fmla="*/ 4287352 h 4303531"/>
                <a:gd name="connsiteX28" fmla="*/ 863935 w 1829701"/>
                <a:gd name="connsiteY28" fmla="*/ 4260631 h 4303531"/>
                <a:gd name="connsiteX29" fmla="*/ 756908 w 1829701"/>
                <a:gd name="connsiteY29" fmla="*/ 3456858 h 4303531"/>
                <a:gd name="connsiteX30" fmla="*/ 666226 w 1829701"/>
                <a:gd name="connsiteY30" fmla="*/ 3047511 h 4303531"/>
                <a:gd name="connsiteX31" fmla="*/ 619393 w 1829701"/>
                <a:gd name="connsiteY31" fmla="*/ 2948869 h 4303531"/>
                <a:gd name="connsiteX32" fmla="*/ 501563 w 1829701"/>
                <a:gd name="connsiteY32" fmla="*/ 2924777 h 4303531"/>
                <a:gd name="connsiteX33" fmla="*/ 424953 w 1829701"/>
                <a:gd name="connsiteY33" fmla="*/ 3012261 h 4303531"/>
                <a:gd name="connsiteX34" fmla="*/ 406191 w 1829701"/>
                <a:gd name="connsiteY34" fmla="*/ 3046871 h 4303531"/>
                <a:gd name="connsiteX35" fmla="*/ 400648 w 1829701"/>
                <a:gd name="connsiteY35" fmla="*/ 3044952 h 4303531"/>
                <a:gd name="connsiteX36" fmla="*/ 190288 w 1829701"/>
                <a:gd name="connsiteY36" fmla="*/ 2539166 h 4303531"/>
                <a:gd name="connsiteX37" fmla="*/ 73240 w 1829701"/>
                <a:gd name="connsiteY37" fmla="*/ 2081066 h 4303531"/>
                <a:gd name="connsiteX38" fmla="*/ 2528 w 1829701"/>
                <a:gd name="connsiteY38" fmla="*/ 1828848 h 4303531"/>
                <a:gd name="connsiteX39" fmla="*/ 16031 w 1829701"/>
                <a:gd name="connsiteY39" fmla="*/ 1792745 h 4303531"/>
                <a:gd name="connsiteX40" fmla="*/ 225822 w 1829701"/>
                <a:gd name="connsiteY40" fmla="*/ 1541806 h 4303531"/>
                <a:gd name="connsiteX41" fmla="*/ 289356 w 1829701"/>
                <a:gd name="connsiteY41" fmla="*/ 1380057 h 4303531"/>
                <a:gd name="connsiteX42" fmla="*/ 473136 w 1829701"/>
                <a:gd name="connsiteY42" fmla="*/ 1126986 h 4303531"/>
                <a:gd name="connsiteX43" fmla="*/ 583006 w 1829701"/>
                <a:gd name="connsiteY43" fmla="*/ 952942 h 4303531"/>
                <a:gd name="connsiteX44" fmla="*/ 732177 w 1829701"/>
                <a:gd name="connsiteY44" fmla="*/ 575504 h 4303531"/>
                <a:gd name="connsiteX45" fmla="*/ 964709 w 1829701"/>
                <a:gd name="connsiteY45" fmla="*/ 338636 h 4303531"/>
                <a:gd name="connsiteX46" fmla="*/ 1010832 w 1829701"/>
                <a:gd name="connsiteY46" fmla="*/ 302818 h 4303531"/>
                <a:gd name="connsiteX47" fmla="*/ 1249689 w 1829701"/>
                <a:gd name="connsiteY47" fmla="*/ 76469 h 4303531"/>
                <a:gd name="connsiteX48" fmla="*/ 1369935 w 1829701"/>
                <a:gd name="connsiteY48" fmla="*/ 0 h 430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829701" h="4303531">
                  <a:moveTo>
                    <a:pt x="1369935" y="0"/>
                  </a:moveTo>
                  <a:cubicBezTo>
                    <a:pt x="1394027" y="63321"/>
                    <a:pt x="1398220" y="120743"/>
                    <a:pt x="1391824" y="178806"/>
                  </a:cubicBezTo>
                  <a:cubicBezTo>
                    <a:pt x="1388271" y="211497"/>
                    <a:pt x="1381306" y="243903"/>
                    <a:pt x="1374341" y="276097"/>
                  </a:cubicBezTo>
                  <a:cubicBezTo>
                    <a:pt x="1370504" y="293579"/>
                    <a:pt x="1372991" y="304026"/>
                    <a:pt x="1389337" y="315681"/>
                  </a:cubicBezTo>
                  <a:cubicBezTo>
                    <a:pt x="1437307" y="349580"/>
                    <a:pt x="1484283" y="385256"/>
                    <a:pt x="1529410" y="422851"/>
                  </a:cubicBezTo>
                  <a:cubicBezTo>
                    <a:pt x="1586478" y="470395"/>
                    <a:pt x="1621798" y="533218"/>
                    <a:pt x="1645535" y="602793"/>
                  </a:cubicBezTo>
                  <a:cubicBezTo>
                    <a:pt x="1660814" y="647495"/>
                    <a:pt x="1676804" y="692054"/>
                    <a:pt x="1689170" y="737608"/>
                  </a:cubicBezTo>
                  <a:cubicBezTo>
                    <a:pt x="1705018" y="795954"/>
                    <a:pt x="1732947" y="846768"/>
                    <a:pt x="1775730" y="888840"/>
                  </a:cubicBezTo>
                  <a:cubicBezTo>
                    <a:pt x="1848290" y="960120"/>
                    <a:pt x="1839264" y="1026213"/>
                    <a:pt x="1798045" y="1105097"/>
                  </a:cubicBezTo>
                  <a:cubicBezTo>
                    <a:pt x="1787811" y="1124641"/>
                    <a:pt x="1773669" y="1142337"/>
                    <a:pt x="1760024" y="1159961"/>
                  </a:cubicBezTo>
                  <a:cubicBezTo>
                    <a:pt x="1718236" y="1214115"/>
                    <a:pt x="1668276" y="1244105"/>
                    <a:pt x="1594508" y="1234085"/>
                  </a:cubicBezTo>
                  <a:cubicBezTo>
                    <a:pt x="1515766" y="1223425"/>
                    <a:pt x="1435672" y="1228399"/>
                    <a:pt x="1358422" y="1250359"/>
                  </a:cubicBezTo>
                  <a:cubicBezTo>
                    <a:pt x="1334260" y="1257253"/>
                    <a:pt x="1310807" y="1270329"/>
                    <a:pt x="1290198" y="1284969"/>
                  </a:cubicBezTo>
                  <a:cubicBezTo>
                    <a:pt x="1261273" y="1305508"/>
                    <a:pt x="1250116" y="1332513"/>
                    <a:pt x="1252176" y="1371955"/>
                  </a:cubicBezTo>
                  <a:cubicBezTo>
                    <a:pt x="1260776" y="1533278"/>
                    <a:pt x="1302848" y="1688845"/>
                    <a:pt x="1327011" y="1847396"/>
                  </a:cubicBezTo>
                  <a:cubicBezTo>
                    <a:pt x="1341650" y="1943337"/>
                    <a:pt x="1354230" y="2039775"/>
                    <a:pt x="1362473" y="2136498"/>
                  </a:cubicBezTo>
                  <a:cubicBezTo>
                    <a:pt x="1369438" y="2217941"/>
                    <a:pt x="1346909" y="2292846"/>
                    <a:pt x="1298584" y="2360716"/>
                  </a:cubicBezTo>
                  <a:cubicBezTo>
                    <a:pt x="1260421" y="2414442"/>
                    <a:pt x="1224887" y="2470444"/>
                    <a:pt x="1192978" y="2528008"/>
                  </a:cubicBezTo>
                  <a:cubicBezTo>
                    <a:pt x="1104854" y="2686915"/>
                    <a:pt x="1068254" y="2861030"/>
                    <a:pt x="1052193" y="3039906"/>
                  </a:cubicBezTo>
                  <a:cubicBezTo>
                    <a:pt x="1046223" y="3106425"/>
                    <a:pt x="1047787" y="3173655"/>
                    <a:pt x="1046508" y="3240529"/>
                  </a:cubicBezTo>
                  <a:cubicBezTo>
                    <a:pt x="1042457" y="3454726"/>
                    <a:pt x="1038264" y="3668924"/>
                    <a:pt x="1035279" y="3883191"/>
                  </a:cubicBezTo>
                  <a:cubicBezTo>
                    <a:pt x="1034853" y="3912258"/>
                    <a:pt x="1038335" y="3942107"/>
                    <a:pt x="1045157" y="3970391"/>
                  </a:cubicBezTo>
                  <a:cubicBezTo>
                    <a:pt x="1057807" y="4022768"/>
                    <a:pt x="1089717" y="4061642"/>
                    <a:pt x="1140388" y="4081896"/>
                  </a:cubicBezTo>
                  <a:cubicBezTo>
                    <a:pt x="1185871" y="4100018"/>
                    <a:pt x="1231994" y="4116648"/>
                    <a:pt x="1278400" y="4132141"/>
                  </a:cubicBezTo>
                  <a:cubicBezTo>
                    <a:pt x="1345417" y="4154598"/>
                    <a:pt x="1368941" y="4184091"/>
                    <a:pt x="1371499" y="4254732"/>
                  </a:cubicBezTo>
                  <a:cubicBezTo>
                    <a:pt x="1372067" y="4270509"/>
                    <a:pt x="1369935" y="4286428"/>
                    <a:pt x="1368941" y="4303129"/>
                  </a:cubicBezTo>
                  <a:cubicBezTo>
                    <a:pt x="1337315" y="4303129"/>
                    <a:pt x="1308036" y="4304124"/>
                    <a:pt x="1278827" y="4302986"/>
                  </a:cubicBezTo>
                  <a:cubicBezTo>
                    <a:pt x="1150479" y="4298012"/>
                    <a:pt x="1022131" y="4292185"/>
                    <a:pt x="893784" y="4287352"/>
                  </a:cubicBezTo>
                  <a:cubicBezTo>
                    <a:pt x="874738" y="4286641"/>
                    <a:pt x="866707" y="4282164"/>
                    <a:pt x="863935" y="4260631"/>
                  </a:cubicBezTo>
                  <a:cubicBezTo>
                    <a:pt x="829255" y="3992564"/>
                    <a:pt x="794716" y="3724498"/>
                    <a:pt x="756908" y="3456858"/>
                  </a:cubicBezTo>
                  <a:cubicBezTo>
                    <a:pt x="737364" y="3318277"/>
                    <a:pt x="712775" y="3180193"/>
                    <a:pt x="666226" y="3047511"/>
                  </a:cubicBezTo>
                  <a:cubicBezTo>
                    <a:pt x="654216" y="3013327"/>
                    <a:pt x="638439" y="2979641"/>
                    <a:pt x="619393" y="2948869"/>
                  </a:cubicBezTo>
                  <a:cubicBezTo>
                    <a:pt x="589118" y="2899761"/>
                    <a:pt x="547330" y="2889670"/>
                    <a:pt x="501563" y="2924777"/>
                  </a:cubicBezTo>
                  <a:cubicBezTo>
                    <a:pt x="471359" y="2947945"/>
                    <a:pt x="449471" y="2982057"/>
                    <a:pt x="424953" y="3012261"/>
                  </a:cubicBezTo>
                  <a:cubicBezTo>
                    <a:pt x="416780" y="3022352"/>
                    <a:pt x="412231" y="3035358"/>
                    <a:pt x="406191" y="3046871"/>
                  </a:cubicBezTo>
                  <a:cubicBezTo>
                    <a:pt x="403490" y="3045947"/>
                    <a:pt x="401003" y="3045876"/>
                    <a:pt x="400648" y="3044952"/>
                  </a:cubicBezTo>
                  <a:cubicBezTo>
                    <a:pt x="329509" y="2876736"/>
                    <a:pt x="249630" y="2711504"/>
                    <a:pt x="190288" y="2539166"/>
                  </a:cubicBezTo>
                  <a:cubicBezTo>
                    <a:pt x="139191" y="2390635"/>
                    <a:pt x="112398" y="2233789"/>
                    <a:pt x="73240" y="2081066"/>
                  </a:cubicBezTo>
                  <a:cubicBezTo>
                    <a:pt x="51564" y="1996495"/>
                    <a:pt x="27117" y="1912636"/>
                    <a:pt x="2528" y="1828848"/>
                  </a:cubicBezTo>
                  <a:cubicBezTo>
                    <a:pt x="-2589" y="1811294"/>
                    <a:pt x="-812" y="1802197"/>
                    <a:pt x="16031" y="1792745"/>
                  </a:cubicBezTo>
                  <a:cubicBezTo>
                    <a:pt x="117515" y="1735820"/>
                    <a:pt x="186166" y="1651179"/>
                    <a:pt x="225822" y="1541806"/>
                  </a:cubicBezTo>
                  <a:cubicBezTo>
                    <a:pt x="245579" y="1487369"/>
                    <a:pt x="269102" y="1434353"/>
                    <a:pt x="289356" y="1380057"/>
                  </a:cubicBezTo>
                  <a:cubicBezTo>
                    <a:pt x="327235" y="1278573"/>
                    <a:pt x="393399" y="1196774"/>
                    <a:pt x="473136" y="1126986"/>
                  </a:cubicBezTo>
                  <a:cubicBezTo>
                    <a:pt x="528284" y="1078732"/>
                    <a:pt x="559412" y="1021593"/>
                    <a:pt x="583006" y="952942"/>
                  </a:cubicBezTo>
                  <a:cubicBezTo>
                    <a:pt x="626855" y="825092"/>
                    <a:pt x="677171" y="699018"/>
                    <a:pt x="732177" y="575504"/>
                  </a:cubicBezTo>
                  <a:cubicBezTo>
                    <a:pt x="779437" y="469471"/>
                    <a:pt x="864718" y="395774"/>
                    <a:pt x="964709" y="338636"/>
                  </a:cubicBezTo>
                  <a:cubicBezTo>
                    <a:pt x="981481" y="329113"/>
                    <a:pt x="996760" y="316179"/>
                    <a:pt x="1010832" y="302818"/>
                  </a:cubicBezTo>
                  <a:cubicBezTo>
                    <a:pt x="1090498" y="227344"/>
                    <a:pt x="1167748" y="149313"/>
                    <a:pt x="1249689" y="76469"/>
                  </a:cubicBezTo>
                  <a:cubicBezTo>
                    <a:pt x="1283589" y="46336"/>
                    <a:pt x="1326939" y="26792"/>
                    <a:pt x="1369935" y="0"/>
                  </a:cubicBezTo>
                  <a:close/>
                </a:path>
              </a:pathLst>
            </a:custGeom>
            <a:grpFill/>
            <a:ln w="7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F86D4A-EBA8-424B-B034-BC02C5DF13D8}"/>
              </a:ext>
            </a:extLst>
          </p:cNvPr>
          <p:cNvSpPr/>
          <p:nvPr/>
        </p:nvSpPr>
        <p:spPr>
          <a:xfrm>
            <a:off x="2300533" y="2922698"/>
            <a:ext cx="528525" cy="980993"/>
          </a:xfrm>
          <a:custGeom>
            <a:avLst/>
            <a:gdLst>
              <a:gd name="connsiteX0" fmla="*/ 1463679 w 1723244"/>
              <a:gd name="connsiteY0" fmla="*/ 3198506 h 3198505"/>
              <a:gd name="connsiteX1" fmla="*/ 1365363 w 1723244"/>
              <a:gd name="connsiteY1" fmla="*/ 3085555 h 3198505"/>
              <a:gd name="connsiteX2" fmla="*/ 820303 w 1723244"/>
              <a:gd name="connsiteY2" fmla="*/ 2906126 h 3198505"/>
              <a:gd name="connsiteX3" fmla="*/ 395123 w 1723244"/>
              <a:gd name="connsiteY3" fmla="*/ 2988018 h 3198505"/>
              <a:gd name="connsiteX4" fmla="*/ 197868 w 1723244"/>
              <a:gd name="connsiteY4" fmla="*/ 2956335 h 3198505"/>
              <a:gd name="connsiteX5" fmla="*/ 15014 w 1723244"/>
              <a:gd name="connsiteY5" fmla="*/ 2623399 h 3198505"/>
              <a:gd name="connsiteX6" fmla="*/ 49031 w 1723244"/>
              <a:gd name="connsiteY6" fmla="*/ 2416881 h 3198505"/>
              <a:gd name="connsiteX7" fmla="*/ 52145 w 1723244"/>
              <a:gd name="connsiteY7" fmla="*/ 2327050 h 3198505"/>
              <a:gd name="connsiteX8" fmla="*/ 25678 w 1723244"/>
              <a:gd name="connsiteY8" fmla="*/ 1550562 h 3198505"/>
              <a:gd name="connsiteX9" fmla="*/ 409368 w 1723244"/>
              <a:gd name="connsiteY9" fmla="*/ 913492 h 3198505"/>
              <a:gd name="connsiteX10" fmla="*/ 829722 w 1723244"/>
              <a:gd name="connsiteY10" fmla="*/ 762087 h 3198505"/>
              <a:gd name="connsiteX11" fmla="*/ 880476 w 1723244"/>
              <a:gd name="connsiteY11" fmla="*/ 754536 h 3198505"/>
              <a:gd name="connsiteX12" fmla="*/ 881255 w 1723244"/>
              <a:gd name="connsiteY12" fmla="*/ 499132 h 3198505"/>
              <a:gd name="connsiteX13" fmla="*/ 930685 w 1723244"/>
              <a:gd name="connsiteY13" fmla="*/ 358391 h 3198505"/>
              <a:gd name="connsiteX14" fmla="*/ 937535 w 1723244"/>
              <a:gd name="connsiteY14" fmla="*/ 322894 h 3198505"/>
              <a:gd name="connsiteX15" fmla="*/ 960032 w 1723244"/>
              <a:gd name="connsiteY15" fmla="*/ 123771 h 3198505"/>
              <a:gd name="connsiteX16" fmla="*/ 1062474 w 1723244"/>
              <a:gd name="connsiteY16" fmla="*/ 0 h 3198505"/>
              <a:gd name="connsiteX17" fmla="*/ 1177604 w 1723244"/>
              <a:gd name="connsiteY17" fmla="*/ 278290 h 3198505"/>
              <a:gd name="connsiteX18" fmla="*/ 1358746 w 1723244"/>
              <a:gd name="connsiteY18" fmla="*/ 286152 h 3198505"/>
              <a:gd name="connsiteX19" fmla="*/ 1395722 w 1723244"/>
              <a:gd name="connsiteY19" fmla="*/ 146034 h 3198505"/>
              <a:gd name="connsiteX20" fmla="*/ 1471463 w 1723244"/>
              <a:gd name="connsiteY20" fmla="*/ 41569 h 3198505"/>
              <a:gd name="connsiteX21" fmla="*/ 1546426 w 1723244"/>
              <a:gd name="connsiteY21" fmla="*/ 48808 h 3198505"/>
              <a:gd name="connsiteX22" fmla="*/ 1654628 w 1723244"/>
              <a:gd name="connsiteY22" fmla="*/ 360571 h 3198505"/>
              <a:gd name="connsiteX23" fmla="*/ 1662568 w 1723244"/>
              <a:gd name="connsiteY23" fmla="*/ 404241 h 3198505"/>
              <a:gd name="connsiteX24" fmla="*/ 1654862 w 1723244"/>
              <a:gd name="connsiteY24" fmla="*/ 804044 h 3198505"/>
              <a:gd name="connsiteX25" fmla="*/ 1652760 w 1723244"/>
              <a:gd name="connsiteY25" fmla="*/ 861726 h 3198505"/>
              <a:gd name="connsiteX26" fmla="*/ 1721107 w 1723244"/>
              <a:gd name="connsiteY26" fmla="*/ 1403282 h 3198505"/>
              <a:gd name="connsiteX27" fmla="*/ 1653694 w 1723244"/>
              <a:gd name="connsiteY27" fmla="*/ 1627938 h 3198505"/>
              <a:gd name="connsiteX28" fmla="*/ 1548995 w 1723244"/>
              <a:gd name="connsiteY28" fmla="*/ 1980958 h 3198505"/>
              <a:gd name="connsiteX29" fmla="*/ 1668485 w 1723244"/>
              <a:gd name="connsiteY29" fmla="*/ 2391192 h 3198505"/>
              <a:gd name="connsiteX30" fmla="*/ 1690670 w 1723244"/>
              <a:gd name="connsiteY30" fmla="*/ 2435875 h 3198505"/>
              <a:gd name="connsiteX31" fmla="*/ 1681017 w 1723244"/>
              <a:gd name="connsiteY31" fmla="*/ 2510526 h 3198505"/>
              <a:gd name="connsiteX32" fmla="*/ 1597803 w 1723244"/>
              <a:gd name="connsiteY32" fmla="*/ 2538239 h 3198505"/>
              <a:gd name="connsiteX33" fmla="*/ 1554133 w 1723244"/>
              <a:gd name="connsiteY33" fmla="*/ 2546646 h 3198505"/>
              <a:gd name="connsiteX34" fmla="*/ 1462511 w 1723244"/>
              <a:gd name="connsiteY34" fmla="*/ 2552250 h 3198505"/>
              <a:gd name="connsiteX35" fmla="*/ 1431374 w 1723244"/>
              <a:gd name="connsiteY35" fmla="*/ 2549448 h 3198505"/>
              <a:gd name="connsiteX36" fmla="*/ 1365363 w 1723244"/>
              <a:gd name="connsiteY36" fmla="*/ 2511850 h 3198505"/>
              <a:gd name="connsiteX37" fmla="*/ 1361392 w 1723244"/>
              <a:gd name="connsiteY37" fmla="*/ 2477210 h 3198505"/>
              <a:gd name="connsiteX38" fmla="*/ 1308770 w 1723244"/>
              <a:gd name="connsiteY38" fmla="*/ 2258080 h 3198505"/>
              <a:gd name="connsiteX39" fmla="*/ 1261208 w 1723244"/>
              <a:gd name="connsiteY39" fmla="*/ 2149645 h 3198505"/>
              <a:gd name="connsiteX40" fmla="*/ 1182431 w 1723244"/>
              <a:gd name="connsiteY40" fmla="*/ 2267655 h 3198505"/>
              <a:gd name="connsiteX41" fmla="*/ 1119378 w 1723244"/>
              <a:gd name="connsiteY41" fmla="*/ 2462108 h 3198505"/>
              <a:gd name="connsiteX42" fmla="*/ 834549 w 1723244"/>
              <a:gd name="connsiteY42" fmla="*/ 2684039 h 3198505"/>
              <a:gd name="connsiteX43" fmla="*/ 457709 w 1723244"/>
              <a:gd name="connsiteY43" fmla="*/ 2685207 h 3198505"/>
              <a:gd name="connsiteX44" fmla="*/ 271897 w 1723244"/>
              <a:gd name="connsiteY44" fmla="*/ 2578016 h 3198505"/>
              <a:gd name="connsiteX45" fmla="*/ 225891 w 1723244"/>
              <a:gd name="connsiteY45" fmla="*/ 2559646 h 3198505"/>
              <a:gd name="connsiteX46" fmla="*/ 196467 w 1723244"/>
              <a:gd name="connsiteY46" fmla="*/ 2600280 h 3198505"/>
              <a:gd name="connsiteX47" fmla="*/ 229706 w 1723244"/>
              <a:gd name="connsiteY47" fmla="*/ 2723817 h 3198505"/>
              <a:gd name="connsiteX48" fmla="*/ 536487 w 1723244"/>
              <a:gd name="connsiteY48" fmla="*/ 2844085 h 3198505"/>
              <a:gd name="connsiteX49" fmla="*/ 709610 w 1723244"/>
              <a:gd name="connsiteY49" fmla="*/ 2803062 h 3198505"/>
              <a:gd name="connsiteX50" fmla="*/ 1179550 w 1723244"/>
              <a:gd name="connsiteY50" fmla="*/ 2754721 h 3198505"/>
              <a:gd name="connsiteX51" fmla="*/ 1532259 w 1723244"/>
              <a:gd name="connsiteY51" fmla="*/ 3041574 h 3198505"/>
              <a:gd name="connsiteX52" fmla="*/ 1518247 w 1723244"/>
              <a:gd name="connsiteY52" fmla="*/ 3198506 h 3198505"/>
              <a:gd name="connsiteX53" fmla="*/ 1463679 w 1723244"/>
              <a:gd name="connsiteY53" fmla="*/ 3198506 h 319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23244" h="3198505">
                <a:moveTo>
                  <a:pt x="1463679" y="3198506"/>
                </a:moveTo>
                <a:cubicBezTo>
                  <a:pt x="1430595" y="3161063"/>
                  <a:pt x="1392063" y="3127124"/>
                  <a:pt x="1365363" y="3085555"/>
                </a:cubicBezTo>
                <a:cubicBezTo>
                  <a:pt x="1235676" y="2883396"/>
                  <a:pt x="1027133" y="2841049"/>
                  <a:pt x="820303" y="2906126"/>
                </a:cubicBezTo>
                <a:cubicBezTo>
                  <a:pt x="681586" y="2949796"/>
                  <a:pt x="541780" y="2990820"/>
                  <a:pt x="395123" y="2988018"/>
                </a:cubicBezTo>
                <a:cubicBezTo>
                  <a:pt x="328956" y="2986772"/>
                  <a:pt x="259286" y="2979144"/>
                  <a:pt x="197868" y="2956335"/>
                </a:cubicBezTo>
                <a:cubicBezTo>
                  <a:pt x="70594" y="2909084"/>
                  <a:pt x="2870" y="2781110"/>
                  <a:pt x="15014" y="2623399"/>
                </a:cubicBezTo>
                <a:cubicBezTo>
                  <a:pt x="20307" y="2554118"/>
                  <a:pt x="38834" y="2485928"/>
                  <a:pt x="49031" y="2416881"/>
                </a:cubicBezTo>
                <a:cubicBezTo>
                  <a:pt x="53390" y="2387300"/>
                  <a:pt x="57983" y="2355618"/>
                  <a:pt x="52145" y="2327050"/>
                </a:cubicBezTo>
                <a:cubicBezTo>
                  <a:pt x="-866" y="2069544"/>
                  <a:pt x="-19938" y="1810792"/>
                  <a:pt x="25678" y="1550562"/>
                </a:cubicBezTo>
                <a:cubicBezTo>
                  <a:pt x="71450" y="1289476"/>
                  <a:pt x="181832" y="1065364"/>
                  <a:pt x="409368" y="913492"/>
                </a:cubicBezTo>
                <a:cubicBezTo>
                  <a:pt x="536798" y="828409"/>
                  <a:pt x="679407" y="784194"/>
                  <a:pt x="829722" y="762087"/>
                </a:cubicBezTo>
                <a:cubicBezTo>
                  <a:pt x="848638" y="759284"/>
                  <a:pt x="867476" y="756482"/>
                  <a:pt x="880476" y="754536"/>
                </a:cubicBezTo>
                <a:cubicBezTo>
                  <a:pt x="880476" y="666729"/>
                  <a:pt x="878297" y="582813"/>
                  <a:pt x="881255" y="499132"/>
                </a:cubicBezTo>
                <a:cubicBezTo>
                  <a:pt x="883045" y="448378"/>
                  <a:pt x="897368" y="399803"/>
                  <a:pt x="930685" y="358391"/>
                </a:cubicBezTo>
                <a:cubicBezTo>
                  <a:pt x="937380" y="350062"/>
                  <a:pt x="936212" y="335038"/>
                  <a:pt x="937535" y="322894"/>
                </a:cubicBezTo>
                <a:cubicBezTo>
                  <a:pt x="944697" y="256416"/>
                  <a:pt x="945942" y="188692"/>
                  <a:pt x="960032" y="123771"/>
                </a:cubicBezTo>
                <a:cubicBezTo>
                  <a:pt x="971787" y="69592"/>
                  <a:pt x="1009618" y="28335"/>
                  <a:pt x="1062474" y="0"/>
                </a:cubicBezTo>
                <a:cubicBezTo>
                  <a:pt x="1134868" y="77688"/>
                  <a:pt x="1182742" y="163549"/>
                  <a:pt x="1177604" y="278290"/>
                </a:cubicBezTo>
                <a:cubicBezTo>
                  <a:pt x="1241591" y="243961"/>
                  <a:pt x="1301765" y="250033"/>
                  <a:pt x="1358746" y="286152"/>
                </a:cubicBezTo>
                <a:cubicBezTo>
                  <a:pt x="1370890" y="237734"/>
                  <a:pt x="1376650" y="188926"/>
                  <a:pt x="1395722" y="146034"/>
                </a:cubicBezTo>
                <a:cubicBezTo>
                  <a:pt x="1412925" y="107424"/>
                  <a:pt x="1441338" y="71850"/>
                  <a:pt x="1471463" y="41569"/>
                </a:cubicBezTo>
                <a:cubicBezTo>
                  <a:pt x="1492636" y="20239"/>
                  <a:pt x="1521360" y="22575"/>
                  <a:pt x="1546426" y="48808"/>
                </a:cubicBezTo>
                <a:cubicBezTo>
                  <a:pt x="1630264" y="136615"/>
                  <a:pt x="1669419" y="238668"/>
                  <a:pt x="1654628" y="360571"/>
                </a:cubicBezTo>
                <a:cubicBezTo>
                  <a:pt x="1652916" y="374660"/>
                  <a:pt x="1656497" y="391163"/>
                  <a:pt x="1662568" y="404241"/>
                </a:cubicBezTo>
                <a:cubicBezTo>
                  <a:pt x="1724687" y="538987"/>
                  <a:pt x="1725699" y="671555"/>
                  <a:pt x="1654862" y="804044"/>
                </a:cubicBezTo>
                <a:cubicBezTo>
                  <a:pt x="1646611" y="819457"/>
                  <a:pt x="1648012" y="843666"/>
                  <a:pt x="1652760" y="861726"/>
                </a:cubicBezTo>
                <a:cubicBezTo>
                  <a:pt x="1698999" y="1039365"/>
                  <a:pt x="1732160" y="1218482"/>
                  <a:pt x="1721107" y="1403282"/>
                </a:cubicBezTo>
                <a:cubicBezTo>
                  <a:pt x="1716281" y="1483461"/>
                  <a:pt x="1695185" y="1558191"/>
                  <a:pt x="1653694" y="1627938"/>
                </a:cubicBezTo>
                <a:cubicBezTo>
                  <a:pt x="1589162" y="1736452"/>
                  <a:pt x="1546115" y="1852283"/>
                  <a:pt x="1548995" y="1980958"/>
                </a:cubicBezTo>
                <a:cubicBezTo>
                  <a:pt x="1552265" y="2128160"/>
                  <a:pt x="1600995" y="2262518"/>
                  <a:pt x="1668485" y="2391192"/>
                </a:cubicBezTo>
                <a:cubicBezTo>
                  <a:pt x="1676269" y="2406061"/>
                  <a:pt x="1689580" y="2420539"/>
                  <a:pt x="1690670" y="2435875"/>
                </a:cubicBezTo>
                <a:cubicBezTo>
                  <a:pt x="1692383" y="2461251"/>
                  <a:pt x="1695341" y="2497060"/>
                  <a:pt x="1681017" y="2510526"/>
                </a:cubicBezTo>
                <a:cubicBezTo>
                  <a:pt x="1661634" y="2528742"/>
                  <a:pt x="1626449" y="2530532"/>
                  <a:pt x="1597803" y="2538239"/>
                </a:cubicBezTo>
                <a:cubicBezTo>
                  <a:pt x="1583480" y="2542053"/>
                  <a:pt x="1566354" y="2539718"/>
                  <a:pt x="1554133" y="2546646"/>
                </a:cubicBezTo>
                <a:cubicBezTo>
                  <a:pt x="1523696" y="2563694"/>
                  <a:pt x="1494972" y="2570544"/>
                  <a:pt x="1462511" y="2552250"/>
                </a:cubicBezTo>
                <a:cubicBezTo>
                  <a:pt x="1454104" y="2547502"/>
                  <a:pt x="1441104" y="2547035"/>
                  <a:pt x="1431374" y="2549448"/>
                </a:cubicBezTo>
                <a:cubicBezTo>
                  <a:pt x="1393231" y="2558945"/>
                  <a:pt x="1375093" y="2549759"/>
                  <a:pt x="1365363" y="2511850"/>
                </a:cubicBezTo>
                <a:cubicBezTo>
                  <a:pt x="1362482" y="2500640"/>
                  <a:pt x="1359836" y="2488419"/>
                  <a:pt x="1361392" y="2477210"/>
                </a:cubicBezTo>
                <a:cubicBezTo>
                  <a:pt x="1372135" y="2397186"/>
                  <a:pt x="1341620" y="2327517"/>
                  <a:pt x="1308770" y="2258080"/>
                </a:cubicBezTo>
                <a:cubicBezTo>
                  <a:pt x="1292268" y="2223129"/>
                  <a:pt x="1277633" y="2187243"/>
                  <a:pt x="1261208" y="2149645"/>
                </a:cubicBezTo>
                <a:cubicBezTo>
                  <a:pt x="1207964" y="2173932"/>
                  <a:pt x="1194652" y="2218225"/>
                  <a:pt x="1182431" y="2267655"/>
                </a:cubicBezTo>
                <a:cubicBezTo>
                  <a:pt x="1166161" y="2333744"/>
                  <a:pt x="1149269" y="2401546"/>
                  <a:pt x="1119378" y="2462108"/>
                </a:cubicBezTo>
                <a:cubicBezTo>
                  <a:pt x="1061306" y="2580040"/>
                  <a:pt x="962445" y="2653603"/>
                  <a:pt x="834549" y="2684039"/>
                </a:cubicBezTo>
                <a:cubicBezTo>
                  <a:pt x="709454" y="2713853"/>
                  <a:pt x="583348" y="2718835"/>
                  <a:pt x="457709" y="2685207"/>
                </a:cubicBezTo>
                <a:cubicBezTo>
                  <a:pt x="386326" y="2666135"/>
                  <a:pt x="322884" y="2633597"/>
                  <a:pt x="271897" y="2578016"/>
                </a:cubicBezTo>
                <a:cubicBezTo>
                  <a:pt x="261310" y="2566496"/>
                  <a:pt x="238502" y="2555753"/>
                  <a:pt x="225891" y="2559646"/>
                </a:cubicBezTo>
                <a:cubicBezTo>
                  <a:pt x="212892" y="2563616"/>
                  <a:pt x="200359" y="2584556"/>
                  <a:pt x="196467" y="2600280"/>
                </a:cubicBezTo>
                <a:cubicBezTo>
                  <a:pt x="185024" y="2646441"/>
                  <a:pt x="202460" y="2687620"/>
                  <a:pt x="229706" y="2723817"/>
                </a:cubicBezTo>
                <a:cubicBezTo>
                  <a:pt x="307082" y="2826415"/>
                  <a:pt x="415284" y="2856851"/>
                  <a:pt x="536487" y="2844085"/>
                </a:cubicBezTo>
                <a:cubicBezTo>
                  <a:pt x="595024" y="2837936"/>
                  <a:pt x="653096" y="2820810"/>
                  <a:pt x="709610" y="2803062"/>
                </a:cubicBezTo>
                <a:cubicBezTo>
                  <a:pt x="863273" y="2754721"/>
                  <a:pt x="1017948" y="2721793"/>
                  <a:pt x="1179550" y="2754721"/>
                </a:cubicBezTo>
                <a:cubicBezTo>
                  <a:pt x="1346914" y="2788816"/>
                  <a:pt x="1464457" y="2885809"/>
                  <a:pt x="1532259" y="3041574"/>
                </a:cubicBezTo>
                <a:cubicBezTo>
                  <a:pt x="1555145" y="3094274"/>
                  <a:pt x="1570091" y="3150477"/>
                  <a:pt x="1518247" y="3198506"/>
                </a:cubicBezTo>
                <a:cubicBezTo>
                  <a:pt x="1499954" y="3198506"/>
                  <a:pt x="1481816" y="3198506"/>
                  <a:pt x="1463679" y="3198506"/>
                </a:cubicBezTo>
                <a:close/>
              </a:path>
            </a:pathLst>
          </a:custGeom>
          <a:solidFill>
            <a:schemeClr val="accent4"/>
          </a:solidFill>
          <a:ln w="7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21D6A0-F338-4707-A382-42CD679397E9}"/>
              </a:ext>
            </a:extLst>
          </p:cNvPr>
          <p:cNvSpPr/>
          <p:nvPr/>
        </p:nvSpPr>
        <p:spPr>
          <a:xfrm>
            <a:off x="323827" y="1122702"/>
            <a:ext cx="1011440" cy="783866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D1BCC7F8-0DB6-4C28-93DC-9EF5E57B4E56}"/>
              </a:ext>
            </a:extLst>
          </p:cNvPr>
          <p:cNvSpPr>
            <a:spLocks/>
          </p:cNvSpPr>
          <p:nvPr/>
        </p:nvSpPr>
        <p:spPr>
          <a:xfrm>
            <a:off x="1982065" y="1149122"/>
            <a:ext cx="750061" cy="750061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DBFB7B-3113-4363-8053-C84970F35337}"/>
              </a:ext>
            </a:extLst>
          </p:cNvPr>
          <p:cNvSpPr/>
          <p:nvPr/>
        </p:nvSpPr>
        <p:spPr>
          <a:xfrm flipH="1">
            <a:off x="3853268" y="2937164"/>
            <a:ext cx="1015205" cy="868160"/>
          </a:xfrm>
          <a:custGeom>
            <a:avLst/>
            <a:gdLst>
              <a:gd name="connsiteX0" fmla="*/ 718085 w 1636096"/>
              <a:gd name="connsiteY0" fmla="*/ 304316 h 1399119"/>
              <a:gd name="connsiteX1" fmla="*/ 766379 w 1636096"/>
              <a:gd name="connsiteY1" fmla="*/ 335029 h 1399119"/>
              <a:gd name="connsiteX2" fmla="*/ 862312 w 1636096"/>
              <a:gd name="connsiteY2" fmla="*/ 425937 h 1399119"/>
              <a:gd name="connsiteX3" fmla="*/ 880837 w 1636096"/>
              <a:gd name="connsiteY3" fmla="*/ 440324 h 1399119"/>
              <a:gd name="connsiteX4" fmla="*/ 974229 w 1636096"/>
              <a:gd name="connsiteY4" fmla="*/ 535458 h 1399119"/>
              <a:gd name="connsiteX5" fmla="*/ 1034141 w 1636096"/>
              <a:gd name="connsiteY5" fmla="*/ 687050 h 1399119"/>
              <a:gd name="connsiteX6" fmla="*/ 1078269 w 1636096"/>
              <a:gd name="connsiteY6" fmla="*/ 756951 h 1399119"/>
              <a:gd name="connsiteX7" fmla="*/ 1152081 w 1636096"/>
              <a:gd name="connsiteY7" fmla="*/ 858593 h 1399119"/>
              <a:gd name="connsiteX8" fmla="*/ 1177598 w 1636096"/>
              <a:gd name="connsiteY8" fmla="*/ 923557 h 1399119"/>
              <a:gd name="connsiteX9" fmla="*/ 1261858 w 1636096"/>
              <a:gd name="connsiteY9" fmla="*/ 1024343 h 1399119"/>
              <a:gd name="connsiteX10" fmla="*/ 1482372 w 1636096"/>
              <a:gd name="connsiteY10" fmla="*/ 1385654 h 1399119"/>
              <a:gd name="connsiteX11" fmla="*/ 1487549 w 1636096"/>
              <a:gd name="connsiteY11" fmla="*/ 1399119 h 1399119"/>
              <a:gd name="connsiteX12" fmla="*/ 802734 w 1636096"/>
              <a:gd name="connsiteY12" fmla="*/ 1399119 h 1399119"/>
              <a:gd name="connsiteX13" fmla="*/ 779604 w 1636096"/>
              <a:gd name="connsiteY13" fmla="*/ 1362296 h 1399119"/>
              <a:gd name="connsiteX14" fmla="*/ 735889 w 1636096"/>
              <a:gd name="connsiteY14" fmla="*/ 1285019 h 1399119"/>
              <a:gd name="connsiteX15" fmla="*/ 721081 w 1636096"/>
              <a:gd name="connsiteY15" fmla="*/ 1162405 h 1399119"/>
              <a:gd name="connsiteX16" fmla="*/ 735324 w 1636096"/>
              <a:gd name="connsiteY16" fmla="*/ 1046292 h 1399119"/>
              <a:gd name="connsiteX17" fmla="*/ 765380 w 1636096"/>
              <a:gd name="connsiteY17" fmla="*/ 855339 h 1399119"/>
              <a:gd name="connsiteX18" fmla="*/ 750109 w 1636096"/>
              <a:gd name="connsiteY18" fmla="*/ 820403 h 1399119"/>
              <a:gd name="connsiteX19" fmla="*/ 722709 w 1636096"/>
              <a:gd name="connsiteY19" fmla="*/ 806502 h 1399119"/>
              <a:gd name="connsiteX20" fmla="*/ 627888 w 1636096"/>
              <a:gd name="connsiteY20" fmla="*/ 799966 h 1399119"/>
              <a:gd name="connsiteX21" fmla="*/ 561412 w 1636096"/>
              <a:gd name="connsiteY21" fmla="*/ 770196 h 1399119"/>
              <a:gd name="connsiteX22" fmla="*/ 546141 w 1636096"/>
              <a:gd name="connsiteY22" fmla="*/ 748160 h 1399119"/>
              <a:gd name="connsiteX23" fmla="*/ 555104 w 1636096"/>
              <a:gd name="connsiteY23" fmla="*/ 661305 h 1399119"/>
              <a:gd name="connsiteX24" fmla="*/ 589869 w 1636096"/>
              <a:gd name="connsiteY24" fmla="*/ 600565 h 1399119"/>
              <a:gd name="connsiteX25" fmla="*/ 607394 w 1636096"/>
              <a:gd name="connsiteY25" fmla="*/ 546419 h 1399119"/>
              <a:gd name="connsiteX26" fmla="*/ 654034 w 1636096"/>
              <a:gd name="connsiteY26" fmla="*/ 474147 h 1399119"/>
              <a:gd name="connsiteX27" fmla="*/ 710292 w 1636096"/>
              <a:gd name="connsiteY27" fmla="*/ 431105 h 1399119"/>
              <a:gd name="connsiteX28" fmla="*/ 716314 w 1636096"/>
              <a:gd name="connsiteY28" fmla="*/ 415207 h 1399119"/>
              <a:gd name="connsiteX29" fmla="*/ 709293 w 1636096"/>
              <a:gd name="connsiteY29" fmla="*/ 376130 h 1399119"/>
              <a:gd name="connsiteX30" fmla="*/ 718085 w 1636096"/>
              <a:gd name="connsiteY30" fmla="*/ 304316 h 1399119"/>
              <a:gd name="connsiteX31" fmla="*/ 620091 w 1636096"/>
              <a:gd name="connsiteY31" fmla="*/ 188 h 1399119"/>
              <a:gd name="connsiteX32" fmla="*/ 871855 w 1636096"/>
              <a:gd name="connsiteY32" fmla="*/ 59283 h 1399119"/>
              <a:gd name="connsiteX33" fmla="*/ 943567 w 1636096"/>
              <a:gd name="connsiteY33" fmla="*/ 113399 h 1399119"/>
              <a:gd name="connsiteX34" fmla="*/ 964851 w 1636096"/>
              <a:gd name="connsiteY34" fmla="*/ 203664 h 1399119"/>
              <a:gd name="connsiteX35" fmla="*/ 943418 w 1636096"/>
              <a:gd name="connsiteY35" fmla="*/ 257633 h 1399119"/>
              <a:gd name="connsiteX36" fmla="*/ 940910 w 1636096"/>
              <a:gd name="connsiteY36" fmla="*/ 275707 h 1399119"/>
              <a:gd name="connsiteX37" fmla="*/ 1012879 w 1636096"/>
              <a:gd name="connsiteY37" fmla="*/ 466310 h 1399119"/>
              <a:gd name="connsiteX38" fmla="*/ 1125536 w 1636096"/>
              <a:gd name="connsiteY38" fmla="*/ 628580 h 1399119"/>
              <a:gd name="connsiteX39" fmla="*/ 1635535 w 1636096"/>
              <a:gd name="connsiteY39" fmla="*/ 1383006 h 1399119"/>
              <a:gd name="connsiteX40" fmla="*/ 1630376 w 1636096"/>
              <a:gd name="connsiteY40" fmla="*/ 1399119 h 1399119"/>
              <a:gd name="connsiteX41" fmla="*/ 1516983 w 1636096"/>
              <a:gd name="connsiteY41" fmla="*/ 1399119 h 1399119"/>
              <a:gd name="connsiteX42" fmla="*/ 1504261 w 1636096"/>
              <a:gd name="connsiteY42" fmla="*/ 1364742 h 1399119"/>
              <a:gd name="connsiteX43" fmla="*/ 1297684 w 1636096"/>
              <a:gd name="connsiteY43" fmla="*/ 1014689 h 1399119"/>
              <a:gd name="connsiteX44" fmla="*/ 1208231 w 1636096"/>
              <a:gd name="connsiteY44" fmla="*/ 907691 h 1399119"/>
              <a:gd name="connsiteX45" fmla="*/ 1181142 w 1636096"/>
              <a:gd name="connsiteY45" fmla="*/ 838723 h 1399119"/>
              <a:gd name="connsiteX46" fmla="*/ 1102780 w 1636096"/>
              <a:gd name="connsiteY46" fmla="*/ 730816 h 1399119"/>
              <a:gd name="connsiteX47" fmla="*/ 1055932 w 1636096"/>
              <a:gd name="connsiteY47" fmla="*/ 656606 h 1399119"/>
              <a:gd name="connsiteX48" fmla="*/ 992328 w 1636096"/>
              <a:gd name="connsiteY48" fmla="*/ 495671 h 1399119"/>
              <a:gd name="connsiteX49" fmla="*/ 893179 w 1636096"/>
              <a:gd name="connsiteY49" fmla="*/ 394674 h 1399119"/>
              <a:gd name="connsiteX50" fmla="*/ 873513 w 1636096"/>
              <a:gd name="connsiteY50" fmla="*/ 379401 h 1399119"/>
              <a:gd name="connsiteX51" fmla="*/ 771667 w 1636096"/>
              <a:gd name="connsiteY51" fmla="*/ 282889 h 1399119"/>
              <a:gd name="connsiteX52" fmla="*/ 714970 w 1636096"/>
              <a:gd name="connsiteY52" fmla="*/ 255710 h 1399119"/>
              <a:gd name="connsiteX53" fmla="*/ 685587 w 1636096"/>
              <a:gd name="connsiteY53" fmla="*/ 304315 h 1399119"/>
              <a:gd name="connsiteX54" fmla="*/ 676254 w 1636096"/>
              <a:gd name="connsiteY54" fmla="*/ 380556 h 1399119"/>
              <a:gd name="connsiteX55" fmla="*/ 681273 w 1636096"/>
              <a:gd name="connsiteY55" fmla="*/ 408490 h 1399119"/>
              <a:gd name="connsiteX56" fmla="*/ 652397 w 1636096"/>
              <a:gd name="connsiteY56" fmla="*/ 430582 h 1399119"/>
              <a:gd name="connsiteX57" fmla="*/ 622311 w 1636096"/>
              <a:gd name="connsiteY57" fmla="*/ 465422 h 1399119"/>
              <a:gd name="connsiteX58" fmla="*/ 608560 w 1636096"/>
              <a:gd name="connsiteY58" fmla="*/ 495068 h 1399119"/>
              <a:gd name="connsiteX59" fmla="*/ 587502 w 1636096"/>
              <a:gd name="connsiteY59" fmla="*/ 519454 h 1399119"/>
              <a:gd name="connsiteX60" fmla="*/ 568074 w 1636096"/>
              <a:gd name="connsiteY60" fmla="*/ 561340 h 1399119"/>
              <a:gd name="connsiteX61" fmla="*/ 549469 w 1636096"/>
              <a:gd name="connsiteY61" fmla="*/ 618823 h 1399119"/>
              <a:gd name="connsiteX62" fmla="*/ 542737 w 1636096"/>
              <a:gd name="connsiteY62" fmla="*/ 635402 h 1399119"/>
              <a:gd name="connsiteX63" fmla="*/ 530359 w 1636096"/>
              <a:gd name="connsiteY63" fmla="*/ 651774 h 1399119"/>
              <a:gd name="connsiteX64" fmla="*/ 526973 w 1636096"/>
              <a:gd name="connsiteY64" fmla="*/ 664538 h 1399119"/>
              <a:gd name="connsiteX65" fmla="*/ 512561 w 1636096"/>
              <a:gd name="connsiteY65" fmla="*/ 683307 h 1399119"/>
              <a:gd name="connsiteX66" fmla="*/ 503046 w 1636096"/>
              <a:gd name="connsiteY66" fmla="*/ 775515 h 1399119"/>
              <a:gd name="connsiteX67" fmla="*/ 519257 w 1636096"/>
              <a:gd name="connsiteY67" fmla="*/ 798910 h 1399119"/>
              <a:gd name="connsiteX68" fmla="*/ 589831 w 1636096"/>
              <a:gd name="connsiteY68" fmla="*/ 830514 h 1399119"/>
              <a:gd name="connsiteX69" fmla="*/ 690496 w 1636096"/>
              <a:gd name="connsiteY69" fmla="*/ 837453 h 1399119"/>
              <a:gd name="connsiteX70" fmla="*/ 719586 w 1636096"/>
              <a:gd name="connsiteY70" fmla="*/ 852212 h 1399119"/>
              <a:gd name="connsiteX71" fmla="*/ 735797 w 1636096"/>
              <a:gd name="connsiteY71" fmla="*/ 889300 h 1399119"/>
              <a:gd name="connsiteX72" fmla="*/ 703889 w 1636096"/>
              <a:gd name="connsiteY72" fmla="*/ 1092023 h 1399119"/>
              <a:gd name="connsiteX73" fmla="*/ 688768 w 1636096"/>
              <a:gd name="connsiteY73" fmla="*/ 1215293 h 1399119"/>
              <a:gd name="connsiteX74" fmla="*/ 716010 w 1636096"/>
              <a:gd name="connsiteY74" fmla="*/ 1310897 h 1399119"/>
              <a:gd name="connsiteX75" fmla="*/ 761039 w 1636096"/>
              <a:gd name="connsiteY75" fmla="*/ 1382229 h 1399119"/>
              <a:gd name="connsiteX76" fmla="*/ 768517 w 1636096"/>
              <a:gd name="connsiteY76" fmla="*/ 1399119 h 1399119"/>
              <a:gd name="connsiteX77" fmla="*/ 617459 w 1636096"/>
              <a:gd name="connsiteY77" fmla="*/ 1399119 h 1399119"/>
              <a:gd name="connsiteX78" fmla="*/ 606864 w 1636096"/>
              <a:gd name="connsiteY78" fmla="*/ 1376934 h 1399119"/>
              <a:gd name="connsiteX79" fmla="*/ 586746 w 1636096"/>
              <a:gd name="connsiteY79" fmla="*/ 1318096 h 1399119"/>
              <a:gd name="connsiteX80" fmla="*/ 547460 w 1636096"/>
              <a:gd name="connsiteY80" fmla="*/ 1092931 h 1399119"/>
              <a:gd name="connsiteX81" fmla="*/ 557493 w 1636096"/>
              <a:gd name="connsiteY81" fmla="*/ 1069912 h 1399119"/>
              <a:gd name="connsiteX82" fmla="*/ 561145 w 1636096"/>
              <a:gd name="connsiteY82" fmla="*/ 1063494 h 1399119"/>
              <a:gd name="connsiteX83" fmla="*/ 546869 w 1636096"/>
              <a:gd name="connsiteY83" fmla="*/ 998092 h 1399119"/>
              <a:gd name="connsiteX84" fmla="*/ 511530 w 1636096"/>
              <a:gd name="connsiteY84" fmla="*/ 982082 h 1399119"/>
              <a:gd name="connsiteX85" fmla="*/ 510571 w 1636096"/>
              <a:gd name="connsiteY85" fmla="*/ 888422 h 1399119"/>
              <a:gd name="connsiteX86" fmla="*/ 511273 w 1636096"/>
              <a:gd name="connsiteY86" fmla="*/ 876027 h 1399119"/>
              <a:gd name="connsiteX87" fmla="*/ 494708 w 1636096"/>
              <a:gd name="connsiteY87" fmla="*/ 825970 h 1399119"/>
              <a:gd name="connsiteX88" fmla="*/ 399315 w 1636096"/>
              <a:gd name="connsiteY88" fmla="*/ 604972 h 1399119"/>
              <a:gd name="connsiteX89" fmla="*/ 377809 w 1636096"/>
              <a:gd name="connsiteY89" fmla="*/ 589700 h 1399119"/>
              <a:gd name="connsiteX90" fmla="*/ 227490 w 1636096"/>
              <a:gd name="connsiteY90" fmla="*/ 556242 h 1399119"/>
              <a:gd name="connsiteX91" fmla="*/ 109854 w 1636096"/>
              <a:gd name="connsiteY91" fmla="*/ 511977 h 1399119"/>
              <a:gd name="connsiteX92" fmla="*/ 68761 w 1636096"/>
              <a:gd name="connsiteY92" fmla="*/ 452402 h 1399119"/>
              <a:gd name="connsiteX93" fmla="*/ 62896 w 1636096"/>
              <a:gd name="connsiteY93" fmla="*/ 440414 h 1399119"/>
              <a:gd name="connsiteX94" fmla="*/ 36409 w 1636096"/>
              <a:gd name="connsiteY94" fmla="*/ 378293 h 1399119"/>
              <a:gd name="connsiteX95" fmla="*/ 35414 w 1636096"/>
              <a:gd name="connsiteY95" fmla="*/ 338012 h 1399119"/>
              <a:gd name="connsiteX96" fmla="*/ 31799 w 1636096"/>
              <a:gd name="connsiteY96" fmla="*/ 325690 h 1399119"/>
              <a:gd name="connsiteX97" fmla="*/ 73 w 1636096"/>
              <a:gd name="connsiteY97" fmla="*/ 281425 h 1399119"/>
              <a:gd name="connsiteX98" fmla="*/ 0 w 1636096"/>
              <a:gd name="connsiteY98" fmla="*/ 242581 h 1399119"/>
              <a:gd name="connsiteX99" fmla="*/ 40430 w 1636096"/>
              <a:gd name="connsiteY99" fmla="*/ 192819 h 1399119"/>
              <a:gd name="connsiteX100" fmla="*/ 108083 w 1636096"/>
              <a:gd name="connsiteY100" fmla="*/ 192893 h 1399119"/>
              <a:gd name="connsiteX101" fmla="*/ 132024 w 1636096"/>
              <a:gd name="connsiteY101" fmla="*/ 197356 h 1399119"/>
              <a:gd name="connsiteX102" fmla="*/ 237303 w 1636096"/>
              <a:gd name="connsiteY102" fmla="*/ 190274 h 1399119"/>
              <a:gd name="connsiteX103" fmla="*/ 270022 w 1636096"/>
              <a:gd name="connsiteY103" fmla="*/ 169985 h 1399119"/>
              <a:gd name="connsiteX104" fmla="*/ 449152 w 1636096"/>
              <a:gd name="connsiteY104" fmla="*/ 24498 h 1399119"/>
              <a:gd name="connsiteX105" fmla="*/ 620091 w 1636096"/>
              <a:gd name="connsiteY105" fmla="*/ 188 h 139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636096" h="1399119">
                <a:moveTo>
                  <a:pt x="718085" y="304316"/>
                </a:moveTo>
                <a:cubicBezTo>
                  <a:pt x="735353" y="315077"/>
                  <a:pt x="752764" y="322927"/>
                  <a:pt x="766379" y="335029"/>
                </a:cubicBezTo>
                <a:cubicBezTo>
                  <a:pt x="799289" y="364286"/>
                  <a:pt x="830316" y="395625"/>
                  <a:pt x="862312" y="425937"/>
                </a:cubicBezTo>
                <a:cubicBezTo>
                  <a:pt x="867964" y="431304"/>
                  <a:pt x="874100" y="436499"/>
                  <a:pt x="880837" y="440324"/>
                </a:cubicBezTo>
                <a:cubicBezTo>
                  <a:pt x="920996" y="463272"/>
                  <a:pt x="955249" y="492871"/>
                  <a:pt x="974229" y="535458"/>
                </a:cubicBezTo>
                <a:cubicBezTo>
                  <a:pt x="996321" y="585065"/>
                  <a:pt x="1016530" y="635701"/>
                  <a:pt x="1034141" y="687050"/>
                </a:cubicBezTo>
                <a:cubicBezTo>
                  <a:pt x="1043618" y="714622"/>
                  <a:pt x="1056119" y="737571"/>
                  <a:pt x="1078269" y="756951"/>
                </a:cubicBezTo>
                <a:cubicBezTo>
                  <a:pt x="1110294" y="784980"/>
                  <a:pt x="1136867" y="817834"/>
                  <a:pt x="1152081" y="858593"/>
                </a:cubicBezTo>
                <a:cubicBezTo>
                  <a:pt x="1160216" y="880401"/>
                  <a:pt x="1169663" y="901694"/>
                  <a:pt x="1177598" y="923557"/>
                </a:cubicBezTo>
                <a:cubicBezTo>
                  <a:pt x="1193525" y="967485"/>
                  <a:pt x="1207696" y="938571"/>
                  <a:pt x="1261858" y="1024343"/>
                </a:cubicBezTo>
                <a:cubicBezTo>
                  <a:pt x="1309250" y="1099394"/>
                  <a:pt x="1425802" y="1257906"/>
                  <a:pt x="1482372" y="1385654"/>
                </a:cubicBezTo>
                <a:lnTo>
                  <a:pt x="1487549" y="1399119"/>
                </a:lnTo>
                <a:lnTo>
                  <a:pt x="802734" y="1399119"/>
                </a:lnTo>
                <a:lnTo>
                  <a:pt x="779604" y="1362296"/>
                </a:lnTo>
                <a:cubicBezTo>
                  <a:pt x="761751" y="1334785"/>
                  <a:pt x="744920" y="1308959"/>
                  <a:pt x="735889" y="1285019"/>
                </a:cubicBezTo>
                <a:cubicBezTo>
                  <a:pt x="717826" y="1237140"/>
                  <a:pt x="718284" y="1195116"/>
                  <a:pt x="721081" y="1162405"/>
                </a:cubicBezTo>
                <a:cubicBezTo>
                  <a:pt x="724392" y="1123558"/>
                  <a:pt x="729444" y="1084825"/>
                  <a:pt x="735324" y="1046292"/>
                </a:cubicBezTo>
                <a:cubicBezTo>
                  <a:pt x="745029" y="982612"/>
                  <a:pt x="761926" y="920132"/>
                  <a:pt x="765380" y="855339"/>
                </a:cubicBezTo>
                <a:cubicBezTo>
                  <a:pt x="766208" y="839498"/>
                  <a:pt x="761727" y="828652"/>
                  <a:pt x="750109" y="820403"/>
                </a:cubicBezTo>
                <a:cubicBezTo>
                  <a:pt x="741832" y="814523"/>
                  <a:pt x="732413" y="809271"/>
                  <a:pt x="722709" y="806502"/>
                </a:cubicBezTo>
                <a:cubicBezTo>
                  <a:pt x="691682" y="797683"/>
                  <a:pt x="659514" y="795685"/>
                  <a:pt x="627888" y="799966"/>
                </a:cubicBezTo>
                <a:cubicBezTo>
                  <a:pt x="598260" y="803990"/>
                  <a:pt x="578195" y="791946"/>
                  <a:pt x="561412" y="770196"/>
                </a:cubicBezTo>
                <a:cubicBezTo>
                  <a:pt x="555931" y="763117"/>
                  <a:pt x="550251" y="756010"/>
                  <a:pt x="546141" y="748160"/>
                </a:cubicBezTo>
                <a:cubicBezTo>
                  <a:pt x="529586" y="716478"/>
                  <a:pt x="525961" y="689933"/>
                  <a:pt x="555104" y="661305"/>
                </a:cubicBezTo>
                <a:cubicBezTo>
                  <a:pt x="572286" y="644406"/>
                  <a:pt x="583503" y="623998"/>
                  <a:pt x="589869" y="600565"/>
                </a:cubicBezTo>
                <a:cubicBezTo>
                  <a:pt x="594836" y="582268"/>
                  <a:pt x="601258" y="564371"/>
                  <a:pt x="607394" y="546419"/>
                </a:cubicBezTo>
                <a:cubicBezTo>
                  <a:pt x="616927" y="518475"/>
                  <a:pt x="631113" y="493243"/>
                  <a:pt x="654034" y="474147"/>
                </a:cubicBezTo>
                <a:cubicBezTo>
                  <a:pt x="672158" y="459048"/>
                  <a:pt x="691026" y="444720"/>
                  <a:pt x="710292" y="431105"/>
                </a:cubicBezTo>
                <a:cubicBezTo>
                  <a:pt x="716857" y="426424"/>
                  <a:pt x="717856" y="422228"/>
                  <a:pt x="716314" y="415207"/>
                </a:cubicBezTo>
                <a:cubicBezTo>
                  <a:pt x="713517" y="402276"/>
                  <a:pt x="710720" y="389261"/>
                  <a:pt x="709293" y="376130"/>
                </a:cubicBezTo>
                <a:cubicBezTo>
                  <a:pt x="706725" y="352811"/>
                  <a:pt x="708408" y="329748"/>
                  <a:pt x="718085" y="304316"/>
                </a:cubicBezTo>
                <a:close/>
                <a:moveTo>
                  <a:pt x="620091" y="188"/>
                </a:moveTo>
                <a:cubicBezTo>
                  <a:pt x="708070" y="2403"/>
                  <a:pt x="792952" y="18152"/>
                  <a:pt x="871855" y="59283"/>
                </a:cubicBezTo>
                <a:cubicBezTo>
                  <a:pt x="898747" y="73301"/>
                  <a:pt x="922834" y="90971"/>
                  <a:pt x="943567" y="113399"/>
                </a:cubicBezTo>
                <a:cubicBezTo>
                  <a:pt x="967875" y="139699"/>
                  <a:pt x="974184" y="170280"/>
                  <a:pt x="964851" y="203664"/>
                </a:cubicBezTo>
                <a:cubicBezTo>
                  <a:pt x="959650" y="222182"/>
                  <a:pt x="950243" y="239520"/>
                  <a:pt x="943418" y="257633"/>
                </a:cubicBezTo>
                <a:cubicBezTo>
                  <a:pt x="941279" y="263276"/>
                  <a:pt x="939028" y="270617"/>
                  <a:pt x="940910" y="275707"/>
                </a:cubicBezTo>
                <a:cubicBezTo>
                  <a:pt x="964113" y="339560"/>
                  <a:pt x="984179" y="404964"/>
                  <a:pt x="1012879" y="466310"/>
                </a:cubicBezTo>
                <a:cubicBezTo>
                  <a:pt x="1040841" y="526031"/>
                  <a:pt x="1004722" y="484684"/>
                  <a:pt x="1125536" y="628580"/>
                </a:cubicBezTo>
                <a:cubicBezTo>
                  <a:pt x="1249625" y="776379"/>
                  <a:pt x="1653193" y="1217684"/>
                  <a:pt x="1635535" y="1383006"/>
                </a:cubicBezTo>
                <a:lnTo>
                  <a:pt x="1630376" y="1399119"/>
                </a:lnTo>
                <a:lnTo>
                  <a:pt x="1516983" y="1399119"/>
                </a:lnTo>
                <a:lnTo>
                  <a:pt x="1504261" y="1364742"/>
                </a:lnTo>
                <a:cubicBezTo>
                  <a:pt x="1459615" y="1223238"/>
                  <a:pt x="1336230" y="1089600"/>
                  <a:pt x="1297684" y="1014689"/>
                </a:cubicBezTo>
                <a:cubicBezTo>
                  <a:pt x="1246289" y="914807"/>
                  <a:pt x="1225140" y="954326"/>
                  <a:pt x="1208231" y="907691"/>
                </a:cubicBezTo>
                <a:cubicBezTo>
                  <a:pt x="1199806" y="884480"/>
                  <a:pt x="1189778" y="861875"/>
                  <a:pt x="1181142" y="838723"/>
                </a:cubicBezTo>
                <a:cubicBezTo>
                  <a:pt x="1164990" y="795451"/>
                  <a:pt x="1136779" y="760573"/>
                  <a:pt x="1102780" y="730816"/>
                </a:cubicBezTo>
                <a:cubicBezTo>
                  <a:pt x="1079265" y="710242"/>
                  <a:pt x="1065993" y="685878"/>
                  <a:pt x="1055932" y="656606"/>
                </a:cubicBezTo>
                <a:cubicBezTo>
                  <a:pt x="1037236" y="602093"/>
                  <a:pt x="1015781" y="548336"/>
                  <a:pt x="992328" y="495671"/>
                </a:cubicBezTo>
                <a:cubicBezTo>
                  <a:pt x="972177" y="450460"/>
                  <a:pt x="935814" y="419037"/>
                  <a:pt x="893179" y="394674"/>
                </a:cubicBezTo>
                <a:cubicBezTo>
                  <a:pt x="886027" y="390613"/>
                  <a:pt x="879513" y="385098"/>
                  <a:pt x="873513" y="379401"/>
                </a:cubicBezTo>
                <a:cubicBezTo>
                  <a:pt x="839545" y="347220"/>
                  <a:pt x="798091" y="303504"/>
                  <a:pt x="771667" y="282889"/>
                </a:cubicBezTo>
                <a:cubicBezTo>
                  <a:pt x="745243" y="262274"/>
                  <a:pt x="733302" y="267135"/>
                  <a:pt x="714970" y="255710"/>
                </a:cubicBezTo>
                <a:lnTo>
                  <a:pt x="685587" y="304315"/>
                </a:lnTo>
                <a:cubicBezTo>
                  <a:pt x="675314" y="331315"/>
                  <a:pt x="673527" y="355799"/>
                  <a:pt x="676254" y="380556"/>
                </a:cubicBezTo>
                <a:lnTo>
                  <a:pt x="681273" y="408490"/>
                </a:lnTo>
                <a:lnTo>
                  <a:pt x="652397" y="430582"/>
                </a:lnTo>
                <a:cubicBezTo>
                  <a:pt x="640231" y="440718"/>
                  <a:pt x="630382" y="452483"/>
                  <a:pt x="622311" y="465422"/>
                </a:cubicBezTo>
                <a:lnTo>
                  <a:pt x="608560" y="495068"/>
                </a:lnTo>
                <a:lnTo>
                  <a:pt x="587502" y="519454"/>
                </a:lnTo>
                <a:cubicBezTo>
                  <a:pt x="579430" y="532393"/>
                  <a:pt x="573135" y="546507"/>
                  <a:pt x="568074" y="561340"/>
                </a:cubicBezTo>
                <a:cubicBezTo>
                  <a:pt x="561560" y="580399"/>
                  <a:pt x="554741" y="599399"/>
                  <a:pt x="549469" y="618823"/>
                </a:cubicBezTo>
                <a:lnTo>
                  <a:pt x="542737" y="635402"/>
                </a:lnTo>
                <a:lnTo>
                  <a:pt x="530359" y="651774"/>
                </a:lnTo>
                <a:lnTo>
                  <a:pt x="526973" y="664538"/>
                </a:lnTo>
                <a:lnTo>
                  <a:pt x="512561" y="683307"/>
                </a:lnTo>
                <a:cubicBezTo>
                  <a:pt x="481622" y="713699"/>
                  <a:pt x="485471" y="741881"/>
                  <a:pt x="503046" y="775515"/>
                </a:cubicBezTo>
                <a:cubicBezTo>
                  <a:pt x="507409" y="783849"/>
                  <a:pt x="513439" y="791394"/>
                  <a:pt x="519257" y="798910"/>
                </a:cubicBezTo>
                <a:cubicBezTo>
                  <a:pt x="537075" y="822000"/>
                  <a:pt x="558377" y="834786"/>
                  <a:pt x="589831" y="830514"/>
                </a:cubicBezTo>
                <a:cubicBezTo>
                  <a:pt x="623406" y="825969"/>
                  <a:pt x="657557" y="828090"/>
                  <a:pt x="690496" y="837453"/>
                </a:cubicBezTo>
                <a:cubicBezTo>
                  <a:pt x="700799" y="840393"/>
                  <a:pt x="710798" y="845968"/>
                  <a:pt x="719586" y="852212"/>
                </a:cubicBezTo>
                <a:cubicBezTo>
                  <a:pt x="731919" y="860968"/>
                  <a:pt x="736677" y="872483"/>
                  <a:pt x="735797" y="889300"/>
                </a:cubicBezTo>
                <a:cubicBezTo>
                  <a:pt x="732131" y="958087"/>
                  <a:pt x="714192" y="1024418"/>
                  <a:pt x="703889" y="1092023"/>
                </a:cubicBezTo>
                <a:cubicBezTo>
                  <a:pt x="697647" y="1132931"/>
                  <a:pt x="692283" y="1174051"/>
                  <a:pt x="688768" y="1215293"/>
                </a:cubicBezTo>
                <a:cubicBezTo>
                  <a:pt x="685799" y="1250020"/>
                  <a:pt x="695405" y="1281958"/>
                  <a:pt x="716010" y="1310897"/>
                </a:cubicBezTo>
                <a:cubicBezTo>
                  <a:pt x="732282" y="1333805"/>
                  <a:pt x="747434" y="1357684"/>
                  <a:pt x="761039" y="1382229"/>
                </a:cubicBezTo>
                <a:lnTo>
                  <a:pt x="768517" y="1399119"/>
                </a:lnTo>
                <a:lnTo>
                  <a:pt x="617459" y="1399119"/>
                </a:lnTo>
                <a:lnTo>
                  <a:pt x="606864" y="1376934"/>
                </a:lnTo>
                <a:cubicBezTo>
                  <a:pt x="599861" y="1361835"/>
                  <a:pt x="593888" y="1346596"/>
                  <a:pt x="586746" y="1318096"/>
                </a:cubicBezTo>
                <a:cubicBezTo>
                  <a:pt x="572463" y="1261096"/>
                  <a:pt x="554911" y="1168993"/>
                  <a:pt x="547460" y="1092931"/>
                </a:cubicBezTo>
                <a:cubicBezTo>
                  <a:pt x="546500" y="1083118"/>
                  <a:pt x="546353" y="1074412"/>
                  <a:pt x="557493" y="1069912"/>
                </a:cubicBezTo>
                <a:cubicBezTo>
                  <a:pt x="559337" y="1069175"/>
                  <a:pt x="561514" y="1065374"/>
                  <a:pt x="561145" y="1063494"/>
                </a:cubicBezTo>
                <a:cubicBezTo>
                  <a:pt x="556719" y="1041950"/>
                  <a:pt x="551850" y="1020520"/>
                  <a:pt x="546869" y="998092"/>
                </a:cubicBezTo>
                <a:cubicBezTo>
                  <a:pt x="528795" y="1003328"/>
                  <a:pt x="519831" y="993295"/>
                  <a:pt x="511530" y="982082"/>
                </a:cubicBezTo>
                <a:cubicBezTo>
                  <a:pt x="485524" y="946964"/>
                  <a:pt x="485488" y="923503"/>
                  <a:pt x="510571" y="888422"/>
                </a:cubicBezTo>
                <a:cubicBezTo>
                  <a:pt x="512637" y="885545"/>
                  <a:pt x="512453" y="879827"/>
                  <a:pt x="511273" y="876027"/>
                </a:cubicBezTo>
                <a:cubicBezTo>
                  <a:pt x="506145" y="859207"/>
                  <a:pt x="500316" y="842607"/>
                  <a:pt x="494708" y="825970"/>
                </a:cubicBezTo>
                <a:cubicBezTo>
                  <a:pt x="468925" y="749722"/>
                  <a:pt x="445833" y="672330"/>
                  <a:pt x="399315" y="604972"/>
                </a:cubicBezTo>
                <a:cubicBezTo>
                  <a:pt x="393672" y="596783"/>
                  <a:pt x="387660" y="591802"/>
                  <a:pt x="377809" y="589700"/>
                </a:cubicBezTo>
                <a:lnTo>
                  <a:pt x="227490" y="556242"/>
                </a:lnTo>
                <a:cubicBezTo>
                  <a:pt x="186544" y="546393"/>
                  <a:pt x="145931" y="534920"/>
                  <a:pt x="109854" y="511977"/>
                </a:cubicBezTo>
                <a:cubicBezTo>
                  <a:pt x="87832" y="497996"/>
                  <a:pt x="71932" y="479700"/>
                  <a:pt x="68761" y="452402"/>
                </a:cubicBezTo>
                <a:cubicBezTo>
                  <a:pt x="68281" y="448196"/>
                  <a:pt x="66031" y="443142"/>
                  <a:pt x="62896" y="440414"/>
                </a:cubicBezTo>
                <a:cubicBezTo>
                  <a:pt x="44007" y="423851"/>
                  <a:pt x="37848" y="402012"/>
                  <a:pt x="36409" y="378293"/>
                </a:cubicBezTo>
                <a:cubicBezTo>
                  <a:pt x="35598" y="364903"/>
                  <a:pt x="36078" y="351439"/>
                  <a:pt x="35414" y="338012"/>
                </a:cubicBezTo>
                <a:cubicBezTo>
                  <a:pt x="35192" y="333770"/>
                  <a:pt x="34565" y="327830"/>
                  <a:pt x="31799" y="325690"/>
                </a:cubicBezTo>
                <a:cubicBezTo>
                  <a:pt x="16600" y="314071"/>
                  <a:pt x="6751" y="298983"/>
                  <a:pt x="73" y="281425"/>
                </a:cubicBezTo>
                <a:cubicBezTo>
                  <a:pt x="0" y="268513"/>
                  <a:pt x="0" y="255567"/>
                  <a:pt x="0" y="242581"/>
                </a:cubicBezTo>
                <a:cubicBezTo>
                  <a:pt x="7156" y="220817"/>
                  <a:pt x="17560" y="201635"/>
                  <a:pt x="40430" y="192819"/>
                </a:cubicBezTo>
                <a:cubicBezTo>
                  <a:pt x="62932" y="184150"/>
                  <a:pt x="85397" y="184446"/>
                  <a:pt x="108083" y="192893"/>
                </a:cubicBezTo>
                <a:cubicBezTo>
                  <a:pt x="115608" y="195697"/>
                  <a:pt x="124130" y="197763"/>
                  <a:pt x="132024" y="197356"/>
                </a:cubicBezTo>
                <a:cubicBezTo>
                  <a:pt x="167142" y="195586"/>
                  <a:pt x="202222" y="192893"/>
                  <a:pt x="237303" y="190274"/>
                </a:cubicBezTo>
                <a:cubicBezTo>
                  <a:pt x="251578" y="189205"/>
                  <a:pt x="261539" y="181938"/>
                  <a:pt x="270022" y="169985"/>
                </a:cubicBezTo>
                <a:cubicBezTo>
                  <a:pt x="316133" y="104914"/>
                  <a:pt x="371391" y="50689"/>
                  <a:pt x="449152" y="24498"/>
                </a:cubicBezTo>
                <a:cubicBezTo>
                  <a:pt x="504595" y="5833"/>
                  <a:pt x="561772" y="-1288"/>
                  <a:pt x="620091" y="188"/>
                </a:cubicBezTo>
                <a:close/>
              </a:path>
            </a:pathLst>
          </a:custGeom>
          <a:solidFill>
            <a:schemeClr val="accent1"/>
          </a:solidFill>
          <a:ln w="71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1CB9E2-3C2F-454E-ADED-1C3F5E233918}"/>
              </a:ext>
            </a:extLst>
          </p:cNvPr>
          <p:cNvSpPr/>
          <p:nvPr/>
        </p:nvSpPr>
        <p:spPr>
          <a:xfrm>
            <a:off x="2984991" y="2969291"/>
            <a:ext cx="803574" cy="843558"/>
          </a:xfrm>
          <a:custGeom>
            <a:avLst/>
            <a:gdLst>
              <a:gd name="connsiteX0" fmla="*/ 143475 w 1157545"/>
              <a:gd name="connsiteY0" fmla="*/ 1215142 h 1215141"/>
              <a:gd name="connsiteX1" fmla="*/ 46723 w 1157545"/>
              <a:gd name="connsiteY1" fmla="*/ 1173536 h 1215141"/>
              <a:gd name="connsiteX2" fmla="*/ 4177 w 1157545"/>
              <a:gd name="connsiteY2" fmla="*/ 1096872 h 1215141"/>
              <a:gd name="connsiteX3" fmla="*/ 4 w 1157545"/>
              <a:gd name="connsiteY3" fmla="*/ 959824 h 1215141"/>
              <a:gd name="connsiteX4" fmla="*/ 5732 w 1157545"/>
              <a:gd name="connsiteY4" fmla="*/ 936669 h 1215141"/>
              <a:gd name="connsiteX5" fmla="*/ 111238 w 1157545"/>
              <a:gd name="connsiteY5" fmla="*/ 792381 h 1215141"/>
              <a:gd name="connsiteX6" fmla="*/ 211508 w 1157545"/>
              <a:gd name="connsiteY6" fmla="*/ 641342 h 1215141"/>
              <a:gd name="connsiteX7" fmla="*/ 256549 w 1157545"/>
              <a:gd name="connsiteY7" fmla="*/ 562468 h 1215141"/>
              <a:gd name="connsiteX8" fmla="*/ 351746 w 1157545"/>
              <a:gd name="connsiteY8" fmla="*/ 408729 h 1215141"/>
              <a:gd name="connsiteX9" fmla="*/ 364224 w 1157545"/>
              <a:gd name="connsiteY9" fmla="*/ 391915 h 1215141"/>
              <a:gd name="connsiteX10" fmla="*/ 472225 w 1157545"/>
              <a:gd name="connsiteY10" fmla="*/ 308010 h 1215141"/>
              <a:gd name="connsiteX11" fmla="*/ 481185 w 1157545"/>
              <a:gd name="connsiteY11" fmla="*/ 301300 h 1215141"/>
              <a:gd name="connsiteX12" fmla="*/ 537845 w 1157545"/>
              <a:gd name="connsiteY12" fmla="*/ 251308 h 1215141"/>
              <a:gd name="connsiteX13" fmla="*/ 652556 w 1157545"/>
              <a:gd name="connsiteY13" fmla="*/ 189167 h 1215141"/>
              <a:gd name="connsiteX14" fmla="*/ 683442 w 1157545"/>
              <a:gd name="connsiteY14" fmla="*/ 168466 h 1215141"/>
              <a:gd name="connsiteX15" fmla="*/ 763544 w 1157545"/>
              <a:gd name="connsiteY15" fmla="*/ 106775 h 1215141"/>
              <a:gd name="connsiteX16" fmla="*/ 778230 w 1157545"/>
              <a:gd name="connsiteY16" fmla="*/ 87138 h 1215141"/>
              <a:gd name="connsiteX17" fmla="*/ 831699 w 1157545"/>
              <a:gd name="connsiteY17" fmla="*/ 8591 h 1215141"/>
              <a:gd name="connsiteX18" fmla="*/ 854241 w 1157545"/>
              <a:gd name="connsiteY18" fmla="*/ 0 h 1215141"/>
              <a:gd name="connsiteX19" fmla="*/ 865327 w 1157545"/>
              <a:gd name="connsiteY19" fmla="*/ 103379 h 1215141"/>
              <a:gd name="connsiteX20" fmla="*/ 904109 w 1157545"/>
              <a:gd name="connsiteY20" fmla="*/ 61692 h 1215141"/>
              <a:gd name="connsiteX21" fmla="*/ 906932 w 1157545"/>
              <a:gd name="connsiteY21" fmla="*/ 63083 h 1215141"/>
              <a:gd name="connsiteX22" fmla="*/ 898464 w 1157545"/>
              <a:gd name="connsiteY22" fmla="*/ 120234 h 1215141"/>
              <a:gd name="connsiteX23" fmla="*/ 906319 w 1157545"/>
              <a:gd name="connsiteY23" fmla="*/ 144861 h 1215141"/>
              <a:gd name="connsiteX24" fmla="*/ 955901 w 1157545"/>
              <a:gd name="connsiteY24" fmla="*/ 209294 h 1215141"/>
              <a:gd name="connsiteX25" fmla="*/ 961547 w 1157545"/>
              <a:gd name="connsiteY25" fmla="*/ 243045 h 1215141"/>
              <a:gd name="connsiteX26" fmla="*/ 969933 w 1157545"/>
              <a:gd name="connsiteY26" fmla="*/ 267181 h 1215141"/>
              <a:gd name="connsiteX27" fmla="*/ 1045166 w 1157545"/>
              <a:gd name="connsiteY27" fmla="*/ 348306 h 1215141"/>
              <a:gd name="connsiteX28" fmla="*/ 1041607 w 1157545"/>
              <a:gd name="connsiteY28" fmla="*/ 353583 h 1215141"/>
              <a:gd name="connsiteX29" fmla="*/ 908978 w 1157545"/>
              <a:gd name="connsiteY29" fmla="*/ 400302 h 1215141"/>
              <a:gd name="connsiteX30" fmla="*/ 854650 w 1157545"/>
              <a:gd name="connsiteY30" fmla="*/ 382751 h 1215141"/>
              <a:gd name="connsiteX31" fmla="*/ 823231 w 1157545"/>
              <a:gd name="connsiteY31" fmla="*/ 388765 h 1215141"/>
              <a:gd name="connsiteX32" fmla="*/ 767307 w 1157545"/>
              <a:gd name="connsiteY32" fmla="*/ 477989 h 1215141"/>
              <a:gd name="connsiteX33" fmla="*/ 767144 w 1157545"/>
              <a:gd name="connsiteY33" fmla="*/ 487603 h 1215141"/>
              <a:gd name="connsiteX34" fmla="*/ 779458 w 1157545"/>
              <a:gd name="connsiteY34" fmla="*/ 564718 h 1215141"/>
              <a:gd name="connsiteX35" fmla="*/ 768412 w 1157545"/>
              <a:gd name="connsiteY35" fmla="*/ 643837 h 1215141"/>
              <a:gd name="connsiteX36" fmla="*/ 814476 w 1157545"/>
              <a:gd name="connsiteY36" fmla="*/ 649892 h 1215141"/>
              <a:gd name="connsiteX37" fmla="*/ 950869 w 1157545"/>
              <a:gd name="connsiteY37" fmla="*/ 674315 h 1215141"/>
              <a:gd name="connsiteX38" fmla="*/ 1008307 w 1157545"/>
              <a:gd name="connsiteY38" fmla="*/ 712443 h 1215141"/>
              <a:gd name="connsiteX39" fmla="*/ 1120236 w 1157545"/>
              <a:gd name="connsiteY39" fmla="*/ 794508 h 1215141"/>
              <a:gd name="connsiteX40" fmla="*/ 1157545 w 1157545"/>
              <a:gd name="connsiteY40" fmla="*/ 828504 h 1215141"/>
              <a:gd name="connsiteX41" fmla="*/ 1073885 w 1157545"/>
              <a:gd name="connsiteY41" fmla="*/ 865732 h 1215141"/>
              <a:gd name="connsiteX42" fmla="*/ 1014157 w 1157545"/>
              <a:gd name="connsiteY42" fmla="*/ 840899 h 1215141"/>
              <a:gd name="connsiteX43" fmla="*/ 958356 w 1157545"/>
              <a:gd name="connsiteY43" fmla="*/ 775239 h 1215141"/>
              <a:gd name="connsiteX44" fmla="*/ 937001 w 1157545"/>
              <a:gd name="connsiteY44" fmla="*/ 770985 h 1215141"/>
              <a:gd name="connsiteX45" fmla="*/ 917651 w 1157545"/>
              <a:gd name="connsiteY45" fmla="*/ 757812 h 1215141"/>
              <a:gd name="connsiteX46" fmla="*/ 916955 w 1157545"/>
              <a:gd name="connsiteY46" fmla="*/ 741898 h 1215141"/>
              <a:gd name="connsiteX47" fmla="*/ 772217 w 1157545"/>
              <a:gd name="connsiteY47" fmla="*/ 753353 h 1215141"/>
              <a:gd name="connsiteX48" fmla="*/ 777207 w 1157545"/>
              <a:gd name="connsiteY48" fmla="*/ 769267 h 1215141"/>
              <a:gd name="connsiteX49" fmla="*/ 857472 w 1157545"/>
              <a:gd name="connsiteY49" fmla="*/ 995211 h 1215141"/>
              <a:gd name="connsiteX50" fmla="*/ 866350 w 1157545"/>
              <a:gd name="connsiteY50" fmla="*/ 1029739 h 1215141"/>
              <a:gd name="connsiteX51" fmla="*/ 889914 w 1157545"/>
              <a:gd name="connsiteY51" fmla="*/ 1084558 h 1215141"/>
              <a:gd name="connsiteX52" fmla="*/ 931723 w 1157545"/>
              <a:gd name="connsiteY52" fmla="*/ 1129968 h 1215141"/>
              <a:gd name="connsiteX53" fmla="*/ 949028 w 1157545"/>
              <a:gd name="connsiteY53" fmla="*/ 1151445 h 1215141"/>
              <a:gd name="connsiteX54" fmla="*/ 917078 w 1157545"/>
              <a:gd name="connsiteY54" fmla="*/ 1168423 h 1215141"/>
              <a:gd name="connsiteX55" fmla="*/ 843727 w 1157545"/>
              <a:gd name="connsiteY55" fmla="*/ 1168546 h 1215141"/>
              <a:gd name="connsiteX56" fmla="*/ 825072 w 1157545"/>
              <a:gd name="connsiteY56" fmla="*/ 1154268 h 1215141"/>
              <a:gd name="connsiteX57" fmla="*/ 806949 w 1157545"/>
              <a:gd name="connsiteY57" fmla="*/ 1090122 h 1215141"/>
              <a:gd name="connsiteX58" fmla="*/ 802694 w 1157545"/>
              <a:gd name="connsiteY58" fmla="*/ 1066026 h 1215141"/>
              <a:gd name="connsiteX59" fmla="*/ 777003 w 1157545"/>
              <a:gd name="connsiteY59" fmla="*/ 1037471 h 1215141"/>
              <a:gd name="connsiteX60" fmla="*/ 777085 w 1157545"/>
              <a:gd name="connsiteY60" fmla="*/ 1027775 h 1215141"/>
              <a:gd name="connsiteX61" fmla="*/ 758594 w 1157545"/>
              <a:gd name="connsiteY61" fmla="*/ 953933 h 1215141"/>
              <a:gd name="connsiteX62" fmla="*/ 639342 w 1157545"/>
              <a:gd name="connsiteY62" fmla="*/ 786653 h 1215141"/>
              <a:gd name="connsiteX63" fmla="*/ 631896 w 1157545"/>
              <a:gd name="connsiteY63" fmla="*/ 774176 h 1215141"/>
              <a:gd name="connsiteX64" fmla="*/ 439579 w 1157545"/>
              <a:gd name="connsiteY64" fmla="*/ 871991 h 1215141"/>
              <a:gd name="connsiteX65" fmla="*/ 467112 w 1157545"/>
              <a:gd name="connsiteY65" fmla="*/ 891055 h 1215141"/>
              <a:gd name="connsiteX66" fmla="*/ 513217 w 1157545"/>
              <a:gd name="connsiteY66" fmla="*/ 967515 h 1215141"/>
              <a:gd name="connsiteX67" fmla="*/ 464657 w 1157545"/>
              <a:gd name="connsiteY67" fmla="*/ 1038739 h 1215141"/>
              <a:gd name="connsiteX68" fmla="*/ 399365 w 1157545"/>
              <a:gd name="connsiteY68" fmla="*/ 1051462 h 1215141"/>
              <a:gd name="connsiteX69" fmla="*/ 383779 w 1157545"/>
              <a:gd name="connsiteY69" fmla="*/ 1052444 h 1215141"/>
              <a:gd name="connsiteX70" fmla="*/ 383329 w 1157545"/>
              <a:gd name="connsiteY70" fmla="*/ 1057271 h 1215141"/>
              <a:gd name="connsiteX71" fmla="*/ 447025 w 1157545"/>
              <a:gd name="connsiteY71" fmla="*/ 1063040 h 1215141"/>
              <a:gd name="connsiteX72" fmla="*/ 574254 w 1157545"/>
              <a:gd name="connsiteY72" fmla="*/ 1107631 h 1215141"/>
              <a:gd name="connsiteX73" fmla="*/ 466130 w 1157545"/>
              <a:gd name="connsiteY73" fmla="*/ 1136922 h 1215141"/>
              <a:gd name="connsiteX74" fmla="*/ 357065 w 1157545"/>
              <a:gd name="connsiteY74" fmla="*/ 1109881 h 1215141"/>
              <a:gd name="connsiteX75" fmla="*/ 335096 w 1157545"/>
              <a:gd name="connsiteY75" fmla="*/ 1125059 h 1215141"/>
              <a:gd name="connsiteX76" fmla="*/ 380629 w 1157545"/>
              <a:gd name="connsiteY76" fmla="*/ 1145145 h 1215141"/>
              <a:gd name="connsiteX77" fmla="*/ 383492 w 1157545"/>
              <a:gd name="connsiteY77" fmla="*/ 1185482 h 1215141"/>
              <a:gd name="connsiteX78" fmla="*/ 329696 w 1157545"/>
              <a:gd name="connsiteY78" fmla="*/ 1215101 h 1215141"/>
              <a:gd name="connsiteX79" fmla="*/ 323150 w 1157545"/>
              <a:gd name="connsiteY79" fmla="*/ 1215101 h 1215141"/>
              <a:gd name="connsiteX80" fmla="*/ 237690 w 1157545"/>
              <a:gd name="connsiteY80" fmla="*/ 1178159 h 1215141"/>
              <a:gd name="connsiteX81" fmla="*/ 195758 w 1157545"/>
              <a:gd name="connsiteY81" fmla="*/ 1215101 h 1215141"/>
              <a:gd name="connsiteX82" fmla="*/ 143475 w 1157545"/>
              <a:gd name="connsiteY82" fmla="*/ 1215142 h 121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7545" h="1215141">
                <a:moveTo>
                  <a:pt x="143475" y="1215142"/>
                </a:moveTo>
                <a:cubicBezTo>
                  <a:pt x="108783" y="1206837"/>
                  <a:pt x="77733" y="1191128"/>
                  <a:pt x="46723" y="1173536"/>
                </a:cubicBezTo>
                <a:cubicBezTo>
                  <a:pt x="15346" y="1155700"/>
                  <a:pt x="5855" y="1128741"/>
                  <a:pt x="4177" y="1096872"/>
                </a:cubicBezTo>
                <a:cubicBezTo>
                  <a:pt x="1764" y="1051258"/>
                  <a:pt x="823" y="1005520"/>
                  <a:pt x="4" y="959824"/>
                </a:cubicBezTo>
                <a:cubicBezTo>
                  <a:pt x="-118" y="952092"/>
                  <a:pt x="2295" y="943706"/>
                  <a:pt x="5732" y="936669"/>
                </a:cubicBezTo>
                <a:cubicBezTo>
                  <a:pt x="32282" y="882341"/>
                  <a:pt x="67874" y="833945"/>
                  <a:pt x="111238" y="792381"/>
                </a:cubicBezTo>
                <a:cubicBezTo>
                  <a:pt x="156321" y="749180"/>
                  <a:pt x="188107" y="698166"/>
                  <a:pt x="211508" y="641342"/>
                </a:cubicBezTo>
                <a:cubicBezTo>
                  <a:pt x="223208" y="612951"/>
                  <a:pt x="239572" y="587873"/>
                  <a:pt x="256549" y="562468"/>
                </a:cubicBezTo>
                <a:cubicBezTo>
                  <a:pt x="290014" y="512394"/>
                  <a:pt x="320123" y="460071"/>
                  <a:pt x="351746" y="408729"/>
                </a:cubicBezTo>
                <a:cubicBezTo>
                  <a:pt x="355428" y="402797"/>
                  <a:pt x="358946" y="396129"/>
                  <a:pt x="364224" y="391915"/>
                </a:cubicBezTo>
                <a:cubicBezTo>
                  <a:pt x="399979" y="363606"/>
                  <a:pt x="436184" y="335869"/>
                  <a:pt x="472225" y="308010"/>
                </a:cubicBezTo>
                <a:cubicBezTo>
                  <a:pt x="475212" y="305719"/>
                  <a:pt x="479712" y="304287"/>
                  <a:pt x="481185" y="301300"/>
                </a:cubicBezTo>
                <a:cubicBezTo>
                  <a:pt x="493130" y="276673"/>
                  <a:pt x="515958" y="263950"/>
                  <a:pt x="537845" y="251308"/>
                </a:cubicBezTo>
                <a:cubicBezTo>
                  <a:pt x="575482" y="229585"/>
                  <a:pt x="614428" y="210112"/>
                  <a:pt x="652556" y="189167"/>
                </a:cubicBezTo>
                <a:cubicBezTo>
                  <a:pt x="663397" y="183235"/>
                  <a:pt x="673542" y="175912"/>
                  <a:pt x="683442" y="168466"/>
                </a:cubicBezTo>
                <a:cubicBezTo>
                  <a:pt x="710361" y="148216"/>
                  <a:pt x="737239" y="127843"/>
                  <a:pt x="763544" y="106775"/>
                </a:cubicBezTo>
                <a:cubicBezTo>
                  <a:pt x="769762" y="101783"/>
                  <a:pt x="775817" y="94542"/>
                  <a:pt x="778230" y="87138"/>
                </a:cubicBezTo>
                <a:cubicBezTo>
                  <a:pt x="788417" y="55555"/>
                  <a:pt x="806744" y="29701"/>
                  <a:pt x="831699" y="8591"/>
                </a:cubicBezTo>
                <a:cubicBezTo>
                  <a:pt x="837017" y="4091"/>
                  <a:pt x="845445" y="3232"/>
                  <a:pt x="854241" y="0"/>
                </a:cubicBezTo>
                <a:cubicBezTo>
                  <a:pt x="858086" y="35714"/>
                  <a:pt x="861481" y="67542"/>
                  <a:pt x="865327" y="103379"/>
                </a:cubicBezTo>
                <a:cubicBezTo>
                  <a:pt x="879686" y="87956"/>
                  <a:pt x="891877" y="74824"/>
                  <a:pt x="904109" y="61692"/>
                </a:cubicBezTo>
                <a:cubicBezTo>
                  <a:pt x="905050" y="62142"/>
                  <a:pt x="905991" y="62592"/>
                  <a:pt x="906932" y="63083"/>
                </a:cubicBezTo>
                <a:cubicBezTo>
                  <a:pt x="904150" y="82147"/>
                  <a:pt x="901818" y="101252"/>
                  <a:pt x="898464" y="120234"/>
                </a:cubicBezTo>
                <a:cubicBezTo>
                  <a:pt x="896705" y="130257"/>
                  <a:pt x="899568" y="137007"/>
                  <a:pt x="906319" y="144861"/>
                </a:cubicBezTo>
                <a:cubicBezTo>
                  <a:pt x="923951" y="165439"/>
                  <a:pt x="941174" y="186589"/>
                  <a:pt x="955901" y="209294"/>
                </a:cubicBezTo>
                <a:cubicBezTo>
                  <a:pt x="961669" y="218172"/>
                  <a:pt x="962733" y="231958"/>
                  <a:pt x="961547" y="243045"/>
                </a:cubicBezTo>
                <a:cubicBezTo>
                  <a:pt x="960401" y="253681"/>
                  <a:pt x="962897" y="259859"/>
                  <a:pt x="969933" y="267181"/>
                </a:cubicBezTo>
                <a:cubicBezTo>
                  <a:pt x="995134" y="293446"/>
                  <a:pt x="1019516" y="320487"/>
                  <a:pt x="1045166" y="348306"/>
                </a:cubicBezTo>
                <a:cubicBezTo>
                  <a:pt x="1045780" y="347405"/>
                  <a:pt x="1043775" y="350555"/>
                  <a:pt x="1041607" y="353583"/>
                </a:cubicBezTo>
                <a:cubicBezTo>
                  <a:pt x="1000534" y="409997"/>
                  <a:pt x="975783" y="418875"/>
                  <a:pt x="908978" y="400302"/>
                </a:cubicBezTo>
                <a:cubicBezTo>
                  <a:pt x="890650" y="395188"/>
                  <a:pt x="872404" y="389543"/>
                  <a:pt x="854650" y="382751"/>
                </a:cubicBezTo>
                <a:cubicBezTo>
                  <a:pt x="842254" y="378006"/>
                  <a:pt x="832231" y="380297"/>
                  <a:pt x="823231" y="388765"/>
                </a:cubicBezTo>
                <a:cubicBezTo>
                  <a:pt x="796803" y="413598"/>
                  <a:pt x="781953" y="445753"/>
                  <a:pt x="767307" y="477989"/>
                </a:cubicBezTo>
                <a:cubicBezTo>
                  <a:pt x="766080" y="480689"/>
                  <a:pt x="766612" y="484453"/>
                  <a:pt x="767144" y="487603"/>
                </a:cubicBezTo>
                <a:cubicBezTo>
                  <a:pt x="771439" y="513335"/>
                  <a:pt x="779171" y="538986"/>
                  <a:pt x="779458" y="564718"/>
                </a:cubicBezTo>
                <a:cubicBezTo>
                  <a:pt x="779744" y="590327"/>
                  <a:pt x="772626" y="615978"/>
                  <a:pt x="768412" y="643837"/>
                </a:cubicBezTo>
                <a:cubicBezTo>
                  <a:pt x="782689" y="645678"/>
                  <a:pt x="798685" y="647192"/>
                  <a:pt x="814476" y="649892"/>
                </a:cubicBezTo>
                <a:cubicBezTo>
                  <a:pt x="860009" y="657665"/>
                  <a:pt x="905623" y="665070"/>
                  <a:pt x="950869" y="674315"/>
                </a:cubicBezTo>
                <a:cubicBezTo>
                  <a:pt x="974433" y="679142"/>
                  <a:pt x="993088" y="690270"/>
                  <a:pt x="1008307" y="712443"/>
                </a:cubicBezTo>
                <a:cubicBezTo>
                  <a:pt x="1035348" y="751880"/>
                  <a:pt x="1077567" y="774299"/>
                  <a:pt x="1120236" y="794508"/>
                </a:cubicBezTo>
                <a:cubicBezTo>
                  <a:pt x="1135413" y="801708"/>
                  <a:pt x="1154641" y="804858"/>
                  <a:pt x="1157545" y="828504"/>
                </a:cubicBezTo>
                <a:cubicBezTo>
                  <a:pt x="1134472" y="849613"/>
                  <a:pt x="1105017" y="858900"/>
                  <a:pt x="1073885" y="865732"/>
                </a:cubicBezTo>
                <a:cubicBezTo>
                  <a:pt x="1047334" y="871582"/>
                  <a:pt x="1029375" y="867409"/>
                  <a:pt x="1014157" y="840899"/>
                </a:cubicBezTo>
                <a:cubicBezTo>
                  <a:pt x="1000084" y="816395"/>
                  <a:pt x="977133" y="797085"/>
                  <a:pt x="958356" y="775239"/>
                </a:cubicBezTo>
                <a:cubicBezTo>
                  <a:pt x="952056" y="767876"/>
                  <a:pt x="945919" y="767262"/>
                  <a:pt x="937001" y="770985"/>
                </a:cubicBezTo>
                <a:cubicBezTo>
                  <a:pt x="918919" y="778553"/>
                  <a:pt x="917978" y="777449"/>
                  <a:pt x="917651" y="757812"/>
                </a:cubicBezTo>
                <a:cubicBezTo>
                  <a:pt x="917569" y="753025"/>
                  <a:pt x="917241" y="748198"/>
                  <a:pt x="916955" y="741898"/>
                </a:cubicBezTo>
                <a:cubicBezTo>
                  <a:pt x="868641" y="745703"/>
                  <a:pt x="821185" y="749466"/>
                  <a:pt x="772217" y="753353"/>
                </a:cubicBezTo>
                <a:cubicBezTo>
                  <a:pt x="773771" y="758344"/>
                  <a:pt x="775285" y="763867"/>
                  <a:pt x="777207" y="769267"/>
                </a:cubicBezTo>
                <a:cubicBezTo>
                  <a:pt x="804003" y="844581"/>
                  <a:pt x="830963" y="919814"/>
                  <a:pt x="857472" y="995211"/>
                </a:cubicBezTo>
                <a:cubicBezTo>
                  <a:pt x="861400" y="1006379"/>
                  <a:pt x="862259" y="1018652"/>
                  <a:pt x="866350" y="1029739"/>
                </a:cubicBezTo>
                <a:cubicBezTo>
                  <a:pt x="873223" y="1048435"/>
                  <a:pt x="879114" y="1068194"/>
                  <a:pt x="889914" y="1084558"/>
                </a:cubicBezTo>
                <a:cubicBezTo>
                  <a:pt x="901123" y="1101495"/>
                  <a:pt x="917773" y="1114790"/>
                  <a:pt x="931723" y="1129968"/>
                </a:cubicBezTo>
                <a:cubicBezTo>
                  <a:pt x="937942" y="1136718"/>
                  <a:pt x="943301" y="1144245"/>
                  <a:pt x="949028" y="1151445"/>
                </a:cubicBezTo>
                <a:cubicBezTo>
                  <a:pt x="938392" y="1157377"/>
                  <a:pt x="928205" y="1167236"/>
                  <a:pt x="917078" y="1168423"/>
                </a:cubicBezTo>
                <a:cubicBezTo>
                  <a:pt x="892859" y="1171041"/>
                  <a:pt x="868109" y="1170264"/>
                  <a:pt x="843727" y="1168546"/>
                </a:cubicBezTo>
                <a:cubicBezTo>
                  <a:pt x="837017" y="1168055"/>
                  <a:pt x="827404" y="1160691"/>
                  <a:pt x="825072" y="1154268"/>
                </a:cubicBezTo>
                <a:cubicBezTo>
                  <a:pt x="817504" y="1133445"/>
                  <a:pt x="812513" y="1111640"/>
                  <a:pt x="806949" y="1090122"/>
                </a:cubicBezTo>
                <a:cubicBezTo>
                  <a:pt x="804903" y="1082267"/>
                  <a:pt x="803881" y="1074085"/>
                  <a:pt x="802694" y="1066026"/>
                </a:cubicBezTo>
                <a:cubicBezTo>
                  <a:pt x="800485" y="1050930"/>
                  <a:pt x="798031" y="1036162"/>
                  <a:pt x="777003" y="1037471"/>
                </a:cubicBezTo>
                <a:cubicBezTo>
                  <a:pt x="777003" y="1032971"/>
                  <a:pt x="776389" y="1030148"/>
                  <a:pt x="777085" y="1027775"/>
                </a:cubicBezTo>
                <a:cubicBezTo>
                  <a:pt x="785594" y="999425"/>
                  <a:pt x="774917" y="976433"/>
                  <a:pt x="758594" y="953933"/>
                </a:cubicBezTo>
                <a:cubicBezTo>
                  <a:pt x="718379" y="898500"/>
                  <a:pt x="678983" y="842495"/>
                  <a:pt x="639342" y="786653"/>
                </a:cubicBezTo>
                <a:cubicBezTo>
                  <a:pt x="636601" y="782767"/>
                  <a:pt x="634433" y="778471"/>
                  <a:pt x="631896" y="774176"/>
                </a:cubicBezTo>
                <a:cubicBezTo>
                  <a:pt x="565213" y="780476"/>
                  <a:pt x="465639" y="830468"/>
                  <a:pt x="439579" y="871991"/>
                </a:cubicBezTo>
                <a:cubicBezTo>
                  <a:pt x="448702" y="878291"/>
                  <a:pt x="458193" y="884305"/>
                  <a:pt x="467112" y="891055"/>
                </a:cubicBezTo>
                <a:cubicBezTo>
                  <a:pt x="492639" y="910323"/>
                  <a:pt x="513258" y="932578"/>
                  <a:pt x="513217" y="967515"/>
                </a:cubicBezTo>
                <a:cubicBezTo>
                  <a:pt x="513176" y="1003025"/>
                  <a:pt x="498571" y="1027284"/>
                  <a:pt x="464657" y="1038739"/>
                </a:cubicBezTo>
                <a:cubicBezTo>
                  <a:pt x="443834" y="1045775"/>
                  <a:pt x="421211" y="1047575"/>
                  <a:pt x="399365" y="1051462"/>
                </a:cubicBezTo>
                <a:cubicBezTo>
                  <a:pt x="394252" y="1052362"/>
                  <a:pt x="388974" y="1052157"/>
                  <a:pt x="383779" y="1052444"/>
                </a:cubicBezTo>
                <a:cubicBezTo>
                  <a:pt x="383615" y="1054039"/>
                  <a:pt x="383451" y="1055676"/>
                  <a:pt x="383329" y="1057271"/>
                </a:cubicBezTo>
                <a:cubicBezTo>
                  <a:pt x="404602" y="1059480"/>
                  <a:pt x="426447" y="1065862"/>
                  <a:pt x="447025" y="1063040"/>
                </a:cubicBezTo>
                <a:cubicBezTo>
                  <a:pt x="497999" y="1056126"/>
                  <a:pt x="540545" y="1067867"/>
                  <a:pt x="574254" y="1107631"/>
                </a:cubicBezTo>
                <a:cubicBezTo>
                  <a:pt x="553104" y="1137004"/>
                  <a:pt x="500126" y="1148705"/>
                  <a:pt x="466130" y="1136922"/>
                </a:cubicBezTo>
                <a:cubicBezTo>
                  <a:pt x="430866" y="1124690"/>
                  <a:pt x="393761" y="1117449"/>
                  <a:pt x="357065" y="1109881"/>
                </a:cubicBezTo>
                <a:cubicBezTo>
                  <a:pt x="351910" y="1108818"/>
                  <a:pt x="344546" y="1118227"/>
                  <a:pt x="335096" y="1125059"/>
                </a:cubicBezTo>
                <a:cubicBezTo>
                  <a:pt x="353301" y="1133036"/>
                  <a:pt x="367251" y="1138477"/>
                  <a:pt x="380629" y="1145145"/>
                </a:cubicBezTo>
                <a:cubicBezTo>
                  <a:pt x="407547" y="1158564"/>
                  <a:pt x="408652" y="1168628"/>
                  <a:pt x="383492" y="1185482"/>
                </a:cubicBezTo>
                <a:cubicBezTo>
                  <a:pt x="366556" y="1196855"/>
                  <a:pt x="347696" y="1205323"/>
                  <a:pt x="329696" y="1215101"/>
                </a:cubicBezTo>
                <a:cubicBezTo>
                  <a:pt x="327528" y="1215101"/>
                  <a:pt x="325360" y="1215101"/>
                  <a:pt x="323150" y="1215101"/>
                </a:cubicBezTo>
                <a:cubicBezTo>
                  <a:pt x="293082" y="1202092"/>
                  <a:pt x="263054" y="1189123"/>
                  <a:pt x="237690" y="1178159"/>
                </a:cubicBezTo>
                <a:cubicBezTo>
                  <a:pt x="220385" y="1193378"/>
                  <a:pt x="208071" y="1204260"/>
                  <a:pt x="195758" y="1215101"/>
                </a:cubicBezTo>
                <a:cubicBezTo>
                  <a:pt x="178330" y="1215142"/>
                  <a:pt x="160902" y="1215142"/>
                  <a:pt x="143475" y="1215142"/>
                </a:cubicBezTo>
                <a:close/>
              </a:path>
            </a:pathLst>
          </a:custGeom>
          <a:solidFill>
            <a:schemeClr val="accent2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646961-8926-4EA0-92D6-5386CBE34EBC}"/>
              </a:ext>
            </a:extLst>
          </p:cNvPr>
          <p:cNvGrpSpPr/>
          <p:nvPr/>
        </p:nvGrpSpPr>
        <p:grpSpPr>
          <a:xfrm>
            <a:off x="259047" y="3884984"/>
            <a:ext cx="4056363" cy="3009900"/>
            <a:chOff x="4716538" y="2450823"/>
            <a:chExt cx="5939437" cy="4407177"/>
          </a:xfrm>
        </p:grpSpPr>
        <p:sp>
          <p:nvSpPr>
            <p:cNvPr id="12" name="Graphic 89">
              <a:extLst>
                <a:ext uri="{FF2B5EF4-FFF2-40B4-BE49-F238E27FC236}">
                  <a16:creationId xmlns:a16="http://schemas.microsoft.com/office/drawing/2014/main" id="{216C8378-AED1-4119-8C69-45F9C4DB063E}"/>
                </a:ext>
              </a:extLst>
            </p:cNvPr>
            <p:cNvSpPr/>
            <p:nvPr/>
          </p:nvSpPr>
          <p:spPr>
            <a:xfrm>
              <a:off x="4716538" y="2450823"/>
              <a:ext cx="2490020" cy="3431245"/>
            </a:xfrm>
            <a:custGeom>
              <a:avLst/>
              <a:gdLst>
                <a:gd name="connsiteX0" fmla="*/ 0 w 2085337"/>
                <a:gd name="connsiteY0" fmla="*/ 1964267 h 2873593"/>
                <a:gd name="connsiteX1" fmla="*/ 0 w 2085337"/>
                <a:gd name="connsiteY1" fmla="*/ 1932848 h 2873593"/>
                <a:gd name="connsiteX2" fmla="*/ 11572 w 2085337"/>
                <a:gd name="connsiteY2" fmla="*/ 1912795 h 2873593"/>
                <a:gd name="connsiteX3" fmla="*/ 63456 w 2085337"/>
                <a:gd name="connsiteY3" fmla="*/ 1793421 h 2873593"/>
                <a:gd name="connsiteX4" fmla="*/ 85541 w 2085337"/>
                <a:gd name="connsiteY4" fmla="*/ 1757673 h 2873593"/>
                <a:gd name="connsiteX5" fmla="*/ 96613 w 2085337"/>
                <a:gd name="connsiteY5" fmla="*/ 1755582 h 2873593"/>
                <a:gd name="connsiteX6" fmla="*/ 111925 w 2085337"/>
                <a:gd name="connsiteY6" fmla="*/ 1786324 h 2873593"/>
                <a:gd name="connsiteX7" fmla="*/ 128061 w 2085337"/>
                <a:gd name="connsiteY7" fmla="*/ 1817802 h 2873593"/>
                <a:gd name="connsiteX8" fmla="*/ 144021 w 2085337"/>
                <a:gd name="connsiteY8" fmla="*/ 1816919 h 2873593"/>
                <a:gd name="connsiteX9" fmla="*/ 156447 w 2085337"/>
                <a:gd name="connsiteY9" fmla="*/ 1808468 h 2873593"/>
                <a:gd name="connsiteX10" fmla="*/ 166312 w 2085337"/>
                <a:gd name="connsiteY10" fmla="*/ 1821395 h 2873593"/>
                <a:gd name="connsiteX11" fmla="*/ 177619 w 2085337"/>
                <a:gd name="connsiteY11" fmla="*/ 1862325 h 2873593"/>
                <a:gd name="connsiteX12" fmla="*/ 199498 w 2085337"/>
                <a:gd name="connsiteY12" fmla="*/ 1902695 h 2873593"/>
                <a:gd name="connsiteX13" fmla="*/ 208744 w 2085337"/>
                <a:gd name="connsiteY13" fmla="*/ 1887884 h 2873593"/>
                <a:gd name="connsiteX14" fmla="*/ 386245 w 2085337"/>
                <a:gd name="connsiteY14" fmla="*/ 1610148 h 2873593"/>
                <a:gd name="connsiteX15" fmla="*/ 467369 w 2085337"/>
                <a:gd name="connsiteY15" fmla="*/ 1504495 h 2873593"/>
                <a:gd name="connsiteX16" fmla="*/ 533034 w 2085337"/>
                <a:gd name="connsiteY16" fmla="*/ 1422870 h 2873593"/>
                <a:gd name="connsiteX17" fmla="*/ 602674 w 2085337"/>
                <a:gd name="connsiteY17" fmla="*/ 1322459 h 2873593"/>
                <a:gd name="connsiteX18" fmla="*/ 639983 w 2085337"/>
                <a:gd name="connsiteY18" fmla="*/ 1237095 h 2873593"/>
                <a:gd name="connsiteX19" fmla="*/ 658799 w 2085337"/>
                <a:gd name="connsiteY19" fmla="*/ 1202643 h 2873593"/>
                <a:gd name="connsiteX20" fmla="*/ 665306 w 2085337"/>
                <a:gd name="connsiteY20" fmla="*/ 1179587 h 2873593"/>
                <a:gd name="connsiteX21" fmla="*/ 662421 w 2085337"/>
                <a:gd name="connsiteY21" fmla="*/ 1171135 h 2873593"/>
                <a:gd name="connsiteX22" fmla="*/ 667338 w 2085337"/>
                <a:gd name="connsiteY22" fmla="*/ 1152555 h 2873593"/>
                <a:gd name="connsiteX23" fmla="*/ 690630 w 2085337"/>
                <a:gd name="connsiteY23" fmla="*/ 1133209 h 2873593"/>
                <a:gd name="connsiteX24" fmla="*/ 711448 w 2085337"/>
                <a:gd name="connsiteY24" fmla="*/ 1114481 h 2873593"/>
                <a:gd name="connsiteX25" fmla="*/ 684211 w 2085337"/>
                <a:gd name="connsiteY25" fmla="*/ 1106707 h 2873593"/>
                <a:gd name="connsiteX26" fmla="*/ 727290 w 2085337"/>
                <a:gd name="connsiteY26" fmla="*/ 1053233 h 2873593"/>
                <a:gd name="connsiteX27" fmla="*/ 739599 w 2085337"/>
                <a:gd name="connsiteY27" fmla="*/ 964011 h 2873593"/>
                <a:gd name="connsiteX28" fmla="*/ 722962 w 2085337"/>
                <a:gd name="connsiteY28" fmla="*/ 853824 h 2873593"/>
                <a:gd name="connsiteX29" fmla="*/ 724257 w 2085337"/>
                <a:gd name="connsiteY29" fmla="*/ 804472 h 2873593"/>
                <a:gd name="connsiteX30" fmla="*/ 711684 w 2085337"/>
                <a:gd name="connsiteY30" fmla="*/ 744196 h 2873593"/>
                <a:gd name="connsiteX31" fmla="*/ 631826 w 2085337"/>
                <a:gd name="connsiteY31" fmla="*/ 554504 h 2873593"/>
                <a:gd name="connsiteX32" fmla="*/ 615218 w 2085337"/>
                <a:gd name="connsiteY32" fmla="*/ 397438 h 2873593"/>
                <a:gd name="connsiteX33" fmla="*/ 632827 w 2085337"/>
                <a:gd name="connsiteY33" fmla="*/ 286809 h 2873593"/>
                <a:gd name="connsiteX34" fmla="*/ 665807 w 2085337"/>
                <a:gd name="connsiteY34" fmla="*/ 214077 h 2873593"/>
                <a:gd name="connsiteX35" fmla="*/ 714364 w 2085337"/>
                <a:gd name="connsiteY35" fmla="*/ 194201 h 2873593"/>
                <a:gd name="connsiteX36" fmla="*/ 817749 w 2085337"/>
                <a:gd name="connsiteY36" fmla="*/ 228241 h 2873593"/>
                <a:gd name="connsiteX37" fmla="*/ 966393 w 2085337"/>
                <a:gd name="connsiteY37" fmla="*/ 320525 h 2873593"/>
                <a:gd name="connsiteX38" fmla="*/ 1117952 w 2085337"/>
                <a:gd name="connsiteY38" fmla="*/ 219024 h 2873593"/>
                <a:gd name="connsiteX39" fmla="*/ 1117952 w 2085337"/>
                <a:gd name="connsiteY39" fmla="*/ 235455 h 2873593"/>
                <a:gd name="connsiteX40" fmla="*/ 1241420 w 2085337"/>
                <a:gd name="connsiteY40" fmla="*/ 210602 h 2873593"/>
                <a:gd name="connsiteX41" fmla="*/ 1357880 w 2085337"/>
                <a:gd name="connsiteY41" fmla="*/ 187870 h 2873593"/>
                <a:gd name="connsiteX42" fmla="*/ 1505051 w 2085337"/>
                <a:gd name="connsiteY42" fmla="*/ 211397 h 2873593"/>
                <a:gd name="connsiteX43" fmla="*/ 1568567 w 2085337"/>
                <a:gd name="connsiteY43" fmla="*/ 202328 h 2873593"/>
                <a:gd name="connsiteX44" fmla="*/ 1585734 w 2085337"/>
                <a:gd name="connsiteY44" fmla="*/ 184631 h 2873593"/>
                <a:gd name="connsiteX45" fmla="*/ 1684673 w 2085337"/>
                <a:gd name="connsiteY45" fmla="*/ 70027 h 2873593"/>
                <a:gd name="connsiteX46" fmla="*/ 1755255 w 2085337"/>
                <a:gd name="connsiteY46" fmla="*/ 13461 h 2873593"/>
                <a:gd name="connsiteX47" fmla="*/ 1851161 w 2085337"/>
                <a:gd name="connsiteY47" fmla="*/ 30716 h 2873593"/>
                <a:gd name="connsiteX48" fmla="*/ 1889294 w 2085337"/>
                <a:gd name="connsiteY48" fmla="*/ 92376 h 2873593"/>
                <a:gd name="connsiteX49" fmla="*/ 1940442 w 2085337"/>
                <a:gd name="connsiteY49" fmla="*/ 289930 h 2873593"/>
                <a:gd name="connsiteX50" fmla="*/ 1940265 w 2085337"/>
                <a:gd name="connsiteY50" fmla="*/ 399441 h 2873593"/>
                <a:gd name="connsiteX51" fmla="*/ 1921125 w 2085337"/>
                <a:gd name="connsiteY51" fmla="*/ 475264 h 2873593"/>
                <a:gd name="connsiteX52" fmla="*/ 1922686 w 2085337"/>
                <a:gd name="connsiteY52" fmla="*/ 486896 h 2873593"/>
                <a:gd name="connsiteX53" fmla="*/ 1961732 w 2085337"/>
                <a:gd name="connsiteY53" fmla="*/ 562543 h 2873593"/>
                <a:gd name="connsiteX54" fmla="*/ 1977250 w 2085337"/>
                <a:gd name="connsiteY54" fmla="*/ 661011 h 2873593"/>
                <a:gd name="connsiteX55" fmla="*/ 1983257 w 2085337"/>
                <a:gd name="connsiteY55" fmla="*/ 679709 h 2873593"/>
                <a:gd name="connsiteX56" fmla="*/ 1995595 w 2085337"/>
                <a:gd name="connsiteY56" fmla="*/ 739956 h 2873593"/>
                <a:gd name="connsiteX57" fmla="*/ 1972421 w 2085337"/>
                <a:gd name="connsiteY57" fmla="*/ 852852 h 2873593"/>
                <a:gd name="connsiteX58" fmla="*/ 1958434 w 2085337"/>
                <a:gd name="connsiteY58" fmla="*/ 939041 h 2873593"/>
                <a:gd name="connsiteX59" fmla="*/ 1961437 w 2085337"/>
                <a:gd name="connsiteY59" fmla="*/ 951349 h 2873593"/>
                <a:gd name="connsiteX60" fmla="*/ 1981637 w 2085337"/>
                <a:gd name="connsiteY60" fmla="*/ 1007886 h 2873593"/>
                <a:gd name="connsiteX61" fmla="*/ 1997774 w 2085337"/>
                <a:gd name="connsiteY61" fmla="*/ 1082002 h 2873593"/>
                <a:gd name="connsiteX62" fmla="*/ 2042797 w 2085337"/>
                <a:gd name="connsiteY62" fmla="*/ 1251465 h 2873593"/>
                <a:gd name="connsiteX63" fmla="*/ 2070005 w 2085337"/>
                <a:gd name="connsiteY63" fmla="*/ 1359738 h 2873593"/>
                <a:gd name="connsiteX64" fmla="*/ 2082402 w 2085337"/>
                <a:gd name="connsiteY64" fmla="*/ 1409561 h 2873593"/>
                <a:gd name="connsiteX65" fmla="*/ 2067767 w 2085337"/>
                <a:gd name="connsiteY65" fmla="*/ 1562534 h 2873593"/>
                <a:gd name="connsiteX66" fmla="*/ 2036760 w 2085337"/>
                <a:gd name="connsiteY66" fmla="*/ 1756407 h 2873593"/>
                <a:gd name="connsiteX67" fmla="*/ 2030400 w 2085337"/>
                <a:gd name="connsiteY67" fmla="*/ 1828933 h 2873593"/>
                <a:gd name="connsiteX68" fmla="*/ 2019476 w 2085337"/>
                <a:gd name="connsiteY68" fmla="*/ 1852313 h 2873593"/>
                <a:gd name="connsiteX69" fmla="*/ 2001837 w 2085337"/>
                <a:gd name="connsiteY69" fmla="*/ 1879933 h 2873593"/>
                <a:gd name="connsiteX70" fmla="*/ 1990795 w 2085337"/>
                <a:gd name="connsiteY70" fmla="*/ 1933673 h 2873593"/>
                <a:gd name="connsiteX71" fmla="*/ 1960200 w 2085337"/>
                <a:gd name="connsiteY71" fmla="*/ 2155756 h 2873593"/>
                <a:gd name="connsiteX72" fmla="*/ 1954311 w 2085337"/>
                <a:gd name="connsiteY72" fmla="*/ 2322509 h 2873593"/>
                <a:gd name="connsiteX73" fmla="*/ 1965913 w 2085337"/>
                <a:gd name="connsiteY73" fmla="*/ 2420476 h 2873593"/>
                <a:gd name="connsiteX74" fmla="*/ 1994122 w 2085337"/>
                <a:gd name="connsiteY74" fmla="*/ 2564203 h 2873593"/>
                <a:gd name="connsiteX75" fmla="*/ 2029929 w 2085337"/>
                <a:gd name="connsiteY75" fmla="*/ 2680927 h 2873593"/>
                <a:gd name="connsiteX76" fmla="*/ 2007697 w 2085337"/>
                <a:gd name="connsiteY76" fmla="*/ 2735697 h 2873593"/>
                <a:gd name="connsiteX77" fmla="*/ 1984552 w 2085337"/>
                <a:gd name="connsiteY77" fmla="*/ 2751775 h 2873593"/>
                <a:gd name="connsiteX78" fmla="*/ 1971007 w 2085337"/>
                <a:gd name="connsiteY78" fmla="*/ 2765173 h 2873593"/>
                <a:gd name="connsiteX79" fmla="*/ 1875366 w 2085337"/>
                <a:gd name="connsiteY79" fmla="*/ 2763288 h 2873593"/>
                <a:gd name="connsiteX80" fmla="*/ 1853016 w 2085337"/>
                <a:gd name="connsiteY80" fmla="*/ 2758371 h 2873593"/>
                <a:gd name="connsiteX81" fmla="*/ 1771156 w 2085337"/>
                <a:gd name="connsiteY81" fmla="*/ 2731280 h 2873593"/>
                <a:gd name="connsiteX82" fmla="*/ 1737617 w 2085337"/>
                <a:gd name="connsiteY82" fmla="*/ 2694090 h 2873593"/>
                <a:gd name="connsiteX83" fmla="*/ 1713942 w 2085337"/>
                <a:gd name="connsiteY83" fmla="*/ 2638760 h 2873593"/>
                <a:gd name="connsiteX84" fmla="*/ 1718772 w 2085337"/>
                <a:gd name="connsiteY84" fmla="*/ 2574332 h 2873593"/>
                <a:gd name="connsiteX85" fmla="*/ 1710026 w 2085337"/>
                <a:gd name="connsiteY85" fmla="*/ 2489645 h 2873593"/>
                <a:gd name="connsiteX86" fmla="*/ 1656758 w 2085337"/>
                <a:gd name="connsiteY86" fmla="*/ 2317974 h 2873593"/>
                <a:gd name="connsiteX87" fmla="*/ 1637147 w 2085337"/>
                <a:gd name="connsiteY87" fmla="*/ 2312644 h 2873593"/>
                <a:gd name="connsiteX88" fmla="*/ 1602665 w 2085337"/>
                <a:gd name="connsiteY88" fmla="*/ 2335112 h 2873593"/>
                <a:gd name="connsiteX89" fmla="*/ 1576988 w 2085337"/>
                <a:gd name="connsiteY89" fmla="*/ 2368268 h 2873593"/>
                <a:gd name="connsiteX90" fmla="*/ 1574191 w 2085337"/>
                <a:gd name="connsiteY90" fmla="*/ 2380430 h 2873593"/>
                <a:gd name="connsiteX91" fmla="*/ 1564533 w 2085337"/>
                <a:gd name="connsiteY91" fmla="*/ 2368327 h 2873593"/>
                <a:gd name="connsiteX92" fmla="*/ 1557554 w 2085337"/>
                <a:gd name="connsiteY92" fmla="*/ 2379811 h 2873593"/>
                <a:gd name="connsiteX93" fmla="*/ 1527725 w 2085337"/>
                <a:gd name="connsiteY93" fmla="*/ 2419917 h 2873593"/>
                <a:gd name="connsiteX94" fmla="*/ 1479669 w 2085337"/>
                <a:gd name="connsiteY94" fmla="*/ 2462790 h 2873593"/>
                <a:gd name="connsiteX95" fmla="*/ 1474663 w 2085337"/>
                <a:gd name="connsiteY95" fmla="*/ 2474098 h 2873593"/>
                <a:gd name="connsiteX96" fmla="*/ 1488002 w 2085337"/>
                <a:gd name="connsiteY96" fmla="*/ 2580840 h 2873593"/>
                <a:gd name="connsiteX97" fmla="*/ 1503432 w 2085337"/>
                <a:gd name="connsiteY97" fmla="*/ 2622182 h 2873593"/>
                <a:gd name="connsiteX98" fmla="*/ 1557289 w 2085337"/>
                <a:gd name="connsiteY98" fmla="*/ 2665056 h 2873593"/>
                <a:gd name="connsiteX99" fmla="*/ 1579638 w 2085337"/>
                <a:gd name="connsiteY99" fmla="*/ 2677806 h 2873593"/>
                <a:gd name="connsiteX100" fmla="*/ 1595451 w 2085337"/>
                <a:gd name="connsiteY100" fmla="*/ 2706840 h 2873593"/>
                <a:gd name="connsiteX101" fmla="*/ 1594803 w 2085337"/>
                <a:gd name="connsiteY101" fmla="*/ 2785255 h 2873593"/>
                <a:gd name="connsiteX102" fmla="*/ 1541093 w 2085337"/>
                <a:gd name="connsiteY102" fmla="*/ 2841998 h 2873593"/>
                <a:gd name="connsiteX103" fmla="*/ 1536706 w 2085337"/>
                <a:gd name="connsiteY103" fmla="*/ 2856780 h 2873593"/>
                <a:gd name="connsiteX104" fmla="*/ 1524869 w 2085337"/>
                <a:gd name="connsiteY104" fmla="*/ 2864259 h 2873593"/>
                <a:gd name="connsiteX105" fmla="*/ 1467213 w 2085337"/>
                <a:gd name="connsiteY105" fmla="*/ 2863287 h 2873593"/>
                <a:gd name="connsiteX106" fmla="*/ 1404905 w 2085337"/>
                <a:gd name="connsiteY106" fmla="*/ 2873593 h 2873593"/>
                <a:gd name="connsiteX107" fmla="*/ 1380229 w 2085337"/>
                <a:gd name="connsiteY107" fmla="*/ 2873593 h 2873593"/>
                <a:gd name="connsiteX108" fmla="*/ 1214447 w 2085337"/>
                <a:gd name="connsiteY108" fmla="*/ 2613820 h 2873593"/>
                <a:gd name="connsiteX109" fmla="*/ 1219777 w 2085337"/>
                <a:gd name="connsiteY109" fmla="*/ 2635227 h 2873593"/>
                <a:gd name="connsiteX110" fmla="*/ 1224989 w 2085337"/>
                <a:gd name="connsiteY110" fmla="*/ 2669355 h 2873593"/>
                <a:gd name="connsiteX111" fmla="*/ 1195867 w 2085337"/>
                <a:gd name="connsiteY111" fmla="*/ 2709284 h 2873593"/>
                <a:gd name="connsiteX112" fmla="*/ 1158264 w 2085337"/>
                <a:gd name="connsiteY112" fmla="*/ 2715232 h 2873593"/>
                <a:gd name="connsiteX113" fmla="*/ 1125196 w 2085337"/>
                <a:gd name="connsiteY113" fmla="*/ 2715379 h 2873593"/>
                <a:gd name="connsiteX114" fmla="*/ 970987 w 2085337"/>
                <a:gd name="connsiteY114" fmla="*/ 2710609 h 2873593"/>
                <a:gd name="connsiteX115" fmla="*/ 831677 w 2085337"/>
                <a:gd name="connsiteY115" fmla="*/ 2732929 h 2873593"/>
                <a:gd name="connsiteX116" fmla="*/ 777408 w 2085337"/>
                <a:gd name="connsiteY116" fmla="*/ 2731045 h 2873593"/>
                <a:gd name="connsiteX117" fmla="*/ 642427 w 2085337"/>
                <a:gd name="connsiteY117" fmla="*/ 2696239 h 2873593"/>
                <a:gd name="connsiteX118" fmla="*/ 629117 w 2085337"/>
                <a:gd name="connsiteY118" fmla="*/ 2695120 h 2873593"/>
                <a:gd name="connsiteX119" fmla="*/ 568399 w 2085337"/>
                <a:gd name="connsiteY119" fmla="*/ 2691940 h 2873593"/>
                <a:gd name="connsiteX120" fmla="*/ 427970 w 2085337"/>
                <a:gd name="connsiteY120" fmla="*/ 2697034 h 2873593"/>
                <a:gd name="connsiteX121" fmla="*/ 373789 w 2085337"/>
                <a:gd name="connsiteY121" fmla="*/ 2702982 h 2873593"/>
                <a:gd name="connsiteX122" fmla="*/ 287100 w 2085337"/>
                <a:gd name="connsiteY122" fmla="*/ 2671240 h 2873593"/>
                <a:gd name="connsiteX123" fmla="*/ 230593 w 2085337"/>
                <a:gd name="connsiteY123" fmla="*/ 2621623 h 2873593"/>
                <a:gd name="connsiteX124" fmla="*/ 182566 w 2085337"/>
                <a:gd name="connsiteY124" fmla="*/ 2561111 h 2873593"/>
                <a:gd name="connsiteX125" fmla="*/ 134333 w 2085337"/>
                <a:gd name="connsiteY125" fmla="*/ 2497890 h 2873593"/>
                <a:gd name="connsiteX126" fmla="*/ 41342 w 2085337"/>
                <a:gd name="connsiteY126" fmla="*/ 2138618 h 2873593"/>
                <a:gd name="connsiteX127" fmla="*/ 41961 w 2085337"/>
                <a:gd name="connsiteY127" fmla="*/ 2117299 h 2873593"/>
                <a:gd name="connsiteX128" fmla="*/ 27267 w 2085337"/>
                <a:gd name="connsiteY128" fmla="*/ 2050486 h 2873593"/>
                <a:gd name="connsiteX129" fmla="*/ 17874 w 2085337"/>
                <a:gd name="connsiteY129" fmla="*/ 2027753 h 2873593"/>
                <a:gd name="connsiteX130" fmla="*/ 0 w 2085337"/>
                <a:gd name="connsiteY130" fmla="*/ 1964267 h 2873593"/>
                <a:gd name="connsiteX131" fmla="*/ 1474103 w 2085337"/>
                <a:gd name="connsiteY131" fmla="*/ 2434934 h 2873593"/>
                <a:gd name="connsiteX132" fmla="*/ 1480729 w 2085337"/>
                <a:gd name="connsiteY132" fmla="*/ 2429339 h 2873593"/>
                <a:gd name="connsiteX133" fmla="*/ 1559644 w 2085337"/>
                <a:gd name="connsiteY133" fmla="*/ 2353221 h 2873593"/>
                <a:gd name="connsiteX134" fmla="*/ 1593125 w 2085337"/>
                <a:gd name="connsiteY134" fmla="*/ 2301102 h 2873593"/>
                <a:gd name="connsiteX135" fmla="*/ 1607436 w 2085337"/>
                <a:gd name="connsiteY135" fmla="*/ 2269653 h 2873593"/>
                <a:gd name="connsiteX136" fmla="*/ 1622012 w 2085337"/>
                <a:gd name="connsiteY136" fmla="*/ 2256314 h 2873593"/>
                <a:gd name="connsiteX137" fmla="*/ 1624956 w 2085337"/>
                <a:gd name="connsiteY137" fmla="*/ 2258316 h 2873593"/>
                <a:gd name="connsiteX138" fmla="*/ 1627636 w 2085337"/>
                <a:gd name="connsiteY138" fmla="*/ 2292474 h 2873593"/>
                <a:gd name="connsiteX139" fmla="*/ 1649102 w 2085337"/>
                <a:gd name="connsiteY139" fmla="*/ 2249806 h 2873593"/>
                <a:gd name="connsiteX140" fmla="*/ 1653077 w 2085337"/>
                <a:gd name="connsiteY140" fmla="*/ 2250984 h 2873593"/>
                <a:gd name="connsiteX141" fmla="*/ 1656228 w 2085337"/>
                <a:gd name="connsiteY141" fmla="*/ 2270448 h 2873593"/>
                <a:gd name="connsiteX142" fmla="*/ 1660380 w 2085337"/>
                <a:gd name="connsiteY142" fmla="*/ 2279164 h 2873593"/>
                <a:gd name="connsiteX143" fmla="*/ 1669361 w 2085337"/>
                <a:gd name="connsiteY143" fmla="*/ 2274011 h 2873593"/>
                <a:gd name="connsiteX144" fmla="*/ 1676928 w 2085337"/>
                <a:gd name="connsiteY144" fmla="*/ 2264323 h 2873593"/>
                <a:gd name="connsiteX145" fmla="*/ 1696540 w 2085337"/>
                <a:gd name="connsiteY145" fmla="*/ 2237174 h 2873593"/>
                <a:gd name="connsiteX146" fmla="*/ 1698925 w 2085337"/>
                <a:gd name="connsiteY146" fmla="*/ 2261555 h 2873593"/>
                <a:gd name="connsiteX147" fmla="*/ 1683907 w 2085337"/>
                <a:gd name="connsiteY147" fmla="*/ 2318092 h 2873593"/>
                <a:gd name="connsiteX148" fmla="*/ 1731816 w 2085337"/>
                <a:gd name="connsiteY148" fmla="*/ 2516147 h 2873593"/>
                <a:gd name="connsiteX149" fmla="*/ 1737617 w 2085337"/>
                <a:gd name="connsiteY149" fmla="*/ 2571329 h 2873593"/>
                <a:gd name="connsiteX150" fmla="*/ 1728253 w 2085337"/>
                <a:gd name="connsiteY150" fmla="*/ 2645769 h 2873593"/>
                <a:gd name="connsiteX151" fmla="*/ 1730992 w 2085337"/>
                <a:gd name="connsiteY151" fmla="*/ 2665527 h 2873593"/>
                <a:gd name="connsiteX152" fmla="*/ 1751251 w 2085337"/>
                <a:gd name="connsiteY152" fmla="*/ 2678424 h 2873593"/>
                <a:gd name="connsiteX153" fmla="*/ 1769007 w 2085337"/>
                <a:gd name="connsiteY153" fmla="*/ 2667235 h 2873593"/>
                <a:gd name="connsiteX154" fmla="*/ 1796274 w 2085337"/>
                <a:gd name="connsiteY154" fmla="*/ 2634049 h 2873593"/>
                <a:gd name="connsiteX155" fmla="*/ 1846833 w 2085337"/>
                <a:gd name="connsiteY155" fmla="*/ 2657606 h 2873593"/>
                <a:gd name="connsiteX156" fmla="*/ 1807846 w 2085337"/>
                <a:gd name="connsiteY156" fmla="*/ 2649126 h 2873593"/>
                <a:gd name="connsiteX157" fmla="*/ 1784289 w 2085337"/>
                <a:gd name="connsiteY157" fmla="*/ 2685462 h 2873593"/>
                <a:gd name="connsiteX158" fmla="*/ 1829401 w 2085337"/>
                <a:gd name="connsiteY158" fmla="*/ 2739260 h 2873593"/>
                <a:gd name="connsiteX159" fmla="*/ 1854312 w 2085337"/>
                <a:gd name="connsiteY159" fmla="*/ 2724832 h 2873593"/>
                <a:gd name="connsiteX160" fmla="*/ 1858729 w 2085337"/>
                <a:gd name="connsiteY160" fmla="*/ 2690409 h 2873593"/>
                <a:gd name="connsiteX161" fmla="*/ 1916208 w 2085337"/>
                <a:gd name="connsiteY161" fmla="*/ 2644768 h 2873593"/>
                <a:gd name="connsiteX162" fmla="*/ 1931608 w 2085337"/>
                <a:gd name="connsiteY162" fmla="*/ 2651628 h 2873593"/>
                <a:gd name="connsiteX163" fmla="*/ 1908464 w 2085337"/>
                <a:gd name="connsiteY163" fmla="*/ 2664467 h 2873593"/>
                <a:gd name="connsiteX164" fmla="*/ 1888970 w 2085337"/>
                <a:gd name="connsiteY164" fmla="*/ 2711110 h 2873593"/>
                <a:gd name="connsiteX165" fmla="*/ 1897804 w 2085337"/>
                <a:gd name="connsiteY165" fmla="*/ 2735491 h 2873593"/>
                <a:gd name="connsiteX166" fmla="*/ 1949011 w 2085337"/>
                <a:gd name="connsiteY166" fmla="*/ 2735992 h 2873593"/>
                <a:gd name="connsiteX167" fmla="*/ 1959405 w 2085337"/>
                <a:gd name="connsiteY167" fmla="*/ 2684255 h 2873593"/>
                <a:gd name="connsiteX168" fmla="*/ 1961290 w 2085337"/>
                <a:gd name="connsiteY168" fmla="*/ 2669856 h 2873593"/>
                <a:gd name="connsiteX169" fmla="*/ 1965530 w 2085337"/>
                <a:gd name="connsiteY169" fmla="*/ 2669296 h 2873593"/>
                <a:gd name="connsiteX170" fmla="*/ 1970212 w 2085337"/>
                <a:gd name="connsiteY170" fmla="*/ 2683931 h 2873593"/>
                <a:gd name="connsiteX171" fmla="*/ 1971272 w 2085337"/>
                <a:gd name="connsiteY171" fmla="*/ 2706192 h 2873593"/>
                <a:gd name="connsiteX172" fmla="*/ 1982403 w 2085337"/>
                <a:gd name="connsiteY172" fmla="*/ 2716263 h 2873593"/>
                <a:gd name="connsiteX173" fmla="*/ 1994623 w 2085337"/>
                <a:gd name="connsiteY173" fmla="*/ 2709814 h 2873593"/>
                <a:gd name="connsiteX174" fmla="*/ 2002780 w 2085337"/>
                <a:gd name="connsiteY174" fmla="*/ 2667264 h 2873593"/>
                <a:gd name="connsiteX175" fmla="*/ 1972008 w 2085337"/>
                <a:gd name="connsiteY175" fmla="*/ 2575068 h 2873593"/>
                <a:gd name="connsiteX176" fmla="*/ 1965795 w 2085337"/>
                <a:gd name="connsiteY176" fmla="*/ 2555987 h 2873593"/>
                <a:gd name="connsiteX177" fmla="*/ 1956314 w 2085337"/>
                <a:gd name="connsiteY177" fmla="*/ 2481783 h 2873593"/>
                <a:gd name="connsiteX178" fmla="*/ 1918534 w 2085337"/>
                <a:gd name="connsiteY178" fmla="*/ 2262615 h 2873593"/>
                <a:gd name="connsiteX179" fmla="*/ 1902987 w 2085337"/>
                <a:gd name="connsiteY179" fmla="*/ 2243299 h 2873593"/>
                <a:gd name="connsiteX180" fmla="*/ 1856845 w 2085337"/>
                <a:gd name="connsiteY180" fmla="*/ 2251455 h 2873593"/>
                <a:gd name="connsiteX181" fmla="*/ 1830696 w 2085337"/>
                <a:gd name="connsiteY181" fmla="*/ 2266502 h 2873593"/>
                <a:gd name="connsiteX182" fmla="*/ 1800485 w 2085337"/>
                <a:gd name="connsiteY182" fmla="*/ 2249070 h 2873593"/>
                <a:gd name="connsiteX183" fmla="*/ 1798512 w 2085337"/>
                <a:gd name="connsiteY183" fmla="*/ 2215502 h 2873593"/>
                <a:gd name="connsiteX184" fmla="*/ 1768594 w 2085337"/>
                <a:gd name="connsiteY184" fmla="*/ 2150396 h 2873593"/>
                <a:gd name="connsiteX185" fmla="*/ 1737382 w 2085337"/>
                <a:gd name="connsiteY185" fmla="*/ 2116975 h 2873593"/>
                <a:gd name="connsiteX186" fmla="*/ 1741828 w 2085337"/>
                <a:gd name="connsiteY186" fmla="*/ 2085291 h 2873593"/>
                <a:gd name="connsiteX187" fmla="*/ 1786674 w 2085337"/>
                <a:gd name="connsiteY187" fmla="*/ 1988766 h 2873593"/>
                <a:gd name="connsiteX188" fmla="*/ 1805137 w 2085337"/>
                <a:gd name="connsiteY188" fmla="*/ 1937589 h 2873593"/>
                <a:gd name="connsiteX189" fmla="*/ 1821568 w 2085337"/>
                <a:gd name="connsiteY189" fmla="*/ 1906759 h 2873593"/>
                <a:gd name="connsiteX190" fmla="*/ 1842916 w 2085337"/>
                <a:gd name="connsiteY190" fmla="*/ 1868126 h 2873593"/>
                <a:gd name="connsiteX191" fmla="*/ 1876632 w 2085337"/>
                <a:gd name="connsiteY191" fmla="*/ 1841271 h 2873593"/>
                <a:gd name="connsiteX192" fmla="*/ 1860967 w 2085337"/>
                <a:gd name="connsiteY192" fmla="*/ 1843008 h 2873593"/>
                <a:gd name="connsiteX193" fmla="*/ 1929841 w 2085337"/>
                <a:gd name="connsiteY193" fmla="*/ 1744805 h 2873593"/>
                <a:gd name="connsiteX194" fmla="*/ 1906049 w 2085337"/>
                <a:gd name="connsiteY194" fmla="*/ 1753668 h 2873593"/>
                <a:gd name="connsiteX195" fmla="*/ 1907992 w 2085337"/>
                <a:gd name="connsiteY195" fmla="*/ 1745306 h 2873593"/>
                <a:gd name="connsiteX196" fmla="*/ 1969711 w 2085337"/>
                <a:gd name="connsiteY196" fmla="*/ 1684588 h 2873593"/>
                <a:gd name="connsiteX197" fmla="*/ 1967120 w 2085337"/>
                <a:gd name="connsiteY197" fmla="*/ 1648575 h 2873593"/>
                <a:gd name="connsiteX198" fmla="*/ 1980695 w 2085337"/>
                <a:gd name="connsiteY198" fmla="*/ 1604730 h 2873593"/>
                <a:gd name="connsiteX199" fmla="*/ 1981254 w 2085337"/>
                <a:gd name="connsiteY199" fmla="*/ 1569954 h 2873593"/>
                <a:gd name="connsiteX200" fmla="*/ 1949394 w 2085337"/>
                <a:gd name="connsiteY200" fmla="*/ 1588122 h 2873593"/>
                <a:gd name="connsiteX201" fmla="*/ 1937939 w 2085337"/>
                <a:gd name="connsiteY201" fmla="*/ 1598075 h 2873593"/>
                <a:gd name="connsiteX202" fmla="*/ 1916591 w 2085337"/>
                <a:gd name="connsiteY202" fmla="*/ 1619129 h 2873593"/>
                <a:gd name="connsiteX203" fmla="*/ 1860908 w 2085337"/>
                <a:gd name="connsiteY203" fmla="*/ 1681584 h 2873593"/>
                <a:gd name="connsiteX204" fmla="*/ 1847716 w 2085337"/>
                <a:gd name="connsiteY204" fmla="*/ 1686973 h 2873593"/>
                <a:gd name="connsiteX205" fmla="*/ 1848747 w 2085337"/>
                <a:gd name="connsiteY205" fmla="*/ 1670365 h 2873593"/>
                <a:gd name="connsiteX206" fmla="*/ 1740679 w 2085337"/>
                <a:gd name="connsiteY206" fmla="*/ 1746219 h 2873593"/>
                <a:gd name="connsiteX207" fmla="*/ 1737382 w 2085337"/>
                <a:gd name="connsiteY207" fmla="*/ 1738651 h 2873593"/>
                <a:gd name="connsiteX208" fmla="*/ 1691092 w 2085337"/>
                <a:gd name="connsiteY208" fmla="*/ 1775370 h 2873593"/>
                <a:gd name="connsiteX209" fmla="*/ 1603490 w 2085337"/>
                <a:gd name="connsiteY209" fmla="*/ 1818980 h 2873593"/>
                <a:gd name="connsiteX210" fmla="*/ 1581935 w 2085337"/>
                <a:gd name="connsiteY210" fmla="*/ 1820276 h 2873593"/>
                <a:gd name="connsiteX211" fmla="*/ 1588708 w 2085337"/>
                <a:gd name="connsiteY211" fmla="*/ 1807702 h 2873593"/>
                <a:gd name="connsiteX212" fmla="*/ 1545304 w 2085337"/>
                <a:gd name="connsiteY212" fmla="*/ 1836412 h 2873593"/>
                <a:gd name="connsiteX213" fmla="*/ 1543449 w 2085337"/>
                <a:gd name="connsiteY213" fmla="*/ 1829934 h 2873593"/>
                <a:gd name="connsiteX214" fmla="*/ 1541064 w 2085337"/>
                <a:gd name="connsiteY214" fmla="*/ 1814828 h 2873593"/>
                <a:gd name="connsiteX215" fmla="*/ 1534821 w 2085337"/>
                <a:gd name="connsiteY215" fmla="*/ 1830523 h 2873593"/>
                <a:gd name="connsiteX216" fmla="*/ 1513031 w 2085337"/>
                <a:gd name="connsiteY216" fmla="*/ 1837943 h 2873593"/>
                <a:gd name="connsiteX217" fmla="*/ 1449575 w 2085337"/>
                <a:gd name="connsiteY217" fmla="*/ 1800046 h 2873593"/>
                <a:gd name="connsiteX218" fmla="*/ 1403227 w 2085337"/>
                <a:gd name="connsiteY218" fmla="*/ 1780347 h 2873593"/>
                <a:gd name="connsiteX219" fmla="*/ 1414328 w 2085337"/>
                <a:gd name="connsiteY219" fmla="*/ 1814651 h 2873593"/>
                <a:gd name="connsiteX220" fmla="*/ 1409705 w 2085337"/>
                <a:gd name="connsiteY220" fmla="*/ 1825929 h 2873593"/>
                <a:gd name="connsiteX221" fmla="*/ 1398810 w 2085337"/>
                <a:gd name="connsiteY221" fmla="*/ 1823220 h 2873593"/>
                <a:gd name="connsiteX222" fmla="*/ 1385147 w 2085337"/>
                <a:gd name="connsiteY222" fmla="*/ 1809999 h 2873593"/>
                <a:gd name="connsiteX223" fmla="*/ 1294335 w 2085337"/>
                <a:gd name="connsiteY223" fmla="*/ 1747750 h 2873593"/>
                <a:gd name="connsiteX224" fmla="*/ 1246926 w 2085337"/>
                <a:gd name="connsiteY224" fmla="*/ 1733380 h 2873593"/>
                <a:gd name="connsiteX225" fmla="*/ 1245219 w 2085337"/>
                <a:gd name="connsiteY225" fmla="*/ 1736678 h 2873593"/>
                <a:gd name="connsiteX226" fmla="*/ 1255701 w 2085337"/>
                <a:gd name="connsiteY226" fmla="*/ 1749163 h 2873593"/>
                <a:gd name="connsiteX227" fmla="*/ 1259588 w 2085337"/>
                <a:gd name="connsiteY227" fmla="*/ 1757850 h 2873593"/>
                <a:gd name="connsiteX228" fmla="*/ 1249842 w 2085337"/>
                <a:gd name="connsiteY228" fmla="*/ 1761737 h 2873593"/>
                <a:gd name="connsiteX229" fmla="*/ 1228258 w 2085337"/>
                <a:gd name="connsiteY229" fmla="*/ 1756613 h 2873593"/>
                <a:gd name="connsiteX230" fmla="*/ 1201226 w 2085337"/>
                <a:gd name="connsiteY230" fmla="*/ 1744422 h 2873593"/>
                <a:gd name="connsiteX231" fmla="*/ 1199459 w 2085337"/>
                <a:gd name="connsiteY231" fmla="*/ 1761265 h 2873593"/>
                <a:gd name="connsiteX232" fmla="*/ 1173282 w 2085337"/>
                <a:gd name="connsiteY232" fmla="*/ 1732555 h 2873593"/>
                <a:gd name="connsiteX233" fmla="*/ 1173282 w 2085337"/>
                <a:gd name="connsiteY233" fmla="*/ 1747514 h 2873593"/>
                <a:gd name="connsiteX234" fmla="*/ 1161327 w 2085337"/>
                <a:gd name="connsiteY234" fmla="*/ 1734617 h 2873593"/>
                <a:gd name="connsiteX235" fmla="*/ 1131733 w 2085337"/>
                <a:gd name="connsiteY235" fmla="*/ 1739034 h 2873593"/>
                <a:gd name="connsiteX236" fmla="*/ 1096309 w 2085337"/>
                <a:gd name="connsiteY236" fmla="*/ 1705995 h 2873593"/>
                <a:gd name="connsiteX237" fmla="*/ 1097664 w 2085337"/>
                <a:gd name="connsiteY237" fmla="*/ 1725076 h 2873593"/>
                <a:gd name="connsiteX238" fmla="*/ 994279 w 2085337"/>
                <a:gd name="connsiteY238" fmla="*/ 1664211 h 2873593"/>
                <a:gd name="connsiteX239" fmla="*/ 996163 w 2085337"/>
                <a:gd name="connsiteY239" fmla="*/ 1687120 h 2873593"/>
                <a:gd name="connsiteX240" fmla="*/ 906087 w 2085337"/>
                <a:gd name="connsiteY240" fmla="*/ 1643481 h 2873593"/>
                <a:gd name="connsiteX241" fmla="*/ 903908 w 2085337"/>
                <a:gd name="connsiteY241" fmla="*/ 1646867 h 2873593"/>
                <a:gd name="connsiteX242" fmla="*/ 911417 w 2085337"/>
                <a:gd name="connsiteY242" fmla="*/ 1657615 h 2873593"/>
                <a:gd name="connsiteX243" fmla="*/ 956381 w 2085337"/>
                <a:gd name="connsiteY243" fmla="*/ 1707703 h 2873593"/>
                <a:gd name="connsiteX244" fmla="*/ 971163 w 2085337"/>
                <a:gd name="connsiteY244" fmla="*/ 1729935 h 2873593"/>
                <a:gd name="connsiteX245" fmla="*/ 979555 w 2085337"/>
                <a:gd name="connsiteY245" fmla="*/ 1739446 h 2873593"/>
                <a:gd name="connsiteX246" fmla="*/ 1006145 w 2085337"/>
                <a:gd name="connsiteY246" fmla="*/ 1768244 h 2873593"/>
                <a:gd name="connsiteX247" fmla="*/ 994809 w 2085337"/>
                <a:gd name="connsiteY247" fmla="*/ 1784351 h 2873593"/>
                <a:gd name="connsiteX248" fmla="*/ 986888 w 2085337"/>
                <a:gd name="connsiteY248" fmla="*/ 1784351 h 2873593"/>
                <a:gd name="connsiteX249" fmla="*/ 1053554 w 2085337"/>
                <a:gd name="connsiteY249" fmla="*/ 1824987 h 2873593"/>
                <a:gd name="connsiteX250" fmla="*/ 1036151 w 2085337"/>
                <a:gd name="connsiteY250" fmla="*/ 1839209 h 2873593"/>
                <a:gd name="connsiteX251" fmla="*/ 1063065 w 2085337"/>
                <a:gd name="connsiteY251" fmla="*/ 1848220 h 2873593"/>
                <a:gd name="connsiteX252" fmla="*/ 1109501 w 2085337"/>
                <a:gd name="connsiteY252" fmla="*/ 1870305 h 2873593"/>
                <a:gd name="connsiteX253" fmla="*/ 1241391 w 2085337"/>
                <a:gd name="connsiteY253" fmla="*/ 1963590 h 2873593"/>
                <a:gd name="connsiteX254" fmla="*/ 1357850 w 2085337"/>
                <a:gd name="connsiteY254" fmla="*/ 2076663 h 2873593"/>
                <a:gd name="connsiteX255" fmla="*/ 1358557 w 2085337"/>
                <a:gd name="connsiteY255" fmla="*/ 2077488 h 2873593"/>
                <a:gd name="connsiteX256" fmla="*/ 1358203 w 2085337"/>
                <a:gd name="connsiteY256" fmla="*/ 2078813 h 2873593"/>
                <a:gd name="connsiteX257" fmla="*/ 1348633 w 2085337"/>
                <a:gd name="connsiteY257" fmla="*/ 2082287 h 2873593"/>
                <a:gd name="connsiteX258" fmla="*/ 1404139 w 2085337"/>
                <a:gd name="connsiteY258" fmla="*/ 2089207 h 2873593"/>
                <a:gd name="connsiteX259" fmla="*/ 1419569 w 2085337"/>
                <a:gd name="connsiteY259" fmla="*/ 2093948 h 2873593"/>
                <a:gd name="connsiteX260" fmla="*/ 1421954 w 2085337"/>
                <a:gd name="connsiteY260" fmla="*/ 2109849 h 2873593"/>
                <a:gd name="connsiteX261" fmla="*/ 1407850 w 2085337"/>
                <a:gd name="connsiteY261" fmla="*/ 2128488 h 2873593"/>
                <a:gd name="connsiteX262" fmla="*/ 1381878 w 2085337"/>
                <a:gd name="connsiteY262" fmla="*/ 2172481 h 2873593"/>
                <a:gd name="connsiteX263" fmla="*/ 1367302 w 2085337"/>
                <a:gd name="connsiteY263" fmla="*/ 2220655 h 2873593"/>
                <a:gd name="connsiteX264" fmla="*/ 1357703 w 2085337"/>
                <a:gd name="connsiteY264" fmla="*/ 2315206 h 2873593"/>
                <a:gd name="connsiteX265" fmla="*/ 1343716 w 2085337"/>
                <a:gd name="connsiteY265" fmla="*/ 2393239 h 2873593"/>
                <a:gd name="connsiteX266" fmla="*/ 1307232 w 2085337"/>
                <a:gd name="connsiteY266" fmla="*/ 2422361 h 2873593"/>
                <a:gd name="connsiteX267" fmla="*/ 1255908 w 2085337"/>
                <a:gd name="connsiteY267" fmla="*/ 2421507 h 2873593"/>
                <a:gd name="connsiteX268" fmla="*/ 1159589 w 2085337"/>
                <a:gd name="connsiteY268" fmla="*/ 2354164 h 2873593"/>
                <a:gd name="connsiteX269" fmla="*/ 1157528 w 2085337"/>
                <a:gd name="connsiteY269" fmla="*/ 2350188 h 2873593"/>
                <a:gd name="connsiteX270" fmla="*/ 1156262 w 2085337"/>
                <a:gd name="connsiteY270" fmla="*/ 2348686 h 2873593"/>
                <a:gd name="connsiteX271" fmla="*/ 1157057 w 2085337"/>
                <a:gd name="connsiteY271" fmla="*/ 2386819 h 2873593"/>
                <a:gd name="connsiteX272" fmla="*/ 1123577 w 2085337"/>
                <a:gd name="connsiteY272" fmla="*/ 2407549 h 2873593"/>
                <a:gd name="connsiteX273" fmla="*/ 1132646 w 2085337"/>
                <a:gd name="connsiteY273" fmla="*/ 2422803 h 2873593"/>
                <a:gd name="connsiteX274" fmla="*/ 1196102 w 2085337"/>
                <a:gd name="connsiteY274" fmla="*/ 2508344 h 2873593"/>
                <a:gd name="connsiteX275" fmla="*/ 1232115 w 2085337"/>
                <a:gd name="connsiteY275" fmla="*/ 2583578 h 2873593"/>
                <a:gd name="connsiteX276" fmla="*/ 1254200 w 2085337"/>
                <a:gd name="connsiteY276" fmla="*/ 2645680 h 2873593"/>
                <a:gd name="connsiteX277" fmla="*/ 1276137 w 2085337"/>
                <a:gd name="connsiteY277" fmla="*/ 2695915 h 2873593"/>
                <a:gd name="connsiteX278" fmla="*/ 1344923 w 2085337"/>
                <a:gd name="connsiteY278" fmla="*/ 2796857 h 2873593"/>
                <a:gd name="connsiteX279" fmla="*/ 1352079 w 2085337"/>
                <a:gd name="connsiteY279" fmla="*/ 2809047 h 2873593"/>
                <a:gd name="connsiteX280" fmla="*/ 1400871 w 2085337"/>
                <a:gd name="connsiteY280" fmla="*/ 2854306 h 2873593"/>
                <a:gd name="connsiteX281" fmla="*/ 1430111 w 2085337"/>
                <a:gd name="connsiteY281" fmla="*/ 2850832 h 2873593"/>
                <a:gd name="connsiteX282" fmla="*/ 1419864 w 2085337"/>
                <a:gd name="connsiteY282" fmla="*/ 2840996 h 2873593"/>
                <a:gd name="connsiteX283" fmla="*/ 1388827 w 2085337"/>
                <a:gd name="connsiteY283" fmla="*/ 2802923 h 2873593"/>
                <a:gd name="connsiteX284" fmla="*/ 1388533 w 2085337"/>
                <a:gd name="connsiteY284" fmla="*/ 2773182 h 2873593"/>
                <a:gd name="connsiteX285" fmla="*/ 1433026 w 2085337"/>
                <a:gd name="connsiteY285" fmla="*/ 2824624 h 2873593"/>
                <a:gd name="connsiteX286" fmla="*/ 1509940 w 2085337"/>
                <a:gd name="connsiteY286" fmla="*/ 2849242 h 2873593"/>
                <a:gd name="connsiteX287" fmla="*/ 1520834 w 2085337"/>
                <a:gd name="connsiteY287" fmla="*/ 2830838 h 2873593"/>
                <a:gd name="connsiteX288" fmla="*/ 1508379 w 2085337"/>
                <a:gd name="connsiteY288" fmla="*/ 2804748 h 2873593"/>
                <a:gd name="connsiteX289" fmla="*/ 1441271 w 2085337"/>
                <a:gd name="connsiteY289" fmla="*/ 2749655 h 2873593"/>
                <a:gd name="connsiteX290" fmla="*/ 1469863 w 2085337"/>
                <a:gd name="connsiteY290" fmla="*/ 2747004 h 2873593"/>
                <a:gd name="connsiteX291" fmla="*/ 1526665 w 2085337"/>
                <a:gd name="connsiteY291" fmla="*/ 2791792 h 2873593"/>
                <a:gd name="connsiteX292" fmla="*/ 1551959 w 2085337"/>
                <a:gd name="connsiteY292" fmla="*/ 2824124 h 2873593"/>
                <a:gd name="connsiteX293" fmla="*/ 1563885 w 2085337"/>
                <a:gd name="connsiteY293" fmla="*/ 2763053 h 2873593"/>
                <a:gd name="connsiteX294" fmla="*/ 1508438 w 2085337"/>
                <a:gd name="connsiteY294" fmla="*/ 2702747 h 2873593"/>
                <a:gd name="connsiteX295" fmla="*/ 1499280 w 2085337"/>
                <a:gd name="connsiteY295" fmla="*/ 2696357 h 2873593"/>
                <a:gd name="connsiteX296" fmla="*/ 1501459 w 2085337"/>
                <a:gd name="connsiteY296" fmla="*/ 2693236 h 2873593"/>
                <a:gd name="connsiteX297" fmla="*/ 1573455 w 2085337"/>
                <a:gd name="connsiteY297" fmla="*/ 2740173 h 2873593"/>
                <a:gd name="connsiteX298" fmla="*/ 1567860 w 2085337"/>
                <a:gd name="connsiteY298" fmla="*/ 2691528 h 2873593"/>
                <a:gd name="connsiteX299" fmla="*/ 1504993 w 2085337"/>
                <a:gd name="connsiteY299" fmla="*/ 2646417 h 2873593"/>
                <a:gd name="connsiteX300" fmla="*/ 1473515 w 2085337"/>
                <a:gd name="connsiteY300" fmla="*/ 2619414 h 2873593"/>
                <a:gd name="connsiteX301" fmla="*/ 1465947 w 2085337"/>
                <a:gd name="connsiteY301" fmla="*/ 2591352 h 2873593"/>
                <a:gd name="connsiteX302" fmla="*/ 1451813 w 2085337"/>
                <a:gd name="connsiteY302" fmla="*/ 2494916 h 2873593"/>
                <a:gd name="connsiteX303" fmla="*/ 1443362 w 2085337"/>
                <a:gd name="connsiteY303" fmla="*/ 2395771 h 2873593"/>
                <a:gd name="connsiteX304" fmla="*/ 1453138 w 2085337"/>
                <a:gd name="connsiteY304" fmla="*/ 2266031 h 2873593"/>
                <a:gd name="connsiteX305" fmla="*/ 1464416 w 2085337"/>
                <a:gd name="connsiteY305" fmla="*/ 2197628 h 2873593"/>
                <a:gd name="connsiteX306" fmla="*/ 1474840 w 2085337"/>
                <a:gd name="connsiteY306" fmla="*/ 2187263 h 2873593"/>
                <a:gd name="connsiteX307" fmla="*/ 1481671 w 2085337"/>
                <a:gd name="connsiteY307" fmla="*/ 2201338 h 2873593"/>
                <a:gd name="connsiteX308" fmla="*/ 1471247 w 2085337"/>
                <a:gd name="connsiteY308" fmla="*/ 2290413 h 2873593"/>
                <a:gd name="connsiteX309" fmla="*/ 1461147 w 2085337"/>
                <a:gd name="connsiteY309" fmla="*/ 2396330 h 2873593"/>
                <a:gd name="connsiteX310" fmla="*/ 1474103 w 2085337"/>
                <a:gd name="connsiteY310" fmla="*/ 2434934 h 2873593"/>
                <a:gd name="connsiteX311" fmla="*/ 1300577 w 2085337"/>
                <a:gd name="connsiteY311" fmla="*/ 934330 h 2873593"/>
                <a:gd name="connsiteX312" fmla="*/ 1297014 w 2085337"/>
                <a:gd name="connsiteY312" fmla="*/ 937451 h 2873593"/>
                <a:gd name="connsiteX313" fmla="*/ 1266008 w 2085337"/>
                <a:gd name="connsiteY313" fmla="*/ 985419 h 2873593"/>
                <a:gd name="connsiteX314" fmla="*/ 1242627 w 2085337"/>
                <a:gd name="connsiteY314" fmla="*/ 1020636 h 2873593"/>
                <a:gd name="connsiteX315" fmla="*/ 1221573 w 2085337"/>
                <a:gd name="connsiteY315" fmla="*/ 1067014 h 2873593"/>
                <a:gd name="connsiteX316" fmla="*/ 1217893 w 2085337"/>
                <a:gd name="connsiteY316" fmla="*/ 1120518 h 2873593"/>
                <a:gd name="connsiteX317" fmla="*/ 1237592 w 2085337"/>
                <a:gd name="connsiteY317" fmla="*/ 1214451 h 2873593"/>
                <a:gd name="connsiteX318" fmla="*/ 1236650 w 2085337"/>
                <a:gd name="connsiteY318" fmla="*/ 1225699 h 2873593"/>
                <a:gd name="connsiteX319" fmla="*/ 1226461 w 2085337"/>
                <a:gd name="connsiteY319" fmla="*/ 1221547 h 2873593"/>
                <a:gd name="connsiteX320" fmla="*/ 1194689 w 2085337"/>
                <a:gd name="connsiteY320" fmla="*/ 1147667 h 2873593"/>
                <a:gd name="connsiteX321" fmla="*/ 1202728 w 2085337"/>
                <a:gd name="connsiteY321" fmla="*/ 1050583 h 2873593"/>
                <a:gd name="connsiteX322" fmla="*/ 1201079 w 2085337"/>
                <a:gd name="connsiteY322" fmla="*/ 1051731 h 2873593"/>
                <a:gd name="connsiteX323" fmla="*/ 1000963 w 2085337"/>
                <a:gd name="connsiteY323" fmla="*/ 1135270 h 2873593"/>
                <a:gd name="connsiteX324" fmla="*/ 970133 w 2085337"/>
                <a:gd name="connsiteY324" fmla="*/ 1109446 h 2873593"/>
                <a:gd name="connsiteX325" fmla="*/ 970044 w 2085337"/>
                <a:gd name="connsiteY325" fmla="*/ 1097137 h 2873593"/>
                <a:gd name="connsiteX326" fmla="*/ 966040 w 2085337"/>
                <a:gd name="connsiteY326" fmla="*/ 1006738 h 2873593"/>
                <a:gd name="connsiteX327" fmla="*/ 930881 w 2085337"/>
                <a:gd name="connsiteY327" fmla="*/ 950849 h 2873593"/>
                <a:gd name="connsiteX328" fmla="*/ 847607 w 2085337"/>
                <a:gd name="connsiteY328" fmla="*/ 925201 h 2873593"/>
                <a:gd name="connsiteX329" fmla="*/ 818132 w 2085337"/>
                <a:gd name="connsiteY329" fmla="*/ 953558 h 2873593"/>
                <a:gd name="connsiteX330" fmla="*/ 818191 w 2085337"/>
                <a:gd name="connsiteY330" fmla="*/ 979264 h 2873593"/>
                <a:gd name="connsiteX331" fmla="*/ 805912 w 2085337"/>
                <a:gd name="connsiteY331" fmla="*/ 970077 h 2873593"/>
                <a:gd name="connsiteX332" fmla="*/ 808414 w 2085337"/>
                <a:gd name="connsiteY332" fmla="*/ 983092 h 2873593"/>
                <a:gd name="connsiteX333" fmla="*/ 852672 w 2085337"/>
                <a:gd name="connsiteY333" fmla="*/ 1062126 h 2873593"/>
                <a:gd name="connsiteX334" fmla="*/ 862802 w 2085337"/>
                <a:gd name="connsiteY334" fmla="*/ 1073816 h 2873593"/>
                <a:gd name="connsiteX335" fmla="*/ 901906 w 2085337"/>
                <a:gd name="connsiteY335" fmla="*/ 1125641 h 2873593"/>
                <a:gd name="connsiteX336" fmla="*/ 901052 w 2085337"/>
                <a:gd name="connsiteY336" fmla="*/ 1107502 h 2873593"/>
                <a:gd name="connsiteX337" fmla="*/ 903997 w 2085337"/>
                <a:gd name="connsiteY337" fmla="*/ 1106619 h 2873593"/>
                <a:gd name="connsiteX338" fmla="*/ 912948 w 2085337"/>
                <a:gd name="connsiteY338" fmla="*/ 1121342 h 2873593"/>
                <a:gd name="connsiteX339" fmla="*/ 923843 w 2085337"/>
                <a:gd name="connsiteY339" fmla="*/ 1154233 h 2873593"/>
                <a:gd name="connsiteX340" fmla="*/ 948549 w 2085337"/>
                <a:gd name="connsiteY340" fmla="*/ 1197078 h 2873593"/>
                <a:gd name="connsiteX341" fmla="*/ 1014155 w 2085337"/>
                <a:gd name="connsiteY341" fmla="*/ 1253202 h 2873593"/>
                <a:gd name="connsiteX342" fmla="*/ 1040656 w 2085337"/>
                <a:gd name="connsiteY342" fmla="*/ 1266629 h 2873593"/>
                <a:gd name="connsiteX343" fmla="*/ 1070632 w 2085337"/>
                <a:gd name="connsiteY343" fmla="*/ 1284356 h 2873593"/>
                <a:gd name="connsiteX344" fmla="*/ 1116775 w 2085337"/>
                <a:gd name="connsiteY344" fmla="*/ 1315068 h 2873593"/>
                <a:gd name="connsiteX345" fmla="*/ 1260825 w 2085337"/>
                <a:gd name="connsiteY345" fmla="*/ 1385768 h 2873593"/>
                <a:gd name="connsiteX346" fmla="*/ 1325607 w 2085337"/>
                <a:gd name="connsiteY346" fmla="*/ 1410945 h 2873593"/>
                <a:gd name="connsiteX347" fmla="*/ 1554285 w 2085337"/>
                <a:gd name="connsiteY347" fmla="*/ 1398577 h 2873593"/>
                <a:gd name="connsiteX348" fmla="*/ 1625192 w 2085337"/>
                <a:gd name="connsiteY348" fmla="*/ 1379143 h 2873593"/>
                <a:gd name="connsiteX349" fmla="*/ 1724926 w 2085337"/>
                <a:gd name="connsiteY349" fmla="*/ 1296723 h 2873593"/>
                <a:gd name="connsiteX350" fmla="*/ 1685792 w 2085337"/>
                <a:gd name="connsiteY350" fmla="*/ 1304261 h 2873593"/>
                <a:gd name="connsiteX351" fmla="*/ 1581641 w 2085337"/>
                <a:gd name="connsiteY351" fmla="*/ 1293985 h 2873593"/>
                <a:gd name="connsiteX352" fmla="*/ 1561941 w 2085337"/>
                <a:gd name="connsiteY352" fmla="*/ 1297783 h 2873593"/>
                <a:gd name="connsiteX353" fmla="*/ 1488679 w 2085337"/>
                <a:gd name="connsiteY353" fmla="*/ 1337948 h 2873593"/>
                <a:gd name="connsiteX354" fmla="*/ 1336678 w 2085337"/>
                <a:gd name="connsiteY354" fmla="*/ 1330439 h 2873593"/>
                <a:gd name="connsiteX355" fmla="*/ 1305524 w 2085337"/>
                <a:gd name="connsiteY355" fmla="*/ 1313154 h 2873593"/>
                <a:gd name="connsiteX356" fmla="*/ 1300165 w 2085337"/>
                <a:gd name="connsiteY356" fmla="*/ 1304291 h 2873593"/>
                <a:gd name="connsiteX357" fmla="*/ 1310177 w 2085337"/>
                <a:gd name="connsiteY357" fmla="*/ 1301464 h 2873593"/>
                <a:gd name="connsiteX358" fmla="*/ 1342538 w 2085337"/>
                <a:gd name="connsiteY358" fmla="*/ 1309738 h 2873593"/>
                <a:gd name="connsiteX359" fmla="*/ 1529403 w 2085337"/>
                <a:gd name="connsiteY359" fmla="*/ 1289391 h 2873593"/>
                <a:gd name="connsiteX360" fmla="*/ 1539415 w 2085337"/>
                <a:gd name="connsiteY360" fmla="*/ 1241541 h 2873593"/>
                <a:gd name="connsiteX361" fmla="*/ 1521453 w 2085337"/>
                <a:gd name="connsiteY361" fmla="*/ 1247165 h 2873593"/>
                <a:gd name="connsiteX362" fmla="*/ 1462678 w 2085337"/>
                <a:gd name="connsiteY362" fmla="*/ 1241011 h 2873593"/>
                <a:gd name="connsiteX363" fmla="*/ 1454757 w 2085337"/>
                <a:gd name="connsiteY363" fmla="*/ 1235299 h 2873593"/>
                <a:gd name="connsiteX364" fmla="*/ 1425400 w 2085337"/>
                <a:gd name="connsiteY364" fmla="*/ 1201465 h 2873593"/>
                <a:gd name="connsiteX365" fmla="*/ 1405641 w 2085337"/>
                <a:gd name="connsiteY365" fmla="*/ 1169310 h 2873593"/>
                <a:gd name="connsiteX366" fmla="*/ 1420924 w 2085337"/>
                <a:gd name="connsiteY366" fmla="*/ 1111831 h 2873593"/>
                <a:gd name="connsiteX367" fmla="*/ 1470688 w 2085337"/>
                <a:gd name="connsiteY367" fmla="*/ 1077997 h 2873593"/>
                <a:gd name="connsiteX368" fmla="*/ 1423603 w 2085337"/>
                <a:gd name="connsiteY368" fmla="*/ 1093486 h 2873593"/>
                <a:gd name="connsiteX369" fmla="*/ 1402726 w 2085337"/>
                <a:gd name="connsiteY369" fmla="*/ 1097255 h 2873593"/>
                <a:gd name="connsiteX370" fmla="*/ 1389004 w 2085337"/>
                <a:gd name="connsiteY370" fmla="*/ 1097962 h 2873593"/>
                <a:gd name="connsiteX371" fmla="*/ 1346867 w 2085337"/>
                <a:gd name="connsiteY371" fmla="*/ 1118191 h 2873593"/>
                <a:gd name="connsiteX372" fmla="*/ 1325960 w 2085337"/>
                <a:gd name="connsiteY372" fmla="*/ 1112950 h 2873593"/>
                <a:gd name="connsiteX373" fmla="*/ 1307262 w 2085337"/>
                <a:gd name="connsiteY373" fmla="*/ 1086772 h 2873593"/>
                <a:gd name="connsiteX374" fmla="*/ 1303669 w 2085337"/>
                <a:gd name="connsiteY374" fmla="*/ 1061331 h 2873593"/>
                <a:gd name="connsiteX375" fmla="*/ 1300577 w 2085337"/>
                <a:gd name="connsiteY375" fmla="*/ 934330 h 2873593"/>
                <a:gd name="connsiteX376" fmla="*/ 844957 w 2085337"/>
                <a:gd name="connsiteY376" fmla="*/ 2418916 h 2873593"/>
                <a:gd name="connsiteX377" fmla="*/ 810417 w 2085337"/>
                <a:gd name="connsiteY377" fmla="*/ 2411642 h 2873593"/>
                <a:gd name="connsiteX378" fmla="*/ 785270 w 2085337"/>
                <a:gd name="connsiteY378" fmla="*/ 2418916 h 2873593"/>
                <a:gd name="connsiteX379" fmla="*/ 771813 w 2085337"/>
                <a:gd name="connsiteY379" fmla="*/ 2423333 h 2873593"/>
                <a:gd name="connsiteX380" fmla="*/ 756442 w 2085337"/>
                <a:gd name="connsiteY380" fmla="*/ 2420535 h 2873593"/>
                <a:gd name="connsiteX381" fmla="*/ 727231 w 2085337"/>
                <a:gd name="connsiteY381" fmla="*/ 2429634 h 2873593"/>
                <a:gd name="connsiteX382" fmla="*/ 700259 w 2085337"/>
                <a:gd name="connsiteY382" fmla="*/ 2462614 h 2873593"/>
                <a:gd name="connsiteX383" fmla="*/ 684122 w 2085337"/>
                <a:gd name="connsiteY383" fmla="*/ 2533697 h 2873593"/>
                <a:gd name="connsiteX384" fmla="*/ 686301 w 2085337"/>
                <a:gd name="connsiteY384" fmla="*/ 2545799 h 2873593"/>
                <a:gd name="connsiteX385" fmla="*/ 686390 w 2085337"/>
                <a:gd name="connsiteY385" fmla="*/ 2561170 h 2873593"/>
                <a:gd name="connsiteX386" fmla="*/ 679558 w 2085337"/>
                <a:gd name="connsiteY386" fmla="*/ 2556135 h 2873593"/>
                <a:gd name="connsiteX387" fmla="*/ 670047 w 2085337"/>
                <a:gd name="connsiteY387" fmla="*/ 2550245 h 2873593"/>
                <a:gd name="connsiteX388" fmla="*/ 666690 w 2085337"/>
                <a:gd name="connsiteY388" fmla="*/ 2562259 h 2873593"/>
                <a:gd name="connsiteX389" fmla="*/ 671961 w 2085337"/>
                <a:gd name="connsiteY389" fmla="*/ 2579220 h 2873593"/>
                <a:gd name="connsiteX390" fmla="*/ 667691 w 2085337"/>
                <a:gd name="connsiteY390" fmla="*/ 2590763 h 2873593"/>
                <a:gd name="connsiteX391" fmla="*/ 633033 w 2085337"/>
                <a:gd name="connsiteY391" fmla="*/ 2657753 h 2873593"/>
                <a:gd name="connsiteX392" fmla="*/ 652438 w 2085337"/>
                <a:gd name="connsiteY392" fmla="*/ 2657635 h 2873593"/>
                <a:gd name="connsiteX393" fmla="*/ 676643 w 2085337"/>
                <a:gd name="connsiteY393" fmla="*/ 2666469 h 2873593"/>
                <a:gd name="connsiteX394" fmla="*/ 723816 w 2085337"/>
                <a:gd name="connsiteY394" fmla="*/ 2689967 h 2873593"/>
                <a:gd name="connsiteX395" fmla="*/ 835741 w 2085337"/>
                <a:gd name="connsiteY395" fmla="*/ 2706192 h 2873593"/>
                <a:gd name="connsiteX396" fmla="*/ 908944 w 2085337"/>
                <a:gd name="connsiteY396" fmla="*/ 2703630 h 2873593"/>
                <a:gd name="connsiteX397" fmla="*/ 946546 w 2085337"/>
                <a:gd name="connsiteY397" fmla="*/ 2692559 h 2873593"/>
                <a:gd name="connsiteX398" fmla="*/ 1016775 w 2085337"/>
                <a:gd name="connsiteY398" fmla="*/ 2680751 h 2873593"/>
                <a:gd name="connsiteX399" fmla="*/ 1081763 w 2085337"/>
                <a:gd name="connsiteY399" fmla="*/ 2683460 h 2873593"/>
                <a:gd name="connsiteX400" fmla="*/ 1093836 w 2085337"/>
                <a:gd name="connsiteY400" fmla="*/ 2682547 h 2873593"/>
                <a:gd name="connsiteX401" fmla="*/ 1075520 w 2085337"/>
                <a:gd name="connsiteY401" fmla="*/ 2655103 h 2873593"/>
                <a:gd name="connsiteX402" fmla="*/ 1040745 w 2085337"/>
                <a:gd name="connsiteY402" fmla="*/ 2630869 h 2873593"/>
                <a:gd name="connsiteX403" fmla="*/ 1000992 w 2085337"/>
                <a:gd name="connsiteY403" fmla="*/ 2607901 h 2873593"/>
                <a:gd name="connsiteX404" fmla="*/ 988301 w 2085337"/>
                <a:gd name="connsiteY404" fmla="*/ 2595857 h 2873593"/>
                <a:gd name="connsiteX405" fmla="*/ 1029643 w 2085337"/>
                <a:gd name="connsiteY405" fmla="*/ 2598861 h 2873593"/>
                <a:gd name="connsiteX406" fmla="*/ 1108971 w 2085337"/>
                <a:gd name="connsiteY406" fmla="*/ 2675009 h 2873593"/>
                <a:gd name="connsiteX407" fmla="*/ 1150932 w 2085337"/>
                <a:gd name="connsiteY407" fmla="*/ 2674125 h 2873593"/>
                <a:gd name="connsiteX408" fmla="*/ 1150991 w 2085337"/>
                <a:gd name="connsiteY408" fmla="*/ 2640409 h 2873593"/>
                <a:gd name="connsiteX409" fmla="*/ 1125402 w 2085337"/>
                <a:gd name="connsiteY409" fmla="*/ 2603602 h 2873593"/>
                <a:gd name="connsiteX410" fmla="*/ 1123989 w 2085337"/>
                <a:gd name="connsiteY410" fmla="*/ 2593620 h 2873593"/>
                <a:gd name="connsiteX411" fmla="*/ 1135119 w 2085337"/>
                <a:gd name="connsiteY411" fmla="*/ 2593207 h 2873593"/>
                <a:gd name="connsiteX412" fmla="*/ 1148076 w 2085337"/>
                <a:gd name="connsiteY412" fmla="*/ 2603602 h 2873593"/>
                <a:gd name="connsiteX413" fmla="*/ 1176226 w 2085337"/>
                <a:gd name="connsiteY413" fmla="*/ 2671298 h 2873593"/>
                <a:gd name="connsiteX414" fmla="*/ 1179642 w 2085337"/>
                <a:gd name="connsiteY414" fmla="*/ 2589762 h 2873593"/>
                <a:gd name="connsiteX415" fmla="*/ 1143541 w 2085337"/>
                <a:gd name="connsiteY415" fmla="*/ 2563496 h 2873593"/>
                <a:gd name="connsiteX416" fmla="*/ 1011946 w 2085337"/>
                <a:gd name="connsiteY416" fmla="*/ 2513968 h 2873593"/>
                <a:gd name="connsiteX417" fmla="*/ 926906 w 2085337"/>
                <a:gd name="connsiteY417" fmla="*/ 2505222 h 2873593"/>
                <a:gd name="connsiteX418" fmla="*/ 878997 w 2085337"/>
                <a:gd name="connsiteY418" fmla="*/ 2511965 h 2873593"/>
                <a:gd name="connsiteX419" fmla="*/ 887006 w 2085337"/>
                <a:gd name="connsiteY419" fmla="*/ 2507696 h 2873593"/>
                <a:gd name="connsiteX420" fmla="*/ 945957 w 2085337"/>
                <a:gd name="connsiteY420" fmla="*/ 2494209 h 2873593"/>
                <a:gd name="connsiteX421" fmla="*/ 1018778 w 2085337"/>
                <a:gd name="connsiteY421" fmla="*/ 2430282 h 2873593"/>
                <a:gd name="connsiteX422" fmla="*/ 991275 w 2085337"/>
                <a:gd name="connsiteY422" fmla="*/ 2214736 h 2873593"/>
                <a:gd name="connsiteX423" fmla="*/ 979732 w 2085337"/>
                <a:gd name="connsiteY423" fmla="*/ 2193181 h 2873593"/>
                <a:gd name="connsiteX424" fmla="*/ 954850 w 2085337"/>
                <a:gd name="connsiteY424" fmla="*/ 2142475 h 2873593"/>
                <a:gd name="connsiteX425" fmla="*/ 851494 w 2085337"/>
                <a:gd name="connsiteY425" fmla="*/ 2032082 h 2873593"/>
                <a:gd name="connsiteX426" fmla="*/ 802672 w 2085337"/>
                <a:gd name="connsiteY426" fmla="*/ 2016446 h 2873593"/>
                <a:gd name="connsiteX427" fmla="*/ 808768 w 2085337"/>
                <a:gd name="connsiteY427" fmla="*/ 2025368 h 2873593"/>
                <a:gd name="connsiteX428" fmla="*/ 842219 w 2085337"/>
                <a:gd name="connsiteY428" fmla="*/ 2071716 h 2873593"/>
                <a:gd name="connsiteX429" fmla="*/ 867071 w 2085337"/>
                <a:gd name="connsiteY429" fmla="*/ 2146922 h 2873593"/>
                <a:gd name="connsiteX430" fmla="*/ 875581 w 2085337"/>
                <a:gd name="connsiteY430" fmla="*/ 2168682 h 2873593"/>
                <a:gd name="connsiteX431" fmla="*/ 919044 w 2085337"/>
                <a:gd name="connsiteY431" fmla="*/ 2259641 h 2873593"/>
                <a:gd name="connsiteX432" fmla="*/ 914303 w 2085337"/>
                <a:gd name="connsiteY432" fmla="*/ 2322538 h 2873593"/>
                <a:gd name="connsiteX433" fmla="*/ 901759 w 2085337"/>
                <a:gd name="connsiteY433" fmla="*/ 2320183 h 2873593"/>
                <a:gd name="connsiteX434" fmla="*/ 897784 w 2085337"/>
                <a:gd name="connsiteY434" fmla="*/ 2329929 h 2873593"/>
                <a:gd name="connsiteX435" fmla="*/ 899550 w 2085337"/>
                <a:gd name="connsiteY435" fmla="*/ 2405046 h 2873593"/>
                <a:gd name="connsiteX436" fmla="*/ 897960 w 2085337"/>
                <a:gd name="connsiteY436" fmla="*/ 2418857 h 2873593"/>
                <a:gd name="connsiteX437" fmla="*/ 839303 w 2085337"/>
                <a:gd name="connsiteY437" fmla="*/ 2401748 h 2873593"/>
                <a:gd name="connsiteX438" fmla="*/ 844957 w 2085337"/>
                <a:gd name="connsiteY438" fmla="*/ 2418916 h 2873593"/>
                <a:gd name="connsiteX439" fmla="*/ 1565622 w 2085337"/>
                <a:gd name="connsiteY439" fmla="*/ 1057827 h 2873593"/>
                <a:gd name="connsiteX440" fmla="*/ 1591976 w 2085337"/>
                <a:gd name="connsiteY440" fmla="*/ 1057974 h 2873593"/>
                <a:gd name="connsiteX441" fmla="*/ 1617447 w 2085337"/>
                <a:gd name="connsiteY441" fmla="*/ 1061802 h 2873593"/>
                <a:gd name="connsiteX442" fmla="*/ 1652253 w 2085337"/>
                <a:gd name="connsiteY442" fmla="*/ 1101701 h 2873593"/>
                <a:gd name="connsiteX443" fmla="*/ 1653578 w 2085337"/>
                <a:gd name="connsiteY443" fmla="*/ 1142072 h 2873593"/>
                <a:gd name="connsiteX444" fmla="*/ 1597483 w 2085337"/>
                <a:gd name="connsiteY444" fmla="*/ 1220605 h 2873593"/>
                <a:gd name="connsiteX445" fmla="*/ 1579197 w 2085337"/>
                <a:gd name="connsiteY445" fmla="*/ 1227672 h 2873593"/>
                <a:gd name="connsiteX446" fmla="*/ 1579668 w 2085337"/>
                <a:gd name="connsiteY446" fmla="*/ 1246871 h 2873593"/>
                <a:gd name="connsiteX447" fmla="*/ 1588737 w 2085337"/>
                <a:gd name="connsiteY447" fmla="*/ 1260033 h 2873593"/>
                <a:gd name="connsiteX448" fmla="*/ 1630404 w 2085337"/>
                <a:gd name="connsiteY448" fmla="*/ 1276464 h 2873593"/>
                <a:gd name="connsiteX449" fmla="*/ 1696481 w 2085337"/>
                <a:gd name="connsiteY449" fmla="*/ 1282354 h 2873593"/>
                <a:gd name="connsiteX450" fmla="*/ 1747364 w 2085337"/>
                <a:gd name="connsiteY450" fmla="*/ 1262654 h 2873593"/>
                <a:gd name="connsiteX451" fmla="*/ 1788471 w 2085337"/>
                <a:gd name="connsiteY451" fmla="*/ 1229998 h 2873593"/>
                <a:gd name="connsiteX452" fmla="*/ 1833140 w 2085337"/>
                <a:gd name="connsiteY452" fmla="*/ 1168986 h 2873593"/>
                <a:gd name="connsiteX453" fmla="*/ 1876573 w 2085337"/>
                <a:gd name="connsiteY453" fmla="*/ 1089334 h 2873593"/>
                <a:gd name="connsiteX454" fmla="*/ 1899983 w 2085337"/>
                <a:gd name="connsiteY454" fmla="*/ 1031590 h 2873593"/>
                <a:gd name="connsiteX455" fmla="*/ 1913322 w 2085337"/>
                <a:gd name="connsiteY455" fmla="*/ 979559 h 2873593"/>
                <a:gd name="connsiteX456" fmla="*/ 1914853 w 2085337"/>
                <a:gd name="connsiteY456" fmla="*/ 946638 h 2873593"/>
                <a:gd name="connsiteX457" fmla="*/ 1918181 w 2085337"/>
                <a:gd name="connsiteY457" fmla="*/ 906503 h 2873593"/>
                <a:gd name="connsiteX458" fmla="*/ 1929194 w 2085337"/>
                <a:gd name="connsiteY458" fmla="*/ 868194 h 2873593"/>
                <a:gd name="connsiteX459" fmla="*/ 1946449 w 2085337"/>
                <a:gd name="connsiteY459" fmla="*/ 790014 h 2873593"/>
                <a:gd name="connsiteX460" fmla="*/ 1950365 w 2085337"/>
                <a:gd name="connsiteY460" fmla="*/ 744049 h 2873593"/>
                <a:gd name="connsiteX461" fmla="*/ 1923039 w 2085337"/>
                <a:gd name="connsiteY461" fmla="*/ 669520 h 2873593"/>
                <a:gd name="connsiteX462" fmla="*/ 1895625 w 2085337"/>
                <a:gd name="connsiteY462" fmla="*/ 666281 h 2873593"/>
                <a:gd name="connsiteX463" fmla="*/ 1846362 w 2085337"/>
                <a:gd name="connsiteY463" fmla="*/ 768518 h 2873593"/>
                <a:gd name="connsiteX464" fmla="*/ 1831403 w 2085337"/>
                <a:gd name="connsiteY464" fmla="*/ 749084 h 2873593"/>
                <a:gd name="connsiteX465" fmla="*/ 1862263 w 2085337"/>
                <a:gd name="connsiteY465" fmla="*/ 916544 h 2873593"/>
                <a:gd name="connsiteX466" fmla="*/ 1852163 w 2085337"/>
                <a:gd name="connsiteY466" fmla="*/ 935831 h 2873593"/>
                <a:gd name="connsiteX467" fmla="*/ 1863440 w 2085337"/>
                <a:gd name="connsiteY467" fmla="*/ 962097 h 2873593"/>
                <a:gd name="connsiteX468" fmla="*/ 1839648 w 2085337"/>
                <a:gd name="connsiteY468" fmla="*/ 961803 h 2873593"/>
                <a:gd name="connsiteX469" fmla="*/ 1754018 w 2085337"/>
                <a:gd name="connsiteY469" fmla="*/ 953676 h 2873593"/>
                <a:gd name="connsiteX470" fmla="*/ 1672747 w 2085337"/>
                <a:gd name="connsiteY470" fmla="*/ 940219 h 2873593"/>
                <a:gd name="connsiteX471" fmla="*/ 1659349 w 2085337"/>
                <a:gd name="connsiteY471" fmla="*/ 936803 h 2873593"/>
                <a:gd name="connsiteX472" fmla="*/ 1667417 w 2085337"/>
                <a:gd name="connsiteY472" fmla="*/ 950967 h 2873593"/>
                <a:gd name="connsiteX473" fmla="*/ 1710144 w 2085337"/>
                <a:gd name="connsiteY473" fmla="*/ 1002969 h 2873593"/>
                <a:gd name="connsiteX474" fmla="*/ 1741268 w 2085337"/>
                <a:gd name="connsiteY474" fmla="*/ 1113568 h 2873593"/>
                <a:gd name="connsiteX475" fmla="*/ 1724808 w 2085337"/>
                <a:gd name="connsiteY475" fmla="*/ 1141601 h 2873593"/>
                <a:gd name="connsiteX476" fmla="*/ 1724013 w 2085337"/>
                <a:gd name="connsiteY476" fmla="*/ 1126642 h 2873593"/>
                <a:gd name="connsiteX477" fmla="*/ 1728106 w 2085337"/>
                <a:gd name="connsiteY477" fmla="*/ 1107178 h 2873593"/>
                <a:gd name="connsiteX478" fmla="*/ 1718506 w 2085337"/>
                <a:gd name="connsiteY478" fmla="*/ 1050200 h 2873593"/>
                <a:gd name="connsiteX479" fmla="*/ 1634202 w 2085337"/>
                <a:gd name="connsiteY479" fmla="*/ 943723 h 2873593"/>
                <a:gd name="connsiteX480" fmla="*/ 1566829 w 2085337"/>
                <a:gd name="connsiteY480" fmla="*/ 913747 h 2873593"/>
                <a:gd name="connsiteX481" fmla="*/ 1544333 w 2085337"/>
                <a:gd name="connsiteY481" fmla="*/ 905060 h 2873593"/>
                <a:gd name="connsiteX482" fmla="*/ 1572041 w 2085337"/>
                <a:gd name="connsiteY482" fmla="*/ 994665 h 2873593"/>
                <a:gd name="connsiteX483" fmla="*/ 1565622 w 2085337"/>
                <a:gd name="connsiteY483" fmla="*/ 1057827 h 2873593"/>
                <a:gd name="connsiteX484" fmla="*/ 762655 w 2085337"/>
                <a:gd name="connsiteY484" fmla="*/ 673025 h 2873593"/>
                <a:gd name="connsiteX485" fmla="*/ 792337 w 2085337"/>
                <a:gd name="connsiteY485" fmla="*/ 612395 h 2873593"/>
                <a:gd name="connsiteX486" fmla="*/ 788421 w 2085337"/>
                <a:gd name="connsiteY486" fmla="*/ 558774 h 2873593"/>
                <a:gd name="connsiteX487" fmla="*/ 776524 w 2085337"/>
                <a:gd name="connsiteY487" fmla="*/ 515370 h 2873593"/>
                <a:gd name="connsiteX488" fmla="*/ 794781 w 2085337"/>
                <a:gd name="connsiteY488" fmla="*/ 509245 h 2873593"/>
                <a:gd name="connsiteX489" fmla="*/ 768486 w 2085337"/>
                <a:gd name="connsiteY489" fmla="*/ 489811 h 2873593"/>
                <a:gd name="connsiteX490" fmla="*/ 803320 w 2085337"/>
                <a:gd name="connsiteY490" fmla="*/ 489811 h 2873593"/>
                <a:gd name="connsiteX491" fmla="*/ 779734 w 2085337"/>
                <a:gd name="connsiteY491" fmla="*/ 436867 h 2873593"/>
                <a:gd name="connsiteX492" fmla="*/ 781501 w 2085337"/>
                <a:gd name="connsiteY492" fmla="*/ 435865 h 2873593"/>
                <a:gd name="connsiteX493" fmla="*/ 836506 w 2085337"/>
                <a:gd name="connsiteY493" fmla="*/ 483980 h 2873593"/>
                <a:gd name="connsiteX494" fmla="*/ 839510 w 2085337"/>
                <a:gd name="connsiteY494" fmla="*/ 450206 h 2873593"/>
                <a:gd name="connsiteX495" fmla="*/ 841718 w 2085337"/>
                <a:gd name="connsiteY495" fmla="*/ 449941 h 2873593"/>
                <a:gd name="connsiteX496" fmla="*/ 866953 w 2085337"/>
                <a:gd name="connsiteY496" fmla="*/ 492873 h 2873593"/>
                <a:gd name="connsiteX497" fmla="*/ 882000 w 2085337"/>
                <a:gd name="connsiteY497" fmla="*/ 453032 h 2873593"/>
                <a:gd name="connsiteX498" fmla="*/ 893985 w 2085337"/>
                <a:gd name="connsiteY498" fmla="*/ 498056 h 2873593"/>
                <a:gd name="connsiteX499" fmla="*/ 899197 w 2085337"/>
                <a:gd name="connsiteY499" fmla="*/ 475824 h 2873593"/>
                <a:gd name="connsiteX500" fmla="*/ 916040 w 2085337"/>
                <a:gd name="connsiteY500" fmla="*/ 496613 h 2873593"/>
                <a:gd name="connsiteX501" fmla="*/ 916335 w 2085337"/>
                <a:gd name="connsiteY501" fmla="*/ 446495 h 2873593"/>
                <a:gd name="connsiteX502" fmla="*/ 945663 w 2085337"/>
                <a:gd name="connsiteY502" fmla="*/ 405978 h 2873593"/>
                <a:gd name="connsiteX503" fmla="*/ 942630 w 2085337"/>
                <a:gd name="connsiteY503" fmla="*/ 401561 h 2873593"/>
                <a:gd name="connsiteX504" fmla="*/ 936505 w 2085337"/>
                <a:gd name="connsiteY504" fmla="*/ 395024 h 2873593"/>
                <a:gd name="connsiteX505" fmla="*/ 774964 w 2085337"/>
                <a:gd name="connsiteY505" fmla="*/ 287133 h 2873593"/>
                <a:gd name="connsiteX506" fmla="*/ 706914 w 2085337"/>
                <a:gd name="connsiteY506" fmla="*/ 270231 h 2873593"/>
                <a:gd name="connsiteX507" fmla="*/ 690630 w 2085337"/>
                <a:gd name="connsiteY507" fmla="*/ 279683 h 2873593"/>
                <a:gd name="connsiteX508" fmla="*/ 700141 w 2085337"/>
                <a:gd name="connsiteY508" fmla="*/ 566930 h 2873593"/>
                <a:gd name="connsiteX509" fmla="*/ 762655 w 2085337"/>
                <a:gd name="connsiteY509" fmla="*/ 673025 h 2873593"/>
                <a:gd name="connsiteX510" fmla="*/ 1829459 w 2085337"/>
                <a:gd name="connsiteY510" fmla="*/ 327297 h 2873593"/>
                <a:gd name="connsiteX511" fmla="*/ 1814295 w 2085337"/>
                <a:gd name="connsiteY511" fmla="*/ 364547 h 2873593"/>
                <a:gd name="connsiteX512" fmla="*/ 1815355 w 2085337"/>
                <a:gd name="connsiteY512" fmla="*/ 384953 h 2873593"/>
                <a:gd name="connsiteX513" fmla="*/ 1856256 w 2085337"/>
                <a:gd name="connsiteY513" fmla="*/ 438309 h 2873593"/>
                <a:gd name="connsiteX514" fmla="*/ 1875719 w 2085337"/>
                <a:gd name="connsiteY514" fmla="*/ 436160 h 2873593"/>
                <a:gd name="connsiteX515" fmla="*/ 1892180 w 2085337"/>
                <a:gd name="connsiteY515" fmla="*/ 373852 h 2873593"/>
                <a:gd name="connsiteX516" fmla="*/ 1884730 w 2085337"/>
                <a:gd name="connsiteY516" fmla="*/ 231951 h 2873593"/>
                <a:gd name="connsiteX517" fmla="*/ 1848982 w 2085337"/>
                <a:gd name="connsiteY517" fmla="*/ 112193 h 2873593"/>
                <a:gd name="connsiteX518" fmla="*/ 1820655 w 2085337"/>
                <a:gd name="connsiteY518" fmla="*/ 75150 h 2873593"/>
                <a:gd name="connsiteX519" fmla="*/ 1788618 w 2085337"/>
                <a:gd name="connsiteY519" fmla="*/ 70704 h 2873593"/>
                <a:gd name="connsiteX520" fmla="*/ 1759260 w 2085337"/>
                <a:gd name="connsiteY520" fmla="*/ 84514 h 2873593"/>
                <a:gd name="connsiteX521" fmla="*/ 1695215 w 2085337"/>
                <a:gd name="connsiteY521" fmla="*/ 129920 h 2873593"/>
                <a:gd name="connsiteX522" fmla="*/ 1633495 w 2085337"/>
                <a:gd name="connsiteY522" fmla="*/ 215314 h 2873593"/>
                <a:gd name="connsiteX523" fmla="*/ 1621275 w 2085337"/>
                <a:gd name="connsiteY523" fmla="*/ 262899 h 2873593"/>
                <a:gd name="connsiteX524" fmla="*/ 1622218 w 2085337"/>
                <a:gd name="connsiteY524" fmla="*/ 277416 h 2873593"/>
                <a:gd name="connsiteX525" fmla="*/ 1633024 w 2085337"/>
                <a:gd name="connsiteY525" fmla="*/ 293376 h 2873593"/>
                <a:gd name="connsiteX526" fmla="*/ 1703283 w 2085337"/>
                <a:gd name="connsiteY526" fmla="*/ 296114 h 2873593"/>
                <a:gd name="connsiteX527" fmla="*/ 1714502 w 2085337"/>
                <a:gd name="connsiteY527" fmla="*/ 286161 h 2873593"/>
                <a:gd name="connsiteX528" fmla="*/ 1729490 w 2085337"/>
                <a:gd name="connsiteY528" fmla="*/ 247469 h 2873593"/>
                <a:gd name="connsiteX529" fmla="*/ 1739237 w 2085337"/>
                <a:gd name="connsiteY529" fmla="*/ 291108 h 2873593"/>
                <a:gd name="connsiteX530" fmla="*/ 1760438 w 2085337"/>
                <a:gd name="connsiteY530" fmla="*/ 238517 h 2873593"/>
                <a:gd name="connsiteX531" fmla="*/ 1762440 w 2085337"/>
                <a:gd name="connsiteY531" fmla="*/ 238665 h 2873593"/>
                <a:gd name="connsiteX532" fmla="*/ 1768859 w 2085337"/>
                <a:gd name="connsiteY532" fmla="*/ 280184 h 2873593"/>
                <a:gd name="connsiteX533" fmla="*/ 1770656 w 2085337"/>
                <a:gd name="connsiteY533" fmla="*/ 280125 h 2873593"/>
                <a:gd name="connsiteX534" fmla="*/ 1793359 w 2085337"/>
                <a:gd name="connsiteY534" fmla="*/ 213930 h 2873593"/>
                <a:gd name="connsiteX535" fmla="*/ 1795273 w 2085337"/>
                <a:gd name="connsiteY535" fmla="*/ 214401 h 2873593"/>
                <a:gd name="connsiteX536" fmla="*/ 1785025 w 2085337"/>
                <a:gd name="connsiteY536" fmla="*/ 309895 h 2873593"/>
                <a:gd name="connsiteX537" fmla="*/ 1823364 w 2085337"/>
                <a:gd name="connsiteY537" fmla="*/ 277857 h 2873593"/>
                <a:gd name="connsiteX538" fmla="*/ 1825249 w 2085337"/>
                <a:gd name="connsiteY538" fmla="*/ 279919 h 2873593"/>
                <a:gd name="connsiteX539" fmla="*/ 1791504 w 2085337"/>
                <a:gd name="connsiteY539" fmla="*/ 337074 h 2873593"/>
                <a:gd name="connsiteX540" fmla="*/ 1829459 w 2085337"/>
                <a:gd name="connsiteY540" fmla="*/ 327297 h 2873593"/>
                <a:gd name="connsiteX541" fmla="*/ 1218305 w 2085337"/>
                <a:gd name="connsiteY541" fmla="*/ 1621396 h 2873593"/>
                <a:gd name="connsiteX542" fmla="*/ 1247044 w 2085337"/>
                <a:gd name="connsiteY542" fmla="*/ 1643098 h 2873593"/>
                <a:gd name="connsiteX543" fmla="*/ 1286532 w 2085337"/>
                <a:gd name="connsiteY543" fmla="*/ 1660530 h 2873593"/>
                <a:gd name="connsiteX544" fmla="*/ 1353522 w 2085337"/>
                <a:gd name="connsiteY544" fmla="*/ 1671425 h 2873593"/>
                <a:gd name="connsiteX545" fmla="*/ 1395512 w 2085337"/>
                <a:gd name="connsiteY545" fmla="*/ 1691125 h 2873593"/>
                <a:gd name="connsiteX546" fmla="*/ 1416949 w 2085337"/>
                <a:gd name="connsiteY546" fmla="*/ 1691036 h 2873593"/>
                <a:gd name="connsiteX547" fmla="*/ 1422102 w 2085337"/>
                <a:gd name="connsiteY547" fmla="*/ 1680554 h 2873593"/>
                <a:gd name="connsiteX548" fmla="*/ 1393097 w 2085337"/>
                <a:gd name="connsiteY548" fmla="*/ 1618069 h 2873593"/>
                <a:gd name="connsiteX549" fmla="*/ 1347809 w 2085337"/>
                <a:gd name="connsiteY549" fmla="*/ 1564124 h 2873593"/>
                <a:gd name="connsiteX550" fmla="*/ 1324017 w 2085337"/>
                <a:gd name="connsiteY550" fmla="*/ 1551108 h 2873593"/>
                <a:gd name="connsiteX551" fmla="*/ 1285148 w 2085337"/>
                <a:gd name="connsiteY551" fmla="*/ 1541803 h 2873593"/>
                <a:gd name="connsiteX552" fmla="*/ 1263711 w 2085337"/>
                <a:gd name="connsiteY552" fmla="*/ 1536268 h 2873593"/>
                <a:gd name="connsiteX553" fmla="*/ 1227934 w 2085337"/>
                <a:gd name="connsiteY553" fmla="*/ 1514183 h 2873593"/>
                <a:gd name="connsiteX554" fmla="*/ 1207351 w 2085337"/>
                <a:gd name="connsiteY554" fmla="*/ 1510944 h 2873593"/>
                <a:gd name="connsiteX555" fmla="*/ 1191656 w 2085337"/>
                <a:gd name="connsiteY555" fmla="*/ 1509324 h 2873593"/>
                <a:gd name="connsiteX556" fmla="*/ 1160708 w 2085337"/>
                <a:gd name="connsiteY556" fmla="*/ 1503847 h 2873593"/>
                <a:gd name="connsiteX557" fmla="*/ 1149607 w 2085337"/>
                <a:gd name="connsiteY557" fmla="*/ 1488771 h 2873593"/>
                <a:gd name="connsiteX558" fmla="*/ 1130791 w 2085337"/>
                <a:gd name="connsiteY558" fmla="*/ 1477758 h 2873593"/>
                <a:gd name="connsiteX559" fmla="*/ 1118512 w 2085337"/>
                <a:gd name="connsiteY559" fmla="*/ 1495485 h 2873593"/>
                <a:gd name="connsiteX560" fmla="*/ 1094984 w 2085337"/>
                <a:gd name="connsiteY560" fmla="*/ 1471633 h 2873593"/>
                <a:gd name="connsiteX561" fmla="*/ 1034001 w 2085337"/>
                <a:gd name="connsiteY561" fmla="*/ 1425638 h 2873593"/>
                <a:gd name="connsiteX562" fmla="*/ 1020309 w 2085337"/>
                <a:gd name="connsiteY562" fmla="*/ 1424814 h 2873593"/>
                <a:gd name="connsiteX563" fmla="*/ 1022017 w 2085337"/>
                <a:gd name="connsiteY563" fmla="*/ 1438094 h 2873593"/>
                <a:gd name="connsiteX564" fmla="*/ 1070515 w 2085337"/>
                <a:gd name="connsiteY564" fmla="*/ 1513329 h 2873593"/>
                <a:gd name="connsiteX565" fmla="*/ 1183735 w 2085337"/>
                <a:gd name="connsiteY565" fmla="*/ 1623988 h 2873593"/>
                <a:gd name="connsiteX566" fmla="*/ 1218305 w 2085337"/>
                <a:gd name="connsiteY566" fmla="*/ 1621396 h 2873593"/>
                <a:gd name="connsiteX567" fmla="*/ 1099814 w 2085337"/>
                <a:gd name="connsiteY567" fmla="*/ 654061 h 2873593"/>
                <a:gd name="connsiteX568" fmla="*/ 1091480 w 2085337"/>
                <a:gd name="connsiteY568" fmla="*/ 708625 h 2873593"/>
                <a:gd name="connsiteX569" fmla="*/ 1093983 w 2085337"/>
                <a:gd name="connsiteY569" fmla="*/ 720374 h 2873593"/>
                <a:gd name="connsiteX570" fmla="*/ 1227875 w 2085337"/>
                <a:gd name="connsiteY570" fmla="*/ 793901 h 2873593"/>
                <a:gd name="connsiteX571" fmla="*/ 1266214 w 2085337"/>
                <a:gd name="connsiteY571" fmla="*/ 762600 h 2873593"/>
                <a:gd name="connsiteX572" fmla="*/ 1266273 w 2085337"/>
                <a:gd name="connsiteY572" fmla="*/ 683831 h 2873593"/>
                <a:gd name="connsiteX573" fmla="*/ 1191951 w 2085337"/>
                <a:gd name="connsiteY573" fmla="*/ 628885 h 2873593"/>
                <a:gd name="connsiteX574" fmla="*/ 1159442 w 2085337"/>
                <a:gd name="connsiteY574" fmla="*/ 623349 h 2873593"/>
                <a:gd name="connsiteX575" fmla="*/ 1134000 w 2085337"/>
                <a:gd name="connsiteY575" fmla="*/ 629621 h 2873593"/>
                <a:gd name="connsiteX576" fmla="*/ 1115391 w 2085337"/>
                <a:gd name="connsiteY576" fmla="*/ 638602 h 2873593"/>
                <a:gd name="connsiteX577" fmla="*/ 1112387 w 2085337"/>
                <a:gd name="connsiteY577" fmla="*/ 655327 h 2873593"/>
                <a:gd name="connsiteX578" fmla="*/ 1099814 w 2085337"/>
                <a:gd name="connsiteY578" fmla="*/ 654061 h 2873593"/>
                <a:gd name="connsiteX579" fmla="*/ 1542890 w 2085337"/>
                <a:gd name="connsiteY579" fmla="*/ 551383 h 2873593"/>
                <a:gd name="connsiteX580" fmla="*/ 1526753 w 2085337"/>
                <a:gd name="connsiteY580" fmla="*/ 573143 h 2873593"/>
                <a:gd name="connsiteX581" fmla="*/ 1515475 w 2085337"/>
                <a:gd name="connsiteY581" fmla="*/ 567313 h 2873593"/>
                <a:gd name="connsiteX582" fmla="*/ 1476813 w 2085337"/>
                <a:gd name="connsiteY582" fmla="*/ 652942 h 2873593"/>
                <a:gd name="connsiteX583" fmla="*/ 1477873 w 2085337"/>
                <a:gd name="connsiteY583" fmla="*/ 713749 h 2873593"/>
                <a:gd name="connsiteX584" fmla="*/ 1518449 w 2085337"/>
                <a:gd name="connsiteY584" fmla="*/ 754914 h 2873593"/>
                <a:gd name="connsiteX585" fmla="*/ 1551606 w 2085337"/>
                <a:gd name="connsiteY585" fmla="*/ 747582 h 2873593"/>
                <a:gd name="connsiteX586" fmla="*/ 1573514 w 2085337"/>
                <a:gd name="connsiteY586" fmla="*/ 720992 h 2873593"/>
                <a:gd name="connsiteX587" fmla="*/ 1604638 w 2085337"/>
                <a:gd name="connsiteY587" fmla="*/ 659067 h 2873593"/>
                <a:gd name="connsiteX588" fmla="*/ 1607171 w 2085337"/>
                <a:gd name="connsiteY588" fmla="*/ 603767 h 2873593"/>
                <a:gd name="connsiteX589" fmla="*/ 1599426 w 2085337"/>
                <a:gd name="connsiteY589" fmla="*/ 583979 h 2873593"/>
                <a:gd name="connsiteX590" fmla="*/ 1572041 w 2085337"/>
                <a:gd name="connsiteY590" fmla="*/ 566047 h 2873593"/>
                <a:gd name="connsiteX591" fmla="*/ 1565328 w 2085337"/>
                <a:gd name="connsiteY591" fmla="*/ 551265 h 2873593"/>
                <a:gd name="connsiteX592" fmla="*/ 1547984 w 2085337"/>
                <a:gd name="connsiteY592" fmla="*/ 561954 h 2873593"/>
                <a:gd name="connsiteX593" fmla="*/ 1542890 w 2085337"/>
                <a:gd name="connsiteY593" fmla="*/ 551383 h 2873593"/>
                <a:gd name="connsiteX594" fmla="*/ 1841385 w 2085337"/>
                <a:gd name="connsiteY594" fmla="*/ 1389302 h 2873593"/>
                <a:gd name="connsiteX595" fmla="*/ 1829754 w 2085337"/>
                <a:gd name="connsiteY595" fmla="*/ 1370545 h 2873593"/>
                <a:gd name="connsiteX596" fmla="*/ 1812263 w 2085337"/>
                <a:gd name="connsiteY596" fmla="*/ 1384119 h 2873593"/>
                <a:gd name="connsiteX597" fmla="*/ 1788088 w 2085337"/>
                <a:gd name="connsiteY597" fmla="*/ 1437064 h 2873593"/>
                <a:gd name="connsiteX598" fmla="*/ 1778724 w 2085337"/>
                <a:gd name="connsiteY598" fmla="*/ 1452140 h 2873593"/>
                <a:gd name="connsiteX599" fmla="*/ 1757375 w 2085337"/>
                <a:gd name="connsiteY599" fmla="*/ 1479436 h 2873593"/>
                <a:gd name="connsiteX600" fmla="*/ 1727605 w 2085337"/>
                <a:gd name="connsiteY600" fmla="*/ 1521486 h 2873593"/>
                <a:gd name="connsiteX601" fmla="*/ 1715120 w 2085337"/>
                <a:gd name="connsiteY601" fmla="*/ 1529878 h 2873593"/>
                <a:gd name="connsiteX602" fmla="*/ 1678813 w 2085337"/>
                <a:gd name="connsiteY602" fmla="*/ 1555643 h 2873593"/>
                <a:gd name="connsiteX603" fmla="*/ 1631935 w 2085337"/>
                <a:gd name="connsiteY603" fmla="*/ 1661855 h 2873593"/>
                <a:gd name="connsiteX604" fmla="*/ 1630109 w 2085337"/>
                <a:gd name="connsiteY604" fmla="*/ 1674988 h 2873593"/>
                <a:gd name="connsiteX605" fmla="*/ 1638060 w 2085337"/>
                <a:gd name="connsiteY605" fmla="*/ 1687032 h 2873593"/>
                <a:gd name="connsiteX606" fmla="*/ 1650515 w 2085337"/>
                <a:gd name="connsiteY606" fmla="*/ 1683410 h 2873593"/>
                <a:gd name="connsiteX607" fmla="*/ 1679284 w 2085337"/>
                <a:gd name="connsiteY607" fmla="*/ 1666125 h 2873593"/>
                <a:gd name="connsiteX608" fmla="*/ 1686057 w 2085337"/>
                <a:gd name="connsiteY608" fmla="*/ 1662503 h 2873593"/>
                <a:gd name="connsiteX609" fmla="*/ 1789913 w 2085337"/>
                <a:gd name="connsiteY609" fmla="*/ 1534412 h 2873593"/>
                <a:gd name="connsiteX610" fmla="*/ 1815237 w 2085337"/>
                <a:gd name="connsiteY610" fmla="*/ 1477081 h 2873593"/>
                <a:gd name="connsiteX611" fmla="*/ 1841385 w 2085337"/>
                <a:gd name="connsiteY611" fmla="*/ 1389302 h 2873593"/>
                <a:gd name="connsiteX612" fmla="*/ 1086710 w 2085337"/>
                <a:gd name="connsiteY612" fmla="*/ 830885 h 2873593"/>
                <a:gd name="connsiteX613" fmla="*/ 1076168 w 2085337"/>
                <a:gd name="connsiteY613" fmla="*/ 842134 h 2873593"/>
                <a:gd name="connsiteX614" fmla="*/ 1049637 w 2085337"/>
                <a:gd name="connsiteY614" fmla="*/ 872404 h 2873593"/>
                <a:gd name="connsiteX615" fmla="*/ 1051699 w 2085337"/>
                <a:gd name="connsiteY615" fmla="*/ 885861 h 2873593"/>
                <a:gd name="connsiteX616" fmla="*/ 1066333 w 2085337"/>
                <a:gd name="connsiteY616" fmla="*/ 901909 h 2873593"/>
                <a:gd name="connsiteX617" fmla="*/ 1074667 w 2085337"/>
                <a:gd name="connsiteY617" fmla="*/ 914983 h 2873593"/>
                <a:gd name="connsiteX618" fmla="*/ 1142746 w 2085337"/>
                <a:gd name="connsiteY618" fmla="*/ 947463 h 2873593"/>
                <a:gd name="connsiteX619" fmla="*/ 1162004 w 2085337"/>
                <a:gd name="connsiteY619" fmla="*/ 945549 h 2873593"/>
                <a:gd name="connsiteX620" fmla="*/ 1086710 w 2085337"/>
                <a:gd name="connsiteY620" fmla="*/ 830885 h 2873593"/>
                <a:gd name="connsiteX621" fmla="*/ 1756610 w 2085337"/>
                <a:gd name="connsiteY621" fmla="*/ 729679 h 2873593"/>
                <a:gd name="connsiteX622" fmla="*/ 1753930 w 2085337"/>
                <a:gd name="connsiteY622" fmla="*/ 727529 h 2873593"/>
                <a:gd name="connsiteX623" fmla="*/ 1701722 w 2085337"/>
                <a:gd name="connsiteY623" fmla="*/ 724703 h 2873593"/>
                <a:gd name="connsiteX624" fmla="*/ 1731846 w 2085337"/>
                <a:gd name="connsiteY624" fmla="*/ 791957 h 2873593"/>
                <a:gd name="connsiteX625" fmla="*/ 1656081 w 2085337"/>
                <a:gd name="connsiteY625" fmla="*/ 840838 h 2873593"/>
                <a:gd name="connsiteX626" fmla="*/ 1748659 w 2085337"/>
                <a:gd name="connsiteY626" fmla="*/ 770462 h 2873593"/>
                <a:gd name="connsiteX627" fmla="*/ 1752870 w 2085337"/>
                <a:gd name="connsiteY627" fmla="*/ 748642 h 2873593"/>
                <a:gd name="connsiteX628" fmla="*/ 1756610 w 2085337"/>
                <a:gd name="connsiteY628" fmla="*/ 729679 h 2873593"/>
                <a:gd name="connsiteX629" fmla="*/ 1159795 w 2085337"/>
                <a:gd name="connsiteY629" fmla="*/ 799525 h 2873593"/>
                <a:gd name="connsiteX630" fmla="*/ 1159383 w 2085337"/>
                <a:gd name="connsiteY630" fmla="*/ 801616 h 2873593"/>
                <a:gd name="connsiteX631" fmla="*/ 1199665 w 2085337"/>
                <a:gd name="connsiteY631" fmla="*/ 819961 h 2873593"/>
                <a:gd name="connsiteX632" fmla="*/ 1221397 w 2085337"/>
                <a:gd name="connsiteY632" fmla="*/ 866780 h 2873593"/>
                <a:gd name="connsiteX633" fmla="*/ 1208470 w 2085337"/>
                <a:gd name="connsiteY633" fmla="*/ 917163 h 2873593"/>
                <a:gd name="connsiteX634" fmla="*/ 1211208 w 2085337"/>
                <a:gd name="connsiteY634" fmla="*/ 918399 h 2873593"/>
                <a:gd name="connsiteX635" fmla="*/ 1227286 w 2085337"/>
                <a:gd name="connsiteY635" fmla="*/ 879089 h 2873593"/>
                <a:gd name="connsiteX636" fmla="*/ 1252227 w 2085337"/>
                <a:gd name="connsiteY636" fmla="*/ 839307 h 2873593"/>
                <a:gd name="connsiteX637" fmla="*/ 1227816 w 2085337"/>
                <a:gd name="connsiteY637" fmla="*/ 819460 h 2873593"/>
                <a:gd name="connsiteX638" fmla="*/ 1193099 w 2085337"/>
                <a:gd name="connsiteY638" fmla="*/ 807270 h 2873593"/>
                <a:gd name="connsiteX639" fmla="*/ 1159795 w 2085337"/>
                <a:gd name="connsiteY639" fmla="*/ 799525 h 2873593"/>
                <a:gd name="connsiteX640" fmla="*/ 1580846 w 2085337"/>
                <a:gd name="connsiteY640" fmla="*/ 1197725 h 2873593"/>
                <a:gd name="connsiteX641" fmla="*/ 1612677 w 2085337"/>
                <a:gd name="connsiteY641" fmla="*/ 1111713 h 2873593"/>
                <a:gd name="connsiteX642" fmla="*/ 1590710 w 2085337"/>
                <a:gd name="connsiteY642" fmla="*/ 1126642 h 2873593"/>
                <a:gd name="connsiteX643" fmla="*/ 1580846 w 2085337"/>
                <a:gd name="connsiteY643" fmla="*/ 1197725 h 2873593"/>
                <a:gd name="connsiteX644" fmla="*/ 1656522 w 2085337"/>
                <a:gd name="connsiteY644" fmla="*/ 712924 h 2873593"/>
                <a:gd name="connsiteX645" fmla="*/ 1595804 w 2085337"/>
                <a:gd name="connsiteY645" fmla="*/ 725998 h 2873593"/>
                <a:gd name="connsiteX646" fmla="*/ 1556935 w 2085337"/>
                <a:gd name="connsiteY646" fmla="*/ 785420 h 2873593"/>
                <a:gd name="connsiteX647" fmla="*/ 1586558 w 2085337"/>
                <a:gd name="connsiteY647" fmla="*/ 819961 h 2873593"/>
                <a:gd name="connsiteX648" fmla="*/ 1656522 w 2085337"/>
                <a:gd name="connsiteY648" fmla="*/ 712924 h 2873593"/>
                <a:gd name="connsiteX649" fmla="*/ 1647630 w 2085337"/>
                <a:gd name="connsiteY649" fmla="*/ 792281 h 2873593"/>
                <a:gd name="connsiteX650" fmla="*/ 1667388 w 2085337"/>
                <a:gd name="connsiteY650" fmla="*/ 774143 h 2873593"/>
                <a:gd name="connsiteX651" fmla="*/ 1642064 w 2085337"/>
                <a:gd name="connsiteY651" fmla="*/ 752146 h 2873593"/>
                <a:gd name="connsiteX652" fmla="*/ 1621658 w 2085337"/>
                <a:gd name="connsiteY652" fmla="*/ 771316 h 2873593"/>
                <a:gd name="connsiteX653" fmla="*/ 1647630 w 2085337"/>
                <a:gd name="connsiteY653" fmla="*/ 792281 h 2873593"/>
                <a:gd name="connsiteX654" fmla="*/ 1132999 w 2085337"/>
                <a:gd name="connsiteY654" fmla="*/ 867546 h 2873593"/>
                <a:gd name="connsiteX655" fmla="*/ 1151639 w 2085337"/>
                <a:gd name="connsiteY655" fmla="*/ 894960 h 2873593"/>
                <a:gd name="connsiteX656" fmla="*/ 1173488 w 2085337"/>
                <a:gd name="connsiteY656" fmla="*/ 872669 h 2873593"/>
                <a:gd name="connsiteX657" fmla="*/ 1154907 w 2085337"/>
                <a:gd name="connsiteY657" fmla="*/ 848317 h 2873593"/>
                <a:gd name="connsiteX658" fmla="*/ 1132999 w 2085337"/>
                <a:gd name="connsiteY658" fmla="*/ 867546 h 2873593"/>
                <a:gd name="connsiteX659" fmla="*/ 1440388 w 2085337"/>
                <a:gd name="connsiteY659" fmla="*/ 1156589 h 2873593"/>
                <a:gd name="connsiteX660" fmla="*/ 1454463 w 2085337"/>
                <a:gd name="connsiteY660" fmla="*/ 1169869 h 2873593"/>
                <a:gd name="connsiteX661" fmla="*/ 1492625 w 2085337"/>
                <a:gd name="connsiteY661" fmla="*/ 1202348 h 2873593"/>
                <a:gd name="connsiteX662" fmla="*/ 1513797 w 2085337"/>
                <a:gd name="connsiteY662" fmla="*/ 1216836 h 2873593"/>
                <a:gd name="connsiteX663" fmla="*/ 1521423 w 2085337"/>
                <a:gd name="connsiteY663" fmla="*/ 1215953 h 2873593"/>
                <a:gd name="connsiteX664" fmla="*/ 1518538 w 2085337"/>
                <a:gd name="connsiteY664" fmla="*/ 1209533 h 2873593"/>
                <a:gd name="connsiteX665" fmla="*/ 1497130 w 2085337"/>
                <a:gd name="connsiteY665" fmla="*/ 1184033 h 2873593"/>
                <a:gd name="connsiteX666" fmla="*/ 1440388 w 2085337"/>
                <a:gd name="connsiteY666" fmla="*/ 1156589 h 2873593"/>
                <a:gd name="connsiteX667" fmla="*/ 1506170 w 2085337"/>
                <a:gd name="connsiteY667" fmla="*/ 1054293 h 2873593"/>
                <a:gd name="connsiteX668" fmla="*/ 1488326 w 2085337"/>
                <a:gd name="connsiteY668" fmla="*/ 1073580 h 2873593"/>
                <a:gd name="connsiteX669" fmla="*/ 1516182 w 2085337"/>
                <a:gd name="connsiteY669" fmla="*/ 1065188 h 2873593"/>
                <a:gd name="connsiteX670" fmla="*/ 1506170 w 2085337"/>
                <a:gd name="connsiteY670" fmla="*/ 105429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</a:cxnLst>
              <a:rect l="l" t="t" r="r" b="b"/>
              <a:pathLst>
                <a:path w="2085337" h="2873593">
                  <a:moveTo>
                    <a:pt x="0" y="1964267"/>
                  </a:moveTo>
                  <a:cubicBezTo>
                    <a:pt x="0" y="1953784"/>
                    <a:pt x="0" y="1943301"/>
                    <a:pt x="0" y="1932848"/>
                  </a:cubicBezTo>
                  <a:cubicBezTo>
                    <a:pt x="3975" y="1926193"/>
                    <a:pt x="10041" y="1919980"/>
                    <a:pt x="11572" y="1912795"/>
                  </a:cubicBezTo>
                  <a:cubicBezTo>
                    <a:pt x="20877" y="1869421"/>
                    <a:pt x="37603" y="1829404"/>
                    <a:pt x="63456" y="1793421"/>
                  </a:cubicBezTo>
                  <a:cubicBezTo>
                    <a:pt x="71672" y="1781966"/>
                    <a:pt x="82449" y="1772455"/>
                    <a:pt x="85541" y="1757673"/>
                  </a:cubicBezTo>
                  <a:cubicBezTo>
                    <a:pt x="87013" y="1750606"/>
                    <a:pt x="92844" y="1749340"/>
                    <a:pt x="96613" y="1755582"/>
                  </a:cubicBezTo>
                  <a:cubicBezTo>
                    <a:pt x="102502" y="1765359"/>
                    <a:pt x="106831" y="1776077"/>
                    <a:pt x="111925" y="1786324"/>
                  </a:cubicBezTo>
                  <a:cubicBezTo>
                    <a:pt x="117166" y="1796895"/>
                    <a:pt x="121936" y="1807761"/>
                    <a:pt x="128061" y="1817802"/>
                  </a:cubicBezTo>
                  <a:cubicBezTo>
                    <a:pt x="132979" y="1825870"/>
                    <a:pt x="138426" y="1825399"/>
                    <a:pt x="144021" y="1816919"/>
                  </a:cubicBezTo>
                  <a:cubicBezTo>
                    <a:pt x="146701" y="1812826"/>
                    <a:pt x="153679" y="1807408"/>
                    <a:pt x="156447" y="1808468"/>
                  </a:cubicBezTo>
                  <a:cubicBezTo>
                    <a:pt x="160835" y="1810117"/>
                    <a:pt x="164692" y="1816330"/>
                    <a:pt x="166312" y="1821395"/>
                  </a:cubicBezTo>
                  <a:cubicBezTo>
                    <a:pt x="170670" y="1834851"/>
                    <a:pt x="172378" y="1849280"/>
                    <a:pt x="177619" y="1862325"/>
                  </a:cubicBezTo>
                  <a:cubicBezTo>
                    <a:pt x="183008" y="1875723"/>
                    <a:pt x="191312" y="1887913"/>
                    <a:pt x="199498" y="1902695"/>
                  </a:cubicBezTo>
                  <a:cubicBezTo>
                    <a:pt x="204003" y="1895452"/>
                    <a:pt x="206329" y="1891653"/>
                    <a:pt x="208744" y="1887884"/>
                  </a:cubicBezTo>
                  <a:cubicBezTo>
                    <a:pt x="267754" y="1795217"/>
                    <a:pt x="325910" y="1701961"/>
                    <a:pt x="386245" y="1610148"/>
                  </a:cubicBezTo>
                  <a:cubicBezTo>
                    <a:pt x="410597" y="1573105"/>
                    <a:pt x="437835" y="1537504"/>
                    <a:pt x="467369" y="1504495"/>
                  </a:cubicBezTo>
                  <a:cubicBezTo>
                    <a:pt x="490779" y="1478318"/>
                    <a:pt x="514748" y="1453524"/>
                    <a:pt x="533034" y="1422870"/>
                  </a:cubicBezTo>
                  <a:cubicBezTo>
                    <a:pt x="553853" y="1387977"/>
                    <a:pt x="578646" y="1355380"/>
                    <a:pt x="602674" y="1322459"/>
                  </a:cubicBezTo>
                  <a:cubicBezTo>
                    <a:pt x="621520" y="1296605"/>
                    <a:pt x="634918" y="1268838"/>
                    <a:pt x="639983" y="1237095"/>
                  </a:cubicBezTo>
                  <a:cubicBezTo>
                    <a:pt x="642132" y="1223550"/>
                    <a:pt x="646755" y="1210240"/>
                    <a:pt x="658799" y="1202643"/>
                  </a:cubicBezTo>
                  <a:cubicBezTo>
                    <a:pt x="668987" y="1196224"/>
                    <a:pt x="669988" y="1189304"/>
                    <a:pt x="665306" y="1179587"/>
                  </a:cubicBezTo>
                  <a:cubicBezTo>
                    <a:pt x="664011" y="1176907"/>
                    <a:pt x="663657" y="1173815"/>
                    <a:pt x="662421" y="1171135"/>
                  </a:cubicBezTo>
                  <a:cubicBezTo>
                    <a:pt x="658916" y="1163479"/>
                    <a:pt x="660830" y="1157649"/>
                    <a:pt x="667338" y="1152555"/>
                  </a:cubicBezTo>
                  <a:cubicBezTo>
                    <a:pt x="675288" y="1146342"/>
                    <a:pt x="683003" y="1139805"/>
                    <a:pt x="690630" y="1133209"/>
                  </a:cubicBezTo>
                  <a:cubicBezTo>
                    <a:pt x="697314" y="1127437"/>
                    <a:pt x="703792" y="1121401"/>
                    <a:pt x="711448" y="1114481"/>
                  </a:cubicBezTo>
                  <a:cubicBezTo>
                    <a:pt x="700818" y="1111448"/>
                    <a:pt x="692043" y="1108945"/>
                    <a:pt x="684211" y="1106707"/>
                  </a:cubicBezTo>
                  <a:cubicBezTo>
                    <a:pt x="698934" y="1088569"/>
                    <a:pt x="714216" y="1071696"/>
                    <a:pt x="727290" y="1053233"/>
                  </a:cubicBezTo>
                  <a:cubicBezTo>
                    <a:pt x="746578" y="1026025"/>
                    <a:pt x="751996" y="996225"/>
                    <a:pt x="739599" y="964011"/>
                  </a:cubicBezTo>
                  <a:cubicBezTo>
                    <a:pt x="725965" y="928588"/>
                    <a:pt x="722284" y="891485"/>
                    <a:pt x="722962" y="853824"/>
                  </a:cubicBezTo>
                  <a:cubicBezTo>
                    <a:pt x="723256" y="837363"/>
                    <a:pt x="723138" y="820874"/>
                    <a:pt x="724257" y="804472"/>
                  </a:cubicBezTo>
                  <a:cubicBezTo>
                    <a:pt x="725730" y="783065"/>
                    <a:pt x="721902" y="763660"/>
                    <a:pt x="711684" y="744196"/>
                  </a:cubicBezTo>
                  <a:cubicBezTo>
                    <a:pt x="679676" y="683301"/>
                    <a:pt x="651643" y="620581"/>
                    <a:pt x="631826" y="554504"/>
                  </a:cubicBezTo>
                  <a:cubicBezTo>
                    <a:pt x="616455" y="503209"/>
                    <a:pt x="607621" y="451089"/>
                    <a:pt x="615218" y="397438"/>
                  </a:cubicBezTo>
                  <a:cubicBezTo>
                    <a:pt x="620460" y="360483"/>
                    <a:pt x="626643" y="323617"/>
                    <a:pt x="632827" y="286809"/>
                  </a:cubicBezTo>
                  <a:cubicBezTo>
                    <a:pt x="637391" y="259719"/>
                    <a:pt x="649818" y="236338"/>
                    <a:pt x="665807" y="214077"/>
                  </a:cubicBezTo>
                  <a:cubicBezTo>
                    <a:pt x="678498" y="196409"/>
                    <a:pt x="694340" y="192493"/>
                    <a:pt x="714364" y="194201"/>
                  </a:cubicBezTo>
                  <a:cubicBezTo>
                    <a:pt x="751642" y="197381"/>
                    <a:pt x="786271" y="208836"/>
                    <a:pt x="817749" y="228241"/>
                  </a:cubicBezTo>
                  <a:cubicBezTo>
                    <a:pt x="866924" y="258570"/>
                    <a:pt x="921164" y="280684"/>
                    <a:pt x="966393" y="320525"/>
                  </a:cubicBezTo>
                  <a:cubicBezTo>
                    <a:pt x="1010974" y="276915"/>
                    <a:pt x="1056881" y="235867"/>
                    <a:pt x="1117952" y="219024"/>
                  </a:cubicBezTo>
                  <a:cubicBezTo>
                    <a:pt x="1117952" y="222705"/>
                    <a:pt x="1117952" y="227858"/>
                    <a:pt x="1117952" y="235455"/>
                  </a:cubicBezTo>
                  <a:cubicBezTo>
                    <a:pt x="1160208" y="226945"/>
                    <a:pt x="1200814" y="218730"/>
                    <a:pt x="1241420" y="210602"/>
                  </a:cubicBezTo>
                  <a:cubicBezTo>
                    <a:pt x="1280201" y="202829"/>
                    <a:pt x="1318775" y="193259"/>
                    <a:pt x="1357880" y="187870"/>
                  </a:cubicBezTo>
                  <a:cubicBezTo>
                    <a:pt x="1408821" y="180862"/>
                    <a:pt x="1458703" y="187399"/>
                    <a:pt x="1505051" y="211397"/>
                  </a:cubicBezTo>
                  <a:cubicBezTo>
                    <a:pt x="1528844" y="223735"/>
                    <a:pt x="1549603" y="220496"/>
                    <a:pt x="1568567" y="202328"/>
                  </a:cubicBezTo>
                  <a:cubicBezTo>
                    <a:pt x="1574485" y="196645"/>
                    <a:pt x="1580375" y="190844"/>
                    <a:pt x="1585734" y="184631"/>
                  </a:cubicBezTo>
                  <a:cubicBezTo>
                    <a:pt x="1618743" y="146439"/>
                    <a:pt x="1651134" y="107718"/>
                    <a:pt x="1684673" y="70027"/>
                  </a:cubicBezTo>
                  <a:cubicBezTo>
                    <a:pt x="1704873" y="47324"/>
                    <a:pt x="1728371" y="28066"/>
                    <a:pt x="1755255" y="13461"/>
                  </a:cubicBezTo>
                  <a:cubicBezTo>
                    <a:pt x="1795243" y="-8271"/>
                    <a:pt x="1822451" y="-4502"/>
                    <a:pt x="1851161" y="30716"/>
                  </a:cubicBezTo>
                  <a:cubicBezTo>
                    <a:pt x="1866326" y="49326"/>
                    <a:pt x="1879076" y="70615"/>
                    <a:pt x="1889294" y="92376"/>
                  </a:cubicBezTo>
                  <a:cubicBezTo>
                    <a:pt x="1918593" y="154861"/>
                    <a:pt x="1934376" y="221497"/>
                    <a:pt x="1940442" y="289930"/>
                  </a:cubicBezTo>
                  <a:cubicBezTo>
                    <a:pt x="1943652" y="326179"/>
                    <a:pt x="1943563" y="363192"/>
                    <a:pt x="1940265" y="399441"/>
                  </a:cubicBezTo>
                  <a:cubicBezTo>
                    <a:pt x="1937910" y="425088"/>
                    <a:pt x="1927486" y="449941"/>
                    <a:pt x="1921125" y="475264"/>
                  </a:cubicBezTo>
                  <a:cubicBezTo>
                    <a:pt x="1920213" y="478886"/>
                    <a:pt x="1920448" y="484658"/>
                    <a:pt x="1922686" y="486896"/>
                  </a:cubicBezTo>
                  <a:cubicBezTo>
                    <a:pt x="1943769" y="508038"/>
                    <a:pt x="1956196" y="533862"/>
                    <a:pt x="1961732" y="562543"/>
                  </a:cubicBezTo>
                  <a:cubicBezTo>
                    <a:pt x="1968033" y="595140"/>
                    <a:pt x="1971949" y="628208"/>
                    <a:pt x="1977250" y="661011"/>
                  </a:cubicBezTo>
                  <a:cubicBezTo>
                    <a:pt x="1978310" y="667489"/>
                    <a:pt x="1979134" y="675527"/>
                    <a:pt x="1983257" y="679709"/>
                  </a:cubicBezTo>
                  <a:cubicBezTo>
                    <a:pt x="2000836" y="697465"/>
                    <a:pt x="2000925" y="717312"/>
                    <a:pt x="1995595" y="739956"/>
                  </a:cubicBezTo>
                  <a:cubicBezTo>
                    <a:pt x="1986790" y="777323"/>
                    <a:pt x="1979517" y="815102"/>
                    <a:pt x="1972421" y="852852"/>
                  </a:cubicBezTo>
                  <a:cubicBezTo>
                    <a:pt x="1967032" y="881444"/>
                    <a:pt x="1962703" y="910272"/>
                    <a:pt x="1958434" y="939041"/>
                  </a:cubicBezTo>
                  <a:cubicBezTo>
                    <a:pt x="1957845" y="942957"/>
                    <a:pt x="1959229" y="947993"/>
                    <a:pt x="1961437" y="951349"/>
                  </a:cubicBezTo>
                  <a:cubicBezTo>
                    <a:pt x="1972862" y="968575"/>
                    <a:pt x="1978751" y="987745"/>
                    <a:pt x="1981637" y="1007886"/>
                  </a:cubicBezTo>
                  <a:cubicBezTo>
                    <a:pt x="1985230" y="1033004"/>
                    <a:pt x="1987733" y="1058121"/>
                    <a:pt x="1997774" y="1082002"/>
                  </a:cubicBezTo>
                  <a:cubicBezTo>
                    <a:pt x="2020624" y="1136330"/>
                    <a:pt x="2035759" y="1192867"/>
                    <a:pt x="2042797" y="1251465"/>
                  </a:cubicBezTo>
                  <a:cubicBezTo>
                    <a:pt x="2047273" y="1288714"/>
                    <a:pt x="2055459" y="1324874"/>
                    <a:pt x="2070005" y="1359738"/>
                  </a:cubicBezTo>
                  <a:cubicBezTo>
                    <a:pt x="2076542" y="1375374"/>
                    <a:pt x="2079928" y="1392659"/>
                    <a:pt x="2082402" y="1409561"/>
                  </a:cubicBezTo>
                  <a:cubicBezTo>
                    <a:pt x="2089999" y="1461622"/>
                    <a:pt x="2082049" y="1512711"/>
                    <a:pt x="2067767" y="1562534"/>
                  </a:cubicBezTo>
                  <a:cubicBezTo>
                    <a:pt x="2049599" y="1626049"/>
                    <a:pt x="2035082" y="1689682"/>
                    <a:pt x="2036760" y="1756407"/>
                  </a:cubicBezTo>
                  <a:cubicBezTo>
                    <a:pt x="2037349" y="1780523"/>
                    <a:pt x="2033639" y="1804875"/>
                    <a:pt x="2030400" y="1828933"/>
                  </a:cubicBezTo>
                  <a:cubicBezTo>
                    <a:pt x="2029281" y="1837236"/>
                    <a:pt x="2025512" y="1847189"/>
                    <a:pt x="2019476" y="1852313"/>
                  </a:cubicBezTo>
                  <a:cubicBezTo>
                    <a:pt x="2010288" y="1860116"/>
                    <a:pt x="2004429" y="1868862"/>
                    <a:pt x="2001837" y="1879933"/>
                  </a:cubicBezTo>
                  <a:cubicBezTo>
                    <a:pt x="1997685" y="1897748"/>
                    <a:pt x="1993386" y="1915593"/>
                    <a:pt x="1990795" y="1933673"/>
                  </a:cubicBezTo>
                  <a:cubicBezTo>
                    <a:pt x="1980194" y="2007641"/>
                    <a:pt x="1969623" y="2081639"/>
                    <a:pt x="1960200" y="2155756"/>
                  </a:cubicBezTo>
                  <a:cubicBezTo>
                    <a:pt x="1953192" y="2211085"/>
                    <a:pt x="1948952" y="2266709"/>
                    <a:pt x="1954311" y="2322509"/>
                  </a:cubicBezTo>
                  <a:cubicBezTo>
                    <a:pt x="1957462" y="2355224"/>
                    <a:pt x="1961938" y="2387821"/>
                    <a:pt x="1965913" y="2420476"/>
                  </a:cubicBezTo>
                  <a:cubicBezTo>
                    <a:pt x="1971832" y="2469062"/>
                    <a:pt x="1977868" y="2517472"/>
                    <a:pt x="1994122" y="2564203"/>
                  </a:cubicBezTo>
                  <a:cubicBezTo>
                    <a:pt x="2007491" y="2602601"/>
                    <a:pt x="2018239" y="2641941"/>
                    <a:pt x="2029929" y="2680927"/>
                  </a:cubicBezTo>
                  <a:cubicBezTo>
                    <a:pt x="2035848" y="2700744"/>
                    <a:pt x="2024481" y="2730426"/>
                    <a:pt x="2007697" y="2735697"/>
                  </a:cubicBezTo>
                  <a:cubicBezTo>
                    <a:pt x="1997744" y="2738819"/>
                    <a:pt x="1990824" y="2744148"/>
                    <a:pt x="1984552" y="2751775"/>
                  </a:cubicBezTo>
                  <a:cubicBezTo>
                    <a:pt x="1980518" y="2756663"/>
                    <a:pt x="1975807" y="2761050"/>
                    <a:pt x="1971007" y="2765173"/>
                  </a:cubicBezTo>
                  <a:cubicBezTo>
                    <a:pt x="1937821" y="2793529"/>
                    <a:pt x="1907197" y="2793294"/>
                    <a:pt x="1875366" y="2763288"/>
                  </a:cubicBezTo>
                  <a:cubicBezTo>
                    <a:pt x="1867975" y="2756339"/>
                    <a:pt x="1862351" y="2755573"/>
                    <a:pt x="1853016" y="2758371"/>
                  </a:cubicBezTo>
                  <a:cubicBezTo>
                    <a:pt x="1812705" y="2770355"/>
                    <a:pt x="1788323" y="2762670"/>
                    <a:pt x="1771156" y="2731280"/>
                  </a:cubicBezTo>
                  <a:cubicBezTo>
                    <a:pt x="1762705" y="2715821"/>
                    <a:pt x="1753400" y="2703189"/>
                    <a:pt x="1737617" y="2694090"/>
                  </a:cubicBezTo>
                  <a:cubicBezTo>
                    <a:pt x="1716975" y="2682193"/>
                    <a:pt x="1707258" y="2665144"/>
                    <a:pt x="1713942" y="2638760"/>
                  </a:cubicBezTo>
                  <a:cubicBezTo>
                    <a:pt x="1719184" y="2618148"/>
                    <a:pt x="1719625" y="2595799"/>
                    <a:pt x="1718772" y="2574332"/>
                  </a:cubicBezTo>
                  <a:cubicBezTo>
                    <a:pt x="1717653" y="2546035"/>
                    <a:pt x="1713942" y="2517737"/>
                    <a:pt x="1710026" y="2489645"/>
                  </a:cubicBezTo>
                  <a:cubicBezTo>
                    <a:pt x="1701693" y="2429575"/>
                    <a:pt x="1681934" y="2372891"/>
                    <a:pt x="1656758" y="2317974"/>
                  </a:cubicBezTo>
                  <a:cubicBezTo>
                    <a:pt x="1653754" y="2311408"/>
                    <a:pt x="1642476" y="2308993"/>
                    <a:pt x="1637147" y="2312644"/>
                  </a:cubicBezTo>
                  <a:cubicBezTo>
                    <a:pt x="1625840" y="2320418"/>
                    <a:pt x="1614709" y="2328604"/>
                    <a:pt x="1602665" y="2335112"/>
                  </a:cubicBezTo>
                  <a:cubicBezTo>
                    <a:pt x="1588885" y="2342562"/>
                    <a:pt x="1579697" y="2352632"/>
                    <a:pt x="1576988" y="2368268"/>
                  </a:cubicBezTo>
                  <a:cubicBezTo>
                    <a:pt x="1576341" y="2372096"/>
                    <a:pt x="1575251" y="2375836"/>
                    <a:pt x="1574191" y="2380430"/>
                  </a:cubicBezTo>
                  <a:cubicBezTo>
                    <a:pt x="1570893" y="2376307"/>
                    <a:pt x="1568272" y="2373038"/>
                    <a:pt x="1564533" y="2368327"/>
                  </a:cubicBezTo>
                  <a:cubicBezTo>
                    <a:pt x="1561588" y="2373097"/>
                    <a:pt x="1558997" y="2376219"/>
                    <a:pt x="1557554" y="2379811"/>
                  </a:cubicBezTo>
                  <a:cubicBezTo>
                    <a:pt x="1551046" y="2395742"/>
                    <a:pt x="1545186" y="2410052"/>
                    <a:pt x="1527725" y="2419917"/>
                  </a:cubicBezTo>
                  <a:cubicBezTo>
                    <a:pt x="1509439" y="2430223"/>
                    <a:pt x="1495216" y="2447891"/>
                    <a:pt x="1479669" y="2462790"/>
                  </a:cubicBezTo>
                  <a:cubicBezTo>
                    <a:pt x="1476871" y="2465470"/>
                    <a:pt x="1474251" y="2470505"/>
                    <a:pt x="1474663" y="2474098"/>
                  </a:cubicBezTo>
                  <a:cubicBezTo>
                    <a:pt x="1478697" y="2509727"/>
                    <a:pt x="1483026" y="2545328"/>
                    <a:pt x="1488002" y="2580840"/>
                  </a:cubicBezTo>
                  <a:cubicBezTo>
                    <a:pt x="1490063" y="2595534"/>
                    <a:pt x="1493332" y="2609756"/>
                    <a:pt x="1503432" y="2622182"/>
                  </a:cubicBezTo>
                  <a:cubicBezTo>
                    <a:pt x="1518391" y="2640586"/>
                    <a:pt x="1535852" y="2655015"/>
                    <a:pt x="1557289" y="2665056"/>
                  </a:cubicBezTo>
                  <a:cubicBezTo>
                    <a:pt x="1565033" y="2668678"/>
                    <a:pt x="1572395" y="2673242"/>
                    <a:pt x="1579638" y="2677806"/>
                  </a:cubicBezTo>
                  <a:cubicBezTo>
                    <a:pt x="1590210" y="2684461"/>
                    <a:pt x="1595657" y="2693942"/>
                    <a:pt x="1595451" y="2706840"/>
                  </a:cubicBezTo>
                  <a:cubicBezTo>
                    <a:pt x="1595039" y="2732988"/>
                    <a:pt x="1595687" y="2759136"/>
                    <a:pt x="1594803" y="2785255"/>
                  </a:cubicBezTo>
                  <a:cubicBezTo>
                    <a:pt x="1593684" y="2818853"/>
                    <a:pt x="1569745" y="2843588"/>
                    <a:pt x="1541093" y="2841998"/>
                  </a:cubicBezTo>
                  <a:cubicBezTo>
                    <a:pt x="1539739" y="2846974"/>
                    <a:pt x="1539503" y="2852775"/>
                    <a:pt x="1536706" y="2856780"/>
                  </a:cubicBezTo>
                  <a:cubicBezTo>
                    <a:pt x="1534203" y="2860402"/>
                    <a:pt x="1528932" y="2864230"/>
                    <a:pt x="1524869" y="2864259"/>
                  </a:cubicBezTo>
                  <a:cubicBezTo>
                    <a:pt x="1505640" y="2864465"/>
                    <a:pt x="1486265" y="2861785"/>
                    <a:pt x="1467213" y="2863287"/>
                  </a:cubicBezTo>
                  <a:cubicBezTo>
                    <a:pt x="1446306" y="2864936"/>
                    <a:pt x="1425665" y="2870001"/>
                    <a:pt x="1404905" y="2873593"/>
                  </a:cubicBezTo>
                  <a:cubicBezTo>
                    <a:pt x="1396690" y="2873593"/>
                    <a:pt x="1388445" y="2873593"/>
                    <a:pt x="1380229" y="2873593"/>
                  </a:cubicBezTo>
                  <a:cubicBezTo>
                    <a:pt x="1303728" y="2800596"/>
                    <a:pt x="1252698" y="2711375"/>
                    <a:pt x="1214447" y="2613820"/>
                  </a:cubicBezTo>
                  <a:cubicBezTo>
                    <a:pt x="1215772" y="2621122"/>
                    <a:pt x="1218364" y="2628042"/>
                    <a:pt x="1219777" y="2635227"/>
                  </a:cubicBezTo>
                  <a:cubicBezTo>
                    <a:pt x="1222015" y="2646505"/>
                    <a:pt x="1224783" y="2657930"/>
                    <a:pt x="1224989" y="2669355"/>
                  </a:cubicBezTo>
                  <a:cubicBezTo>
                    <a:pt x="1225284" y="2686169"/>
                    <a:pt x="1208676" y="2707370"/>
                    <a:pt x="1195867" y="2709284"/>
                  </a:cubicBezTo>
                  <a:cubicBezTo>
                    <a:pt x="1183323" y="2711169"/>
                    <a:pt x="1170867" y="2714025"/>
                    <a:pt x="1158264" y="2715232"/>
                  </a:cubicBezTo>
                  <a:cubicBezTo>
                    <a:pt x="1147281" y="2716292"/>
                    <a:pt x="1135237" y="2718501"/>
                    <a:pt x="1125196" y="2715379"/>
                  </a:cubicBezTo>
                  <a:cubicBezTo>
                    <a:pt x="1074048" y="2699478"/>
                    <a:pt x="1022812" y="2701510"/>
                    <a:pt x="970987" y="2710609"/>
                  </a:cubicBezTo>
                  <a:cubicBezTo>
                    <a:pt x="924668" y="2718736"/>
                    <a:pt x="878261" y="2726745"/>
                    <a:pt x="831677" y="2732929"/>
                  </a:cubicBezTo>
                  <a:cubicBezTo>
                    <a:pt x="813833" y="2735285"/>
                    <a:pt x="793426" y="2737258"/>
                    <a:pt x="777408" y="2731045"/>
                  </a:cubicBezTo>
                  <a:cubicBezTo>
                    <a:pt x="733562" y="2714054"/>
                    <a:pt x="687155" y="2708695"/>
                    <a:pt x="642427" y="2696239"/>
                  </a:cubicBezTo>
                  <a:cubicBezTo>
                    <a:pt x="638186" y="2695061"/>
                    <a:pt x="633357" y="2694325"/>
                    <a:pt x="629117" y="2695120"/>
                  </a:cubicBezTo>
                  <a:cubicBezTo>
                    <a:pt x="608534" y="2698919"/>
                    <a:pt x="588893" y="2695297"/>
                    <a:pt x="568399" y="2691940"/>
                  </a:cubicBezTo>
                  <a:cubicBezTo>
                    <a:pt x="521609" y="2684255"/>
                    <a:pt x="474584" y="2687965"/>
                    <a:pt x="427970" y="2697034"/>
                  </a:cubicBezTo>
                  <a:cubicBezTo>
                    <a:pt x="410155" y="2700509"/>
                    <a:pt x="391722" y="2703954"/>
                    <a:pt x="373789" y="2702982"/>
                  </a:cubicBezTo>
                  <a:cubicBezTo>
                    <a:pt x="342164" y="2701275"/>
                    <a:pt x="315103" y="2684490"/>
                    <a:pt x="287100" y="2671240"/>
                  </a:cubicBezTo>
                  <a:cubicBezTo>
                    <a:pt x="263396" y="2660021"/>
                    <a:pt x="245581" y="2643060"/>
                    <a:pt x="230593" y="2621623"/>
                  </a:cubicBezTo>
                  <a:cubicBezTo>
                    <a:pt x="215870" y="2600539"/>
                    <a:pt x="198467" y="2581370"/>
                    <a:pt x="182566" y="2561111"/>
                  </a:cubicBezTo>
                  <a:cubicBezTo>
                    <a:pt x="166194" y="2540263"/>
                    <a:pt x="148732" y="2520063"/>
                    <a:pt x="134333" y="2497890"/>
                  </a:cubicBezTo>
                  <a:cubicBezTo>
                    <a:pt x="63427" y="2388615"/>
                    <a:pt x="42815" y="2266031"/>
                    <a:pt x="41342" y="2138618"/>
                  </a:cubicBezTo>
                  <a:cubicBezTo>
                    <a:pt x="41254" y="2131521"/>
                    <a:pt x="41607" y="2124395"/>
                    <a:pt x="41961" y="2117299"/>
                  </a:cubicBezTo>
                  <a:cubicBezTo>
                    <a:pt x="43139" y="2093683"/>
                    <a:pt x="39929" y="2071186"/>
                    <a:pt x="27267" y="2050486"/>
                  </a:cubicBezTo>
                  <a:cubicBezTo>
                    <a:pt x="23027" y="2043566"/>
                    <a:pt x="20230" y="2035586"/>
                    <a:pt x="17874" y="2027753"/>
                  </a:cubicBezTo>
                  <a:cubicBezTo>
                    <a:pt x="11661" y="2006552"/>
                    <a:pt x="5948" y="1985380"/>
                    <a:pt x="0" y="1964267"/>
                  </a:cubicBezTo>
                  <a:close/>
                  <a:moveTo>
                    <a:pt x="1474103" y="2434934"/>
                  </a:moveTo>
                  <a:cubicBezTo>
                    <a:pt x="1476871" y="2432637"/>
                    <a:pt x="1479286" y="2431312"/>
                    <a:pt x="1480729" y="2429339"/>
                  </a:cubicBezTo>
                  <a:cubicBezTo>
                    <a:pt x="1502637" y="2399393"/>
                    <a:pt x="1532112" y="2377338"/>
                    <a:pt x="1559644" y="2353221"/>
                  </a:cubicBezTo>
                  <a:cubicBezTo>
                    <a:pt x="1575722" y="2339146"/>
                    <a:pt x="1586823" y="2321832"/>
                    <a:pt x="1593125" y="2301102"/>
                  </a:cubicBezTo>
                  <a:cubicBezTo>
                    <a:pt x="1596452" y="2290148"/>
                    <a:pt x="1601576" y="2279518"/>
                    <a:pt x="1607436" y="2269653"/>
                  </a:cubicBezTo>
                  <a:cubicBezTo>
                    <a:pt x="1610645" y="2264235"/>
                    <a:pt x="1617064" y="2260702"/>
                    <a:pt x="1622012" y="2256314"/>
                  </a:cubicBezTo>
                  <a:cubicBezTo>
                    <a:pt x="1622983" y="2256991"/>
                    <a:pt x="1623984" y="2257639"/>
                    <a:pt x="1624956" y="2258316"/>
                  </a:cubicBezTo>
                  <a:cubicBezTo>
                    <a:pt x="1625751" y="2268681"/>
                    <a:pt x="1626576" y="2279076"/>
                    <a:pt x="1627636" y="2292474"/>
                  </a:cubicBezTo>
                  <a:cubicBezTo>
                    <a:pt x="1635792" y="2276249"/>
                    <a:pt x="1642447" y="2263028"/>
                    <a:pt x="1649102" y="2249806"/>
                  </a:cubicBezTo>
                  <a:cubicBezTo>
                    <a:pt x="1650427" y="2250189"/>
                    <a:pt x="1651752" y="2250572"/>
                    <a:pt x="1653077" y="2250984"/>
                  </a:cubicBezTo>
                  <a:cubicBezTo>
                    <a:pt x="1654078" y="2257492"/>
                    <a:pt x="1654814" y="2264029"/>
                    <a:pt x="1656228" y="2270448"/>
                  </a:cubicBezTo>
                  <a:cubicBezTo>
                    <a:pt x="1656905" y="2273511"/>
                    <a:pt x="1658966" y="2276249"/>
                    <a:pt x="1660380" y="2279164"/>
                  </a:cubicBezTo>
                  <a:cubicBezTo>
                    <a:pt x="1663413" y="2277486"/>
                    <a:pt x="1666887" y="2276279"/>
                    <a:pt x="1669361" y="2274011"/>
                  </a:cubicBezTo>
                  <a:cubicBezTo>
                    <a:pt x="1672335" y="2271273"/>
                    <a:pt x="1674514" y="2267651"/>
                    <a:pt x="1676928" y="2264323"/>
                  </a:cubicBezTo>
                  <a:cubicBezTo>
                    <a:pt x="1683466" y="2255342"/>
                    <a:pt x="1689914" y="2246361"/>
                    <a:pt x="1696540" y="2237174"/>
                  </a:cubicBezTo>
                  <a:cubicBezTo>
                    <a:pt x="1708406" y="2249541"/>
                    <a:pt x="1709319" y="2253281"/>
                    <a:pt x="1698925" y="2261555"/>
                  </a:cubicBezTo>
                  <a:cubicBezTo>
                    <a:pt x="1679520" y="2277015"/>
                    <a:pt x="1678430" y="2296066"/>
                    <a:pt x="1683907" y="2318092"/>
                  </a:cubicBezTo>
                  <a:cubicBezTo>
                    <a:pt x="1700279" y="2384022"/>
                    <a:pt x="1716210" y="2450040"/>
                    <a:pt x="1731816" y="2516147"/>
                  </a:cubicBezTo>
                  <a:cubicBezTo>
                    <a:pt x="1736056" y="2534168"/>
                    <a:pt x="1741239" y="2551924"/>
                    <a:pt x="1737617" y="2571329"/>
                  </a:cubicBezTo>
                  <a:cubicBezTo>
                    <a:pt x="1733023" y="2595887"/>
                    <a:pt x="1730727" y="2620887"/>
                    <a:pt x="1728253" y="2645769"/>
                  </a:cubicBezTo>
                  <a:cubicBezTo>
                    <a:pt x="1727605" y="2652247"/>
                    <a:pt x="1728930" y="2659314"/>
                    <a:pt x="1730992" y="2665527"/>
                  </a:cubicBezTo>
                  <a:cubicBezTo>
                    <a:pt x="1734054" y="2674714"/>
                    <a:pt x="1741710" y="2678218"/>
                    <a:pt x="1751251" y="2678424"/>
                  </a:cubicBezTo>
                  <a:cubicBezTo>
                    <a:pt x="1759878" y="2678601"/>
                    <a:pt x="1764354" y="2675598"/>
                    <a:pt x="1769007" y="2667235"/>
                  </a:cubicBezTo>
                  <a:cubicBezTo>
                    <a:pt x="1775897" y="2654868"/>
                    <a:pt x="1785202" y="2642736"/>
                    <a:pt x="1796274" y="2634049"/>
                  </a:cubicBezTo>
                  <a:cubicBezTo>
                    <a:pt x="1818182" y="2616882"/>
                    <a:pt x="1843152" y="2629043"/>
                    <a:pt x="1846833" y="2657606"/>
                  </a:cubicBezTo>
                  <a:cubicBezTo>
                    <a:pt x="1835702" y="2645062"/>
                    <a:pt x="1822098" y="2643089"/>
                    <a:pt x="1807846" y="2649126"/>
                  </a:cubicBezTo>
                  <a:cubicBezTo>
                    <a:pt x="1792269" y="2655721"/>
                    <a:pt x="1784613" y="2668619"/>
                    <a:pt x="1784289" y="2685462"/>
                  </a:cubicBezTo>
                  <a:cubicBezTo>
                    <a:pt x="1783847" y="2708136"/>
                    <a:pt x="1804283" y="2732281"/>
                    <a:pt x="1829401" y="2739260"/>
                  </a:cubicBezTo>
                  <a:cubicBezTo>
                    <a:pt x="1843152" y="2743088"/>
                    <a:pt x="1851544" y="2738701"/>
                    <a:pt x="1854312" y="2724832"/>
                  </a:cubicBezTo>
                  <a:cubicBezTo>
                    <a:pt x="1856579" y="2713524"/>
                    <a:pt x="1856903" y="2701834"/>
                    <a:pt x="1858729" y="2690409"/>
                  </a:cubicBezTo>
                  <a:cubicBezTo>
                    <a:pt x="1864824" y="2652453"/>
                    <a:pt x="1877781" y="2644856"/>
                    <a:pt x="1916208" y="2644768"/>
                  </a:cubicBezTo>
                  <a:cubicBezTo>
                    <a:pt x="1921331" y="2644768"/>
                    <a:pt x="1926485" y="2649214"/>
                    <a:pt x="1931608" y="2651628"/>
                  </a:cubicBezTo>
                  <a:cubicBezTo>
                    <a:pt x="1922922" y="2657842"/>
                    <a:pt x="1914412" y="2659608"/>
                    <a:pt x="1908464" y="2664467"/>
                  </a:cubicBezTo>
                  <a:cubicBezTo>
                    <a:pt x="1894123" y="2676187"/>
                    <a:pt x="1892916" y="2694826"/>
                    <a:pt x="1888970" y="2711110"/>
                  </a:cubicBezTo>
                  <a:cubicBezTo>
                    <a:pt x="1887262" y="2718177"/>
                    <a:pt x="1893299" y="2728071"/>
                    <a:pt x="1897804" y="2735491"/>
                  </a:cubicBezTo>
                  <a:cubicBezTo>
                    <a:pt x="1911555" y="2758164"/>
                    <a:pt x="1934229" y="2758135"/>
                    <a:pt x="1949011" y="2735992"/>
                  </a:cubicBezTo>
                  <a:cubicBezTo>
                    <a:pt x="1959553" y="2720179"/>
                    <a:pt x="1960730" y="2702541"/>
                    <a:pt x="1959405" y="2684255"/>
                  </a:cubicBezTo>
                  <a:cubicBezTo>
                    <a:pt x="1959052" y="2679514"/>
                    <a:pt x="1960613" y="2674655"/>
                    <a:pt x="1961290" y="2669856"/>
                  </a:cubicBezTo>
                  <a:cubicBezTo>
                    <a:pt x="1962703" y="2669679"/>
                    <a:pt x="1964117" y="2669473"/>
                    <a:pt x="1965530" y="2669296"/>
                  </a:cubicBezTo>
                  <a:cubicBezTo>
                    <a:pt x="1967150" y="2674155"/>
                    <a:pt x="1969623" y="2678925"/>
                    <a:pt x="1970212" y="2683931"/>
                  </a:cubicBezTo>
                  <a:cubicBezTo>
                    <a:pt x="1971096" y="2691322"/>
                    <a:pt x="1969329" y="2699213"/>
                    <a:pt x="1971272" y="2706192"/>
                  </a:cubicBezTo>
                  <a:cubicBezTo>
                    <a:pt x="1972450" y="2710432"/>
                    <a:pt x="1978045" y="2715350"/>
                    <a:pt x="1982403" y="2716263"/>
                  </a:cubicBezTo>
                  <a:cubicBezTo>
                    <a:pt x="1985995" y="2716999"/>
                    <a:pt x="1992473" y="2713348"/>
                    <a:pt x="1994623" y="2709814"/>
                  </a:cubicBezTo>
                  <a:cubicBezTo>
                    <a:pt x="2002456" y="2696858"/>
                    <a:pt x="2008021" y="2682930"/>
                    <a:pt x="2002780" y="2667264"/>
                  </a:cubicBezTo>
                  <a:cubicBezTo>
                    <a:pt x="1992532" y="2636522"/>
                    <a:pt x="1982256" y="2605810"/>
                    <a:pt x="1972008" y="2575068"/>
                  </a:cubicBezTo>
                  <a:cubicBezTo>
                    <a:pt x="1969888" y="2568708"/>
                    <a:pt x="1966679" y="2562495"/>
                    <a:pt x="1965795" y="2555987"/>
                  </a:cubicBezTo>
                  <a:cubicBezTo>
                    <a:pt x="1962379" y="2531282"/>
                    <a:pt x="1961790" y="2505988"/>
                    <a:pt x="1956314" y="2481783"/>
                  </a:cubicBezTo>
                  <a:cubicBezTo>
                    <a:pt x="1939912" y="2409346"/>
                    <a:pt x="1926720" y="2336437"/>
                    <a:pt x="1918534" y="2262615"/>
                  </a:cubicBezTo>
                  <a:cubicBezTo>
                    <a:pt x="1917445" y="2252898"/>
                    <a:pt x="1913499" y="2244889"/>
                    <a:pt x="1902987" y="2243299"/>
                  </a:cubicBezTo>
                  <a:cubicBezTo>
                    <a:pt x="1886850" y="2240884"/>
                    <a:pt x="1871096" y="2241149"/>
                    <a:pt x="1856845" y="2251455"/>
                  </a:cubicBezTo>
                  <a:cubicBezTo>
                    <a:pt x="1848717" y="2257315"/>
                    <a:pt x="1839913" y="2262586"/>
                    <a:pt x="1830696" y="2266502"/>
                  </a:cubicBezTo>
                  <a:cubicBezTo>
                    <a:pt x="1813794" y="2273687"/>
                    <a:pt x="1802958" y="2267356"/>
                    <a:pt x="1800485" y="2249070"/>
                  </a:cubicBezTo>
                  <a:cubicBezTo>
                    <a:pt x="1798983" y="2237999"/>
                    <a:pt x="1798718" y="2226721"/>
                    <a:pt x="1798512" y="2215502"/>
                  </a:cubicBezTo>
                  <a:cubicBezTo>
                    <a:pt x="1797569" y="2166444"/>
                    <a:pt x="1801574" y="2179931"/>
                    <a:pt x="1768594" y="2150396"/>
                  </a:cubicBezTo>
                  <a:cubicBezTo>
                    <a:pt x="1757258" y="2140237"/>
                    <a:pt x="1746392" y="2129166"/>
                    <a:pt x="1737382" y="2116975"/>
                  </a:cubicBezTo>
                  <a:cubicBezTo>
                    <a:pt x="1728636" y="2105167"/>
                    <a:pt x="1730432" y="2093418"/>
                    <a:pt x="1741828" y="2085291"/>
                  </a:cubicBezTo>
                  <a:cubicBezTo>
                    <a:pt x="1775308" y="2061439"/>
                    <a:pt x="1786556" y="2027782"/>
                    <a:pt x="1786674" y="1988766"/>
                  </a:cubicBezTo>
                  <a:cubicBezTo>
                    <a:pt x="1786733" y="1969450"/>
                    <a:pt x="1791386" y="1952518"/>
                    <a:pt x="1805137" y="1937589"/>
                  </a:cubicBezTo>
                  <a:cubicBezTo>
                    <a:pt x="1812911" y="1929167"/>
                    <a:pt x="1820950" y="1917418"/>
                    <a:pt x="1821568" y="1906759"/>
                  </a:cubicBezTo>
                  <a:cubicBezTo>
                    <a:pt x="1822599" y="1889209"/>
                    <a:pt x="1831256" y="1878255"/>
                    <a:pt x="1842916" y="1868126"/>
                  </a:cubicBezTo>
                  <a:cubicBezTo>
                    <a:pt x="1853311" y="1859086"/>
                    <a:pt x="1864471" y="1850900"/>
                    <a:pt x="1876632" y="1841271"/>
                  </a:cubicBezTo>
                  <a:cubicBezTo>
                    <a:pt x="1870861" y="1841918"/>
                    <a:pt x="1866856" y="1842360"/>
                    <a:pt x="1860967" y="1843008"/>
                  </a:cubicBezTo>
                  <a:cubicBezTo>
                    <a:pt x="1888087" y="1812296"/>
                    <a:pt x="1911055" y="1781348"/>
                    <a:pt x="1929841" y="1744805"/>
                  </a:cubicBezTo>
                  <a:cubicBezTo>
                    <a:pt x="1921067" y="1748074"/>
                    <a:pt x="1914470" y="1750547"/>
                    <a:pt x="1906049" y="1753668"/>
                  </a:cubicBezTo>
                  <a:cubicBezTo>
                    <a:pt x="1907021" y="1749193"/>
                    <a:pt x="1906785" y="1746513"/>
                    <a:pt x="1907992" y="1745306"/>
                  </a:cubicBezTo>
                  <a:cubicBezTo>
                    <a:pt x="1928281" y="1725106"/>
                    <a:pt x="1948775" y="1705112"/>
                    <a:pt x="1969711" y="1684588"/>
                  </a:cubicBezTo>
                  <a:cubicBezTo>
                    <a:pt x="1959494" y="1674812"/>
                    <a:pt x="1963410" y="1661531"/>
                    <a:pt x="1967120" y="1648575"/>
                  </a:cubicBezTo>
                  <a:cubicBezTo>
                    <a:pt x="1971360" y="1633881"/>
                    <a:pt x="1976867" y="1619512"/>
                    <a:pt x="1980695" y="1604730"/>
                  </a:cubicBezTo>
                  <a:cubicBezTo>
                    <a:pt x="1983610" y="1593422"/>
                    <a:pt x="1986496" y="1581615"/>
                    <a:pt x="1981254" y="1569954"/>
                  </a:cubicBezTo>
                  <a:cubicBezTo>
                    <a:pt x="1967120" y="1571014"/>
                    <a:pt x="1957756" y="1578552"/>
                    <a:pt x="1949394" y="1588122"/>
                  </a:cubicBezTo>
                  <a:cubicBezTo>
                    <a:pt x="1946007" y="1591980"/>
                    <a:pt x="1941973" y="1597810"/>
                    <a:pt x="1937939" y="1598075"/>
                  </a:cubicBezTo>
                  <a:cubicBezTo>
                    <a:pt x="1923982" y="1598988"/>
                    <a:pt x="1919948" y="1608882"/>
                    <a:pt x="1916591" y="1619129"/>
                  </a:cubicBezTo>
                  <a:cubicBezTo>
                    <a:pt x="1907138" y="1648192"/>
                    <a:pt x="1883464" y="1664388"/>
                    <a:pt x="1860908" y="1681584"/>
                  </a:cubicBezTo>
                  <a:cubicBezTo>
                    <a:pt x="1857639" y="1684087"/>
                    <a:pt x="1853075" y="1684853"/>
                    <a:pt x="1847716" y="1686973"/>
                  </a:cubicBezTo>
                  <a:cubicBezTo>
                    <a:pt x="1848099" y="1680524"/>
                    <a:pt x="1848393" y="1675990"/>
                    <a:pt x="1848747" y="1670365"/>
                  </a:cubicBezTo>
                  <a:cubicBezTo>
                    <a:pt x="1807287" y="1689122"/>
                    <a:pt x="1776515" y="1721189"/>
                    <a:pt x="1740679" y="1746219"/>
                  </a:cubicBezTo>
                  <a:cubicBezTo>
                    <a:pt x="1739413" y="1743303"/>
                    <a:pt x="1738324" y="1740830"/>
                    <a:pt x="1737382" y="1738651"/>
                  </a:cubicBezTo>
                  <a:cubicBezTo>
                    <a:pt x="1721569" y="1751254"/>
                    <a:pt x="1706816" y="1763975"/>
                    <a:pt x="1691092" y="1775370"/>
                  </a:cubicBezTo>
                  <a:cubicBezTo>
                    <a:pt x="1664384" y="1794746"/>
                    <a:pt x="1636499" y="1812266"/>
                    <a:pt x="1603490" y="1818980"/>
                  </a:cubicBezTo>
                  <a:cubicBezTo>
                    <a:pt x="1596982" y="1820305"/>
                    <a:pt x="1590121" y="1819834"/>
                    <a:pt x="1581935" y="1820276"/>
                  </a:cubicBezTo>
                  <a:cubicBezTo>
                    <a:pt x="1585027" y="1814504"/>
                    <a:pt x="1586853" y="1811147"/>
                    <a:pt x="1588708" y="1807702"/>
                  </a:cubicBezTo>
                  <a:cubicBezTo>
                    <a:pt x="1567624" y="1806848"/>
                    <a:pt x="1559644" y="1825929"/>
                    <a:pt x="1545304" y="1836412"/>
                  </a:cubicBezTo>
                  <a:cubicBezTo>
                    <a:pt x="1544244" y="1832761"/>
                    <a:pt x="1543714" y="1831377"/>
                    <a:pt x="1543449" y="1829934"/>
                  </a:cubicBezTo>
                  <a:cubicBezTo>
                    <a:pt x="1542684" y="1825546"/>
                    <a:pt x="1542065" y="1821130"/>
                    <a:pt x="1541064" y="1814828"/>
                  </a:cubicBezTo>
                  <a:cubicBezTo>
                    <a:pt x="1538591" y="1821130"/>
                    <a:pt x="1537030" y="1825988"/>
                    <a:pt x="1534821" y="1830523"/>
                  </a:cubicBezTo>
                  <a:cubicBezTo>
                    <a:pt x="1529227" y="1842066"/>
                    <a:pt x="1523956" y="1844245"/>
                    <a:pt x="1513031" y="1837943"/>
                  </a:cubicBezTo>
                  <a:cubicBezTo>
                    <a:pt x="1491712" y="1825605"/>
                    <a:pt x="1471247" y="1811736"/>
                    <a:pt x="1449575" y="1800046"/>
                  </a:cubicBezTo>
                  <a:cubicBezTo>
                    <a:pt x="1434822" y="1792096"/>
                    <a:pt x="1418627" y="1786766"/>
                    <a:pt x="1403227" y="1780347"/>
                  </a:cubicBezTo>
                  <a:cubicBezTo>
                    <a:pt x="1407467" y="1792979"/>
                    <a:pt x="1411678" y="1803638"/>
                    <a:pt x="1414328" y="1814651"/>
                  </a:cubicBezTo>
                  <a:cubicBezTo>
                    <a:pt x="1415123" y="1818038"/>
                    <a:pt x="1412590" y="1823838"/>
                    <a:pt x="1409705" y="1825929"/>
                  </a:cubicBezTo>
                  <a:cubicBezTo>
                    <a:pt x="1407673" y="1827402"/>
                    <a:pt x="1401754" y="1825370"/>
                    <a:pt x="1398810" y="1823220"/>
                  </a:cubicBezTo>
                  <a:cubicBezTo>
                    <a:pt x="1393745" y="1819510"/>
                    <a:pt x="1389475" y="1814651"/>
                    <a:pt x="1385147" y="1809999"/>
                  </a:cubicBezTo>
                  <a:cubicBezTo>
                    <a:pt x="1359558" y="1782408"/>
                    <a:pt x="1328551" y="1762443"/>
                    <a:pt x="1294335" y="1747750"/>
                  </a:cubicBezTo>
                  <a:cubicBezTo>
                    <a:pt x="1279258" y="1741272"/>
                    <a:pt x="1262768" y="1738062"/>
                    <a:pt x="1246926" y="1733380"/>
                  </a:cubicBezTo>
                  <a:cubicBezTo>
                    <a:pt x="1246367" y="1734470"/>
                    <a:pt x="1245778" y="1735589"/>
                    <a:pt x="1245219" y="1736678"/>
                  </a:cubicBezTo>
                  <a:cubicBezTo>
                    <a:pt x="1248752" y="1740800"/>
                    <a:pt x="1252551" y="1744746"/>
                    <a:pt x="1255701" y="1749163"/>
                  </a:cubicBezTo>
                  <a:cubicBezTo>
                    <a:pt x="1257527" y="1751666"/>
                    <a:pt x="1258322" y="1754935"/>
                    <a:pt x="1259588" y="1757850"/>
                  </a:cubicBezTo>
                  <a:cubicBezTo>
                    <a:pt x="1256320" y="1759234"/>
                    <a:pt x="1252904" y="1762090"/>
                    <a:pt x="1249842" y="1761737"/>
                  </a:cubicBezTo>
                  <a:cubicBezTo>
                    <a:pt x="1242539" y="1760883"/>
                    <a:pt x="1235148" y="1759175"/>
                    <a:pt x="1228258" y="1756613"/>
                  </a:cubicBezTo>
                  <a:cubicBezTo>
                    <a:pt x="1219306" y="1753286"/>
                    <a:pt x="1210767" y="1748780"/>
                    <a:pt x="1201226" y="1744422"/>
                  </a:cubicBezTo>
                  <a:cubicBezTo>
                    <a:pt x="1200637" y="1749958"/>
                    <a:pt x="1200225" y="1754169"/>
                    <a:pt x="1199459" y="1761265"/>
                  </a:cubicBezTo>
                  <a:cubicBezTo>
                    <a:pt x="1190184" y="1751107"/>
                    <a:pt x="1182675" y="1742891"/>
                    <a:pt x="1173282" y="1732555"/>
                  </a:cubicBezTo>
                  <a:cubicBezTo>
                    <a:pt x="1173282" y="1739564"/>
                    <a:pt x="1173282" y="1743068"/>
                    <a:pt x="1173282" y="1747514"/>
                  </a:cubicBezTo>
                  <a:cubicBezTo>
                    <a:pt x="1168865" y="1742744"/>
                    <a:pt x="1165155" y="1738739"/>
                    <a:pt x="1161327" y="1734617"/>
                  </a:cubicBezTo>
                  <a:cubicBezTo>
                    <a:pt x="1148812" y="1753256"/>
                    <a:pt x="1148488" y="1753551"/>
                    <a:pt x="1131733" y="1739034"/>
                  </a:cubicBezTo>
                  <a:cubicBezTo>
                    <a:pt x="1119660" y="1728551"/>
                    <a:pt x="1108324" y="1717243"/>
                    <a:pt x="1096309" y="1705995"/>
                  </a:cubicBezTo>
                  <a:cubicBezTo>
                    <a:pt x="1096692" y="1711354"/>
                    <a:pt x="1097046" y="1716537"/>
                    <a:pt x="1097664" y="1725076"/>
                  </a:cubicBezTo>
                  <a:cubicBezTo>
                    <a:pt x="1062034" y="1704081"/>
                    <a:pt x="1029054" y="1684676"/>
                    <a:pt x="994279" y="1664211"/>
                  </a:cubicBezTo>
                  <a:cubicBezTo>
                    <a:pt x="994985" y="1672839"/>
                    <a:pt x="995515" y="1679229"/>
                    <a:pt x="996163" y="1687120"/>
                  </a:cubicBezTo>
                  <a:cubicBezTo>
                    <a:pt x="965274" y="1672161"/>
                    <a:pt x="935681" y="1657821"/>
                    <a:pt x="906087" y="1643481"/>
                  </a:cubicBezTo>
                  <a:cubicBezTo>
                    <a:pt x="905351" y="1644600"/>
                    <a:pt x="904615" y="1645748"/>
                    <a:pt x="903908" y="1646867"/>
                  </a:cubicBezTo>
                  <a:cubicBezTo>
                    <a:pt x="906382" y="1650460"/>
                    <a:pt x="908531" y="1654376"/>
                    <a:pt x="911417" y="1657615"/>
                  </a:cubicBezTo>
                  <a:cubicBezTo>
                    <a:pt x="926346" y="1674370"/>
                    <a:pt x="941776" y="1690683"/>
                    <a:pt x="956381" y="1707703"/>
                  </a:cubicBezTo>
                  <a:cubicBezTo>
                    <a:pt x="962123" y="1714387"/>
                    <a:pt x="966099" y="1722603"/>
                    <a:pt x="971163" y="1729935"/>
                  </a:cubicBezTo>
                  <a:cubicBezTo>
                    <a:pt x="973578" y="1733439"/>
                    <a:pt x="976022" y="1737885"/>
                    <a:pt x="979555" y="1739446"/>
                  </a:cubicBezTo>
                  <a:cubicBezTo>
                    <a:pt x="992688" y="1745365"/>
                    <a:pt x="1001346" y="1755111"/>
                    <a:pt x="1006145" y="1768244"/>
                  </a:cubicBezTo>
                  <a:cubicBezTo>
                    <a:pt x="1009856" y="1778433"/>
                    <a:pt x="1005468" y="1784175"/>
                    <a:pt x="994809" y="1784351"/>
                  </a:cubicBezTo>
                  <a:cubicBezTo>
                    <a:pt x="992630" y="1784381"/>
                    <a:pt x="990450" y="1784351"/>
                    <a:pt x="986888" y="1784351"/>
                  </a:cubicBezTo>
                  <a:cubicBezTo>
                    <a:pt x="1002170" y="1809969"/>
                    <a:pt x="1033354" y="1807849"/>
                    <a:pt x="1053554" y="1824987"/>
                  </a:cubicBezTo>
                  <a:cubicBezTo>
                    <a:pt x="1047075" y="1830287"/>
                    <a:pt x="1041716" y="1834645"/>
                    <a:pt x="1036151" y="1839209"/>
                  </a:cubicBezTo>
                  <a:cubicBezTo>
                    <a:pt x="1045721" y="1842360"/>
                    <a:pt x="1054732" y="1844510"/>
                    <a:pt x="1063065" y="1848220"/>
                  </a:cubicBezTo>
                  <a:cubicBezTo>
                    <a:pt x="1078730" y="1855199"/>
                    <a:pt x="1093453" y="1864504"/>
                    <a:pt x="1109501" y="1870305"/>
                  </a:cubicBezTo>
                  <a:cubicBezTo>
                    <a:pt x="1162210" y="1889297"/>
                    <a:pt x="1206409" y="1919627"/>
                    <a:pt x="1241391" y="1963590"/>
                  </a:cubicBezTo>
                  <a:cubicBezTo>
                    <a:pt x="1275313" y="2006257"/>
                    <a:pt x="1308734" y="2049602"/>
                    <a:pt x="1357850" y="2076663"/>
                  </a:cubicBezTo>
                  <a:cubicBezTo>
                    <a:pt x="1358145" y="2076840"/>
                    <a:pt x="1358468" y="2077164"/>
                    <a:pt x="1358557" y="2077488"/>
                  </a:cubicBezTo>
                  <a:cubicBezTo>
                    <a:pt x="1358645" y="2077782"/>
                    <a:pt x="1358380" y="2078135"/>
                    <a:pt x="1358203" y="2078813"/>
                  </a:cubicBezTo>
                  <a:cubicBezTo>
                    <a:pt x="1355759" y="2079696"/>
                    <a:pt x="1353109" y="2080668"/>
                    <a:pt x="1348633" y="2082287"/>
                  </a:cubicBezTo>
                  <a:cubicBezTo>
                    <a:pt x="1367656" y="2090326"/>
                    <a:pt x="1383969" y="2101192"/>
                    <a:pt x="1404139" y="2089207"/>
                  </a:cubicBezTo>
                  <a:cubicBezTo>
                    <a:pt x="1407437" y="2087264"/>
                    <a:pt x="1416418" y="2090356"/>
                    <a:pt x="1419569" y="2093948"/>
                  </a:cubicBezTo>
                  <a:cubicBezTo>
                    <a:pt x="1422661" y="2097452"/>
                    <a:pt x="1423839" y="2105491"/>
                    <a:pt x="1421954" y="2109849"/>
                  </a:cubicBezTo>
                  <a:cubicBezTo>
                    <a:pt x="1418980" y="2116828"/>
                    <a:pt x="1413150" y="2122746"/>
                    <a:pt x="1407850" y="2128488"/>
                  </a:cubicBezTo>
                  <a:cubicBezTo>
                    <a:pt x="1396071" y="2141356"/>
                    <a:pt x="1386943" y="2155638"/>
                    <a:pt x="1381878" y="2172481"/>
                  </a:cubicBezTo>
                  <a:cubicBezTo>
                    <a:pt x="1377049" y="2188559"/>
                    <a:pt x="1369687" y="2204224"/>
                    <a:pt x="1367302" y="2220655"/>
                  </a:cubicBezTo>
                  <a:cubicBezTo>
                    <a:pt x="1362738" y="2251956"/>
                    <a:pt x="1361737" y="2283787"/>
                    <a:pt x="1357703" y="2315206"/>
                  </a:cubicBezTo>
                  <a:cubicBezTo>
                    <a:pt x="1354346" y="2341413"/>
                    <a:pt x="1349900" y="2367591"/>
                    <a:pt x="1343716" y="2393239"/>
                  </a:cubicBezTo>
                  <a:cubicBezTo>
                    <a:pt x="1339446" y="2410936"/>
                    <a:pt x="1326873" y="2422243"/>
                    <a:pt x="1307232" y="2422361"/>
                  </a:cubicBezTo>
                  <a:cubicBezTo>
                    <a:pt x="1290095" y="2422478"/>
                    <a:pt x="1272692" y="2424010"/>
                    <a:pt x="1255908" y="2421507"/>
                  </a:cubicBezTo>
                  <a:cubicBezTo>
                    <a:pt x="1213063" y="2415146"/>
                    <a:pt x="1177728" y="2396566"/>
                    <a:pt x="1159589" y="2354164"/>
                  </a:cubicBezTo>
                  <a:cubicBezTo>
                    <a:pt x="1159000" y="2352780"/>
                    <a:pt x="1158352" y="2351425"/>
                    <a:pt x="1157528" y="2350188"/>
                  </a:cubicBezTo>
                  <a:cubicBezTo>
                    <a:pt x="1156733" y="2349011"/>
                    <a:pt x="1155673" y="2348009"/>
                    <a:pt x="1156262" y="2348686"/>
                  </a:cubicBezTo>
                  <a:cubicBezTo>
                    <a:pt x="1156704" y="2360671"/>
                    <a:pt x="1159707" y="2374334"/>
                    <a:pt x="1157057" y="2386819"/>
                  </a:cubicBezTo>
                  <a:cubicBezTo>
                    <a:pt x="1153788" y="2402337"/>
                    <a:pt x="1137299" y="2403604"/>
                    <a:pt x="1123577" y="2407549"/>
                  </a:cubicBezTo>
                  <a:cubicBezTo>
                    <a:pt x="1126963" y="2413291"/>
                    <a:pt x="1129377" y="2418356"/>
                    <a:pt x="1132646" y="2422803"/>
                  </a:cubicBezTo>
                  <a:cubicBezTo>
                    <a:pt x="1153700" y="2451395"/>
                    <a:pt x="1174872" y="2479898"/>
                    <a:pt x="1196102" y="2508344"/>
                  </a:cubicBezTo>
                  <a:cubicBezTo>
                    <a:pt x="1213063" y="2531076"/>
                    <a:pt x="1225107" y="2555781"/>
                    <a:pt x="1232115" y="2583578"/>
                  </a:cubicBezTo>
                  <a:cubicBezTo>
                    <a:pt x="1237474" y="2604809"/>
                    <a:pt x="1246131" y="2625245"/>
                    <a:pt x="1254200" y="2645680"/>
                  </a:cubicBezTo>
                  <a:cubicBezTo>
                    <a:pt x="1260884" y="2662671"/>
                    <a:pt x="1269306" y="2678984"/>
                    <a:pt x="1276137" y="2695915"/>
                  </a:cubicBezTo>
                  <a:cubicBezTo>
                    <a:pt x="1291743" y="2734608"/>
                    <a:pt x="1312915" y="2769325"/>
                    <a:pt x="1344923" y="2796857"/>
                  </a:cubicBezTo>
                  <a:cubicBezTo>
                    <a:pt x="1348310" y="2799772"/>
                    <a:pt x="1350400" y="2804660"/>
                    <a:pt x="1352079" y="2809047"/>
                  </a:cubicBezTo>
                  <a:cubicBezTo>
                    <a:pt x="1360942" y="2832222"/>
                    <a:pt x="1376313" y="2848387"/>
                    <a:pt x="1400871" y="2854306"/>
                  </a:cubicBezTo>
                  <a:cubicBezTo>
                    <a:pt x="1410500" y="2856632"/>
                    <a:pt x="1420453" y="2857634"/>
                    <a:pt x="1430111" y="2850832"/>
                  </a:cubicBezTo>
                  <a:cubicBezTo>
                    <a:pt x="1426253" y="2847180"/>
                    <a:pt x="1422720" y="2844383"/>
                    <a:pt x="1419864" y="2840996"/>
                  </a:cubicBezTo>
                  <a:cubicBezTo>
                    <a:pt x="1409293" y="2828482"/>
                    <a:pt x="1398250" y="2816262"/>
                    <a:pt x="1388827" y="2802923"/>
                  </a:cubicBezTo>
                  <a:cubicBezTo>
                    <a:pt x="1383321" y="2795178"/>
                    <a:pt x="1380376" y="2785520"/>
                    <a:pt x="1388533" y="2773182"/>
                  </a:cubicBezTo>
                  <a:cubicBezTo>
                    <a:pt x="1403992" y="2790967"/>
                    <a:pt x="1419157" y="2807281"/>
                    <a:pt x="1433026" y="2824624"/>
                  </a:cubicBezTo>
                  <a:cubicBezTo>
                    <a:pt x="1454463" y="2851421"/>
                    <a:pt x="1476400" y="2858694"/>
                    <a:pt x="1509940" y="2849242"/>
                  </a:cubicBezTo>
                  <a:cubicBezTo>
                    <a:pt x="1520157" y="2846356"/>
                    <a:pt x="1523750" y="2839848"/>
                    <a:pt x="1520834" y="2830838"/>
                  </a:cubicBezTo>
                  <a:cubicBezTo>
                    <a:pt x="1517890" y="2821739"/>
                    <a:pt x="1513797" y="2812611"/>
                    <a:pt x="1508379" y="2804748"/>
                  </a:cubicBezTo>
                  <a:cubicBezTo>
                    <a:pt x="1491447" y="2780249"/>
                    <a:pt x="1470923" y="2759578"/>
                    <a:pt x="1441271" y="2749655"/>
                  </a:cubicBezTo>
                  <a:cubicBezTo>
                    <a:pt x="1450664" y="2740526"/>
                    <a:pt x="1460293" y="2742853"/>
                    <a:pt x="1469863" y="2747004"/>
                  </a:cubicBezTo>
                  <a:cubicBezTo>
                    <a:pt x="1492713" y="2756928"/>
                    <a:pt x="1510470" y="2773535"/>
                    <a:pt x="1526665" y="2791792"/>
                  </a:cubicBezTo>
                  <a:cubicBezTo>
                    <a:pt x="1535734" y="2802010"/>
                    <a:pt x="1543567" y="2813317"/>
                    <a:pt x="1551959" y="2824124"/>
                  </a:cubicBezTo>
                  <a:cubicBezTo>
                    <a:pt x="1570245" y="2807899"/>
                    <a:pt x="1574603" y="2786845"/>
                    <a:pt x="1563885" y="2763053"/>
                  </a:cubicBezTo>
                  <a:cubicBezTo>
                    <a:pt x="1552077" y="2736934"/>
                    <a:pt x="1531700" y="2718442"/>
                    <a:pt x="1508438" y="2702747"/>
                  </a:cubicBezTo>
                  <a:cubicBezTo>
                    <a:pt x="1505346" y="2700656"/>
                    <a:pt x="1502342" y="2698477"/>
                    <a:pt x="1499280" y="2696357"/>
                  </a:cubicBezTo>
                  <a:cubicBezTo>
                    <a:pt x="1500016" y="2695327"/>
                    <a:pt x="1500723" y="2694296"/>
                    <a:pt x="1501459" y="2693236"/>
                  </a:cubicBezTo>
                  <a:cubicBezTo>
                    <a:pt x="1532289" y="2696887"/>
                    <a:pt x="1552106" y="2718824"/>
                    <a:pt x="1573455" y="2740173"/>
                  </a:cubicBezTo>
                  <a:cubicBezTo>
                    <a:pt x="1579050" y="2722034"/>
                    <a:pt x="1576930" y="2706192"/>
                    <a:pt x="1567860" y="2691528"/>
                  </a:cubicBezTo>
                  <a:cubicBezTo>
                    <a:pt x="1553225" y="2667853"/>
                    <a:pt x="1532260" y="2652041"/>
                    <a:pt x="1504993" y="2646417"/>
                  </a:cubicBezTo>
                  <a:cubicBezTo>
                    <a:pt x="1488827" y="2643089"/>
                    <a:pt x="1478962" y="2633931"/>
                    <a:pt x="1473515" y="2619414"/>
                  </a:cubicBezTo>
                  <a:cubicBezTo>
                    <a:pt x="1470128" y="2610374"/>
                    <a:pt x="1467419" y="2600893"/>
                    <a:pt x="1465947" y="2591352"/>
                  </a:cubicBezTo>
                  <a:cubicBezTo>
                    <a:pt x="1460970" y="2559256"/>
                    <a:pt x="1457731" y="2526836"/>
                    <a:pt x="1451813" y="2494916"/>
                  </a:cubicBezTo>
                  <a:cubicBezTo>
                    <a:pt x="1445717" y="2462054"/>
                    <a:pt x="1441094" y="2429222"/>
                    <a:pt x="1443362" y="2395771"/>
                  </a:cubicBezTo>
                  <a:cubicBezTo>
                    <a:pt x="1446306" y="2352485"/>
                    <a:pt x="1449015" y="2309199"/>
                    <a:pt x="1453138" y="2266031"/>
                  </a:cubicBezTo>
                  <a:cubicBezTo>
                    <a:pt x="1455317" y="2243063"/>
                    <a:pt x="1459852" y="2220272"/>
                    <a:pt x="1464416" y="2197628"/>
                  </a:cubicBezTo>
                  <a:cubicBezTo>
                    <a:pt x="1465270" y="2193417"/>
                    <a:pt x="1471483" y="2187027"/>
                    <a:pt x="1474840" y="2187263"/>
                  </a:cubicBezTo>
                  <a:cubicBezTo>
                    <a:pt x="1482172" y="2187763"/>
                    <a:pt x="1482437" y="2194978"/>
                    <a:pt x="1481671" y="2201338"/>
                  </a:cubicBezTo>
                  <a:cubicBezTo>
                    <a:pt x="1478138" y="2231020"/>
                    <a:pt x="1474398" y="2260702"/>
                    <a:pt x="1471247" y="2290413"/>
                  </a:cubicBezTo>
                  <a:cubicBezTo>
                    <a:pt x="1467508" y="2325689"/>
                    <a:pt x="1463827" y="2360995"/>
                    <a:pt x="1461147" y="2396330"/>
                  </a:cubicBezTo>
                  <a:cubicBezTo>
                    <a:pt x="1459999" y="2410023"/>
                    <a:pt x="1464003" y="2423097"/>
                    <a:pt x="1474103" y="2434934"/>
                  </a:cubicBezTo>
                  <a:close/>
                  <a:moveTo>
                    <a:pt x="1300577" y="934330"/>
                  </a:moveTo>
                  <a:cubicBezTo>
                    <a:pt x="1299076" y="935625"/>
                    <a:pt x="1297721" y="936332"/>
                    <a:pt x="1297014" y="937451"/>
                  </a:cubicBezTo>
                  <a:cubicBezTo>
                    <a:pt x="1287091" y="953587"/>
                    <a:pt x="1271426" y="965307"/>
                    <a:pt x="1266008" y="985419"/>
                  </a:cubicBezTo>
                  <a:cubicBezTo>
                    <a:pt x="1262533" y="998345"/>
                    <a:pt x="1251579" y="1009682"/>
                    <a:pt x="1242627" y="1020636"/>
                  </a:cubicBezTo>
                  <a:cubicBezTo>
                    <a:pt x="1231379" y="1034417"/>
                    <a:pt x="1224106" y="1049906"/>
                    <a:pt x="1221573" y="1067014"/>
                  </a:cubicBezTo>
                  <a:cubicBezTo>
                    <a:pt x="1218982" y="1084652"/>
                    <a:pt x="1217628" y="1102703"/>
                    <a:pt x="1217893" y="1120518"/>
                  </a:cubicBezTo>
                  <a:cubicBezTo>
                    <a:pt x="1218364" y="1152967"/>
                    <a:pt x="1226667" y="1184003"/>
                    <a:pt x="1237592" y="1214451"/>
                  </a:cubicBezTo>
                  <a:cubicBezTo>
                    <a:pt x="1238740" y="1217660"/>
                    <a:pt x="1237033" y="1221930"/>
                    <a:pt x="1236650" y="1225699"/>
                  </a:cubicBezTo>
                  <a:cubicBezTo>
                    <a:pt x="1233205" y="1224345"/>
                    <a:pt x="1228994" y="1223874"/>
                    <a:pt x="1226461" y="1221547"/>
                  </a:cubicBezTo>
                  <a:cubicBezTo>
                    <a:pt x="1205025" y="1201671"/>
                    <a:pt x="1193541" y="1176671"/>
                    <a:pt x="1194689" y="1147667"/>
                  </a:cubicBezTo>
                  <a:cubicBezTo>
                    <a:pt x="1195985" y="1114952"/>
                    <a:pt x="1199989" y="1082355"/>
                    <a:pt x="1202728" y="1050583"/>
                  </a:cubicBezTo>
                  <a:cubicBezTo>
                    <a:pt x="1203317" y="1050200"/>
                    <a:pt x="1202051" y="1050789"/>
                    <a:pt x="1201079" y="1051731"/>
                  </a:cubicBezTo>
                  <a:cubicBezTo>
                    <a:pt x="1145514" y="1106295"/>
                    <a:pt x="1077699" y="1131324"/>
                    <a:pt x="1000963" y="1135270"/>
                  </a:cubicBezTo>
                  <a:cubicBezTo>
                    <a:pt x="979614" y="1136360"/>
                    <a:pt x="972488" y="1130765"/>
                    <a:pt x="970133" y="1109446"/>
                  </a:cubicBezTo>
                  <a:cubicBezTo>
                    <a:pt x="969691" y="1105382"/>
                    <a:pt x="969485" y="1101171"/>
                    <a:pt x="970044" y="1097137"/>
                  </a:cubicBezTo>
                  <a:cubicBezTo>
                    <a:pt x="974196" y="1066719"/>
                    <a:pt x="969691" y="1036891"/>
                    <a:pt x="966040" y="1006738"/>
                  </a:cubicBezTo>
                  <a:cubicBezTo>
                    <a:pt x="963007" y="981591"/>
                    <a:pt x="949609" y="964983"/>
                    <a:pt x="930881" y="950849"/>
                  </a:cubicBezTo>
                  <a:cubicBezTo>
                    <a:pt x="906264" y="932239"/>
                    <a:pt x="877642" y="926703"/>
                    <a:pt x="847607" y="925201"/>
                  </a:cubicBezTo>
                  <a:cubicBezTo>
                    <a:pt x="821253" y="923876"/>
                    <a:pt x="817189" y="927469"/>
                    <a:pt x="818132" y="953558"/>
                  </a:cubicBezTo>
                  <a:cubicBezTo>
                    <a:pt x="818426" y="961832"/>
                    <a:pt x="818191" y="970107"/>
                    <a:pt x="818191" y="979264"/>
                  </a:cubicBezTo>
                  <a:cubicBezTo>
                    <a:pt x="813803" y="975966"/>
                    <a:pt x="810328" y="973375"/>
                    <a:pt x="805912" y="970077"/>
                  </a:cubicBezTo>
                  <a:cubicBezTo>
                    <a:pt x="806913" y="975171"/>
                    <a:pt x="807914" y="979088"/>
                    <a:pt x="808414" y="983092"/>
                  </a:cubicBezTo>
                  <a:cubicBezTo>
                    <a:pt x="812331" y="1015542"/>
                    <a:pt x="827643" y="1041484"/>
                    <a:pt x="852672" y="1062126"/>
                  </a:cubicBezTo>
                  <a:cubicBezTo>
                    <a:pt x="856647" y="1065394"/>
                    <a:pt x="861594" y="1069311"/>
                    <a:pt x="862802" y="1073816"/>
                  </a:cubicBezTo>
                  <a:cubicBezTo>
                    <a:pt x="868779" y="1095930"/>
                    <a:pt x="887948" y="1107267"/>
                    <a:pt x="901906" y="1125641"/>
                  </a:cubicBezTo>
                  <a:cubicBezTo>
                    <a:pt x="901553" y="1117956"/>
                    <a:pt x="901288" y="1112714"/>
                    <a:pt x="901052" y="1107502"/>
                  </a:cubicBezTo>
                  <a:cubicBezTo>
                    <a:pt x="902024" y="1107208"/>
                    <a:pt x="903025" y="1106913"/>
                    <a:pt x="903997" y="1106619"/>
                  </a:cubicBezTo>
                  <a:cubicBezTo>
                    <a:pt x="907030" y="1111507"/>
                    <a:pt x="910858" y="1116071"/>
                    <a:pt x="912948" y="1121342"/>
                  </a:cubicBezTo>
                  <a:cubicBezTo>
                    <a:pt x="917189" y="1132090"/>
                    <a:pt x="921782" y="1142956"/>
                    <a:pt x="923843" y="1154233"/>
                  </a:cubicBezTo>
                  <a:cubicBezTo>
                    <a:pt x="927082" y="1171754"/>
                    <a:pt x="935798" y="1185682"/>
                    <a:pt x="948549" y="1197078"/>
                  </a:cubicBezTo>
                  <a:cubicBezTo>
                    <a:pt x="970015" y="1216247"/>
                    <a:pt x="991746" y="1235151"/>
                    <a:pt x="1014155" y="1253202"/>
                  </a:cubicBezTo>
                  <a:cubicBezTo>
                    <a:pt x="1021752" y="1259327"/>
                    <a:pt x="1031263" y="1264421"/>
                    <a:pt x="1040656" y="1266629"/>
                  </a:cubicBezTo>
                  <a:cubicBezTo>
                    <a:pt x="1052994" y="1269515"/>
                    <a:pt x="1062711" y="1274698"/>
                    <a:pt x="1070632" y="1284356"/>
                  </a:cubicBezTo>
                  <a:cubicBezTo>
                    <a:pt x="1082853" y="1299285"/>
                    <a:pt x="1098165" y="1307677"/>
                    <a:pt x="1116775" y="1315068"/>
                  </a:cubicBezTo>
                  <a:cubicBezTo>
                    <a:pt x="1166421" y="1334797"/>
                    <a:pt x="1218423" y="1350345"/>
                    <a:pt x="1260825" y="1385768"/>
                  </a:cubicBezTo>
                  <a:cubicBezTo>
                    <a:pt x="1278993" y="1400963"/>
                    <a:pt x="1301166" y="1410591"/>
                    <a:pt x="1325607" y="1410945"/>
                  </a:cubicBezTo>
                  <a:cubicBezTo>
                    <a:pt x="1402108" y="1412123"/>
                    <a:pt x="1478933" y="1418748"/>
                    <a:pt x="1554285" y="1398577"/>
                  </a:cubicBezTo>
                  <a:cubicBezTo>
                    <a:pt x="1578019" y="1392217"/>
                    <a:pt x="1603490" y="1389626"/>
                    <a:pt x="1625192" y="1379143"/>
                  </a:cubicBezTo>
                  <a:cubicBezTo>
                    <a:pt x="1663796" y="1360474"/>
                    <a:pt x="1690915" y="1326317"/>
                    <a:pt x="1724926" y="1296723"/>
                  </a:cubicBezTo>
                  <a:cubicBezTo>
                    <a:pt x="1709820" y="1299638"/>
                    <a:pt x="1697835" y="1302230"/>
                    <a:pt x="1685792" y="1304261"/>
                  </a:cubicBezTo>
                  <a:cubicBezTo>
                    <a:pt x="1650191" y="1310239"/>
                    <a:pt x="1615887" y="1301935"/>
                    <a:pt x="1581641" y="1293985"/>
                  </a:cubicBezTo>
                  <a:cubicBezTo>
                    <a:pt x="1574073" y="1292218"/>
                    <a:pt x="1568243" y="1293042"/>
                    <a:pt x="1561941" y="1297783"/>
                  </a:cubicBezTo>
                  <a:cubicBezTo>
                    <a:pt x="1539503" y="1314715"/>
                    <a:pt x="1516153" y="1329850"/>
                    <a:pt x="1488679" y="1337948"/>
                  </a:cubicBezTo>
                  <a:cubicBezTo>
                    <a:pt x="1437001" y="1353201"/>
                    <a:pt x="1386501" y="1346723"/>
                    <a:pt x="1336678" y="1330439"/>
                  </a:cubicBezTo>
                  <a:cubicBezTo>
                    <a:pt x="1325577" y="1326817"/>
                    <a:pt x="1315595" y="1319456"/>
                    <a:pt x="1305524" y="1313154"/>
                  </a:cubicBezTo>
                  <a:cubicBezTo>
                    <a:pt x="1302904" y="1311505"/>
                    <a:pt x="1301902" y="1307324"/>
                    <a:pt x="1300165" y="1304291"/>
                  </a:cubicBezTo>
                  <a:cubicBezTo>
                    <a:pt x="1303522" y="1303260"/>
                    <a:pt x="1307144" y="1300875"/>
                    <a:pt x="1310177" y="1301464"/>
                  </a:cubicBezTo>
                  <a:cubicBezTo>
                    <a:pt x="1321101" y="1303614"/>
                    <a:pt x="1332173" y="1305822"/>
                    <a:pt x="1342538" y="1309738"/>
                  </a:cubicBezTo>
                  <a:cubicBezTo>
                    <a:pt x="1408350" y="1334503"/>
                    <a:pt x="1471483" y="1337418"/>
                    <a:pt x="1529403" y="1289391"/>
                  </a:cubicBezTo>
                  <a:cubicBezTo>
                    <a:pt x="1543420" y="1277760"/>
                    <a:pt x="1548043" y="1258002"/>
                    <a:pt x="1539415" y="1241541"/>
                  </a:cubicBezTo>
                  <a:cubicBezTo>
                    <a:pt x="1533379" y="1243544"/>
                    <a:pt x="1527283" y="1247489"/>
                    <a:pt x="1521453" y="1247165"/>
                  </a:cubicBezTo>
                  <a:cubicBezTo>
                    <a:pt x="1501812" y="1246017"/>
                    <a:pt x="1482201" y="1243514"/>
                    <a:pt x="1462678" y="1241011"/>
                  </a:cubicBezTo>
                  <a:cubicBezTo>
                    <a:pt x="1459822" y="1240658"/>
                    <a:pt x="1456936" y="1237713"/>
                    <a:pt x="1454757" y="1235299"/>
                  </a:cubicBezTo>
                  <a:cubicBezTo>
                    <a:pt x="1444775" y="1224197"/>
                    <a:pt x="1434381" y="1213361"/>
                    <a:pt x="1425400" y="1201465"/>
                  </a:cubicBezTo>
                  <a:cubicBezTo>
                    <a:pt x="1417832" y="1191453"/>
                    <a:pt x="1410294" y="1180823"/>
                    <a:pt x="1405641" y="1169310"/>
                  </a:cubicBezTo>
                  <a:cubicBezTo>
                    <a:pt x="1393333" y="1138951"/>
                    <a:pt x="1395188" y="1131884"/>
                    <a:pt x="1420924" y="1111831"/>
                  </a:cubicBezTo>
                  <a:cubicBezTo>
                    <a:pt x="1436884" y="1099375"/>
                    <a:pt x="1454404" y="1088951"/>
                    <a:pt x="1470688" y="1077997"/>
                  </a:cubicBezTo>
                  <a:cubicBezTo>
                    <a:pt x="1454080" y="1077673"/>
                    <a:pt x="1435735" y="1074052"/>
                    <a:pt x="1423603" y="1093486"/>
                  </a:cubicBezTo>
                  <a:cubicBezTo>
                    <a:pt x="1418951" y="1100936"/>
                    <a:pt x="1411236" y="1101378"/>
                    <a:pt x="1402726" y="1097255"/>
                  </a:cubicBezTo>
                  <a:cubicBezTo>
                    <a:pt x="1399075" y="1095459"/>
                    <a:pt x="1392979" y="1096166"/>
                    <a:pt x="1389004" y="1097962"/>
                  </a:cubicBezTo>
                  <a:cubicBezTo>
                    <a:pt x="1374782" y="1104381"/>
                    <a:pt x="1361472" y="1113068"/>
                    <a:pt x="1346867" y="1118191"/>
                  </a:cubicBezTo>
                  <a:cubicBezTo>
                    <a:pt x="1341036" y="1120223"/>
                    <a:pt x="1330789" y="1117337"/>
                    <a:pt x="1325960" y="1112950"/>
                  </a:cubicBezTo>
                  <a:cubicBezTo>
                    <a:pt x="1318216" y="1105883"/>
                    <a:pt x="1313210" y="1095753"/>
                    <a:pt x="1307262" y="1086772"/>
                  </a:cubicBezTo>
                  <a:cubicBezTo>
                    <a:pt x="1302050" y="1078910"/>
                    <a:pt x="1301372" y="1070871"/>
                    <a:pt x="1303669" y="1061331"/>
                  </a:cubicBezTo>
                  <a:cubicBezTo>
                    <a:pt x="1313887" y="1019076"/>
                    <a:pt x="1311413" y="976997"/>
                    <a:pt x="1300577" y="934330"/>
                  </a:cubicBezTo>
                  <a:close/>
                  <a:moveTo>
                    <a:pt x="844957" y="2418916"/>
                  </a:moveTo>
                  <a:cubicBezTo>
                    <a:pt x="832973" y="2416383"/>
                    <a:pt x="821724" y="2413851"/>
                    <a:pt x="810417" y="2411642"/>
                  </a:cubicBezTo>
                  <a:cubicBezTo>
                    <a:pt x="800906" y="2409787"/>
                    <a:pt x="792337" y="2410111"/>
                    <a:pt x="785270" y="2418916"/>
                  </a:cubicBezTo>
                  <a:cubicBezTo>
                    <a:pt x="782767" y="2422066"/>
                    <a:pt x="776465" y="2423156"/>
                    <a:pt x="771813" y="2423333"/>
                  </a:cubicBezTo>
                  <a:cubicBezTo>
                    <a:pt x="766719" y="2423539"/>
                    <a:pt x="761536" y="2421742"/>
                    <a:pt x="756442" y="2420535"/>
                  </a:cubicBezTo>
                  <a:cubicBezTo>
                    <a:pt x="744870" y="2417797"/>
                    <a:pt x="734946" y="2420211"/>
                    <a:pt x="727231" y="2429634"/>
                  </a:cubicBezTo>
                  <a:cubicBezTo>
                    <a:pt x="718250" y="2440617"/>
                    <a:pt x="709682" y="2451984"/>
                    <a:pt x="700259" y="2462614"/>
                  </a:cubicBezTo>
                  <a:cubicBezTo>
                    <a:pt x="681796" y="2483462"/>
                    <a:pt x="673669" y="2506341"/>
                    <a:pt x="684122" y="2533697"/>
                  </a:cubicBezTo>
                  <a:cubicBezTo>
                    <a:pt x="685565" y="2537466"/>
                    <a:pt x="686007" y="2541735"/>
                    <a:pt x="686301" y="2545799"/>
                  </a:cubicBezTo>
                  <a:cubicBezTo>
                    <a:pt x="686655" y="2550893"/>
                    <a:pt x="686390" y="2556046"/>
                    <a:pt x="686390" y="2561170"/>
                  </a:cubicBezTo>
                  <a:cubicBezTo>
                    <a:pt x="682149" y="2559609"/>
                    <a:pt x="681207" y="2557401"/>
                    <a:pt x="679558" y="2556135"/>
                  </a:cubicBezTo>
                  <a:cubicBezTo>
                    <a:pt x="676614" y="2553867"/>
                    <a:pt x="673227" y="2552189"/>
                    <a:pt x="670047" y="2550245"/>
                  </a:cubicBezTo>
                  <a:cubicBezTo>
                    <a:pt x="668810" y="2554250"/>
                    <a:pt x="666190" y="2558461"/>
                    <a:pt x="666690" y="2562259"/>
                  </a:cubicBezTo>
                  <a:cubicBezTo>
                    <a:pt x="667426" y="2568060"/>
                    <a:pt x="671313" y="2573449"/>
                    <a:pt x="671961" y="2579220"/>
                  </a:cubicBezTo>
                  <a:cubicBezTo>
                    <a:pt x="672373" y="2582960"/>
                    <a:pt x="670548" y="2588879"/>
                    <a:pt x="667691" y="2590763"/>
                  </a:cubicBezTo>
                  <a:cubicBezTo>
                    <a:pt x="643811" y="2606576"/>
                    <a:pt x="634152" y="2629308"/>
                    <a:pt x="633033" y="2657753"/>
                  </a:cubicBezTo>
                  <a:cubicBezTo>
                    <a:pt x="639865" y="2657753"/>
                    <a:pt x="646225" y="2658254"/>
                    <a:pt x="652438" y="2657635"/>
                  </a:cubicBezTo>
                  <a:cubicBezTo>
                    <a:pt x="662097" y="2656693"/>
                    <a:pt x="670194" y="2659284"/>
                    <a:pt x="676643" y="2666469"/>
                  </a:cubicBezTo>
                  <a:cubicBezTo>
                    <a:pt x="689275" y="2680544"/>
                    <a:pt x="705677" y="2687258"/>
                    <a:pt x="723816" y="2689967"/>
                  </a:cubicBezTo>
                  <a:cubicBezTo>
                    <a:pt x="761095" y="2695533"/>
                    <a:pt x="798521" y="2700156"/>
                    <a:pt x="835741" y="2706192"/>
                  </a:cubicBezTo>
                  <a:cubicBezTo>
                    <a:pt x="860475" y="2710197"/>
                    <a:pt x="884739" y="2711080"/>
                    <a:pt x="908944" y="2703630"/>
                  </a:cubicBezTo>
                  <a:cubicBezTo>
                    <a:pt x="921429" y="2699802"/>
                    <a:pt x="934002" y="2696298"/>
                    <a:pt x="946546" y="2692559"/>
                  </a:cubicBezTo>
                  <a:cubicBezTo>
                    <a:pt x="969455" y="2685727"/>
                    <a:pt x="992188" y="2678689"/>
                    <a:pt x="1016775" y="2680751"/>
                  </a:cubicBezTo>
                  <a:cubicBezTo>
                    <a:pt x="1038359" y="2682547"/>
                    <a:pt x="1060091" y="2682694"/>
                    <a:pt x="1081763" y="2683460"/>
                  </a:cubicBezTo>
                  <a:cubicBezTo>
                    <a:pt x="1084531" y="2683548"/>
                    <a:pt x="1087299" y="2683048"/>
                    <a:pt x="1093836" y="2682547"/>
                  </a:cubicBezTo>
                  <a:cubicBezTo>
                    <a:pt x="1086887" y="2671799"/>
                    <a:pt x="1082764" y="2661728"/>
                    <a:pt x="1075520" y="2655103"/>
                  </a:cubicBezTo>
                  <a:cubicBezTo>
                    <a:pt x="1065155" y="2645651"/>
                    <a:pt x="1052759" y="2638319"/>
                    <a:pt x="1040745" y="2630869"/>
                  </a:cubicBezTo>
                  <a:cubicBezTo>
                    <a:pt x="1027759" y="2622801"/>
                    <a:pt x="1014007" y="2615940"/>
                    <a:pt x="1000992" y="2607901"/>
                  </a:cubicBezTo>
                  <a:cubicBezTo>
                    <a:pt x="996340" y="2605015"/>
                    <a:pt x="992865" y="2600245"/>
                    <a:pt x="988301" y="2595857"/>
                  </a:cubicBezTo>
                  <a:cubicBezTo>
                    <a:pt x="1003112" y="2588967"/>
                    <a:pt x="1012889" y="2589556"/>
                    <a:pt x="1029643" y="2598861"/>
                  </a:cubicBezTo>
                  <a:cubicBezTo>
                    <a:pt x="1062711" y="2617235"/>
                    <a:pt x="1088212" y="2643825"/>
                    <a:pt x="1108971" y="2675009"/>
                  </a:cubicBezTo>
                  <a:cubicBezTo>
                    <a:pt x="1120308" y="2692029"/>
                    <a:pt x="1140655" y="2692029"/>
                    <a:pt x="1150932" y="2674125"/>
                  </a:cubicBezTo>
                  <a:cubicBezTo>
                    <a:pt x="1157292" y="2663024"/>
                    <a:pt x="1158941" y="2651658"/>
                    <a:pt x="1150991" y="2640409"/>
                  </a:cubicBezTo>
                  <a:cubicBezTo>
                    <a:pt x="1142393" y="2628189"/>
                    <a:pt x="1133588" y="2616087"/>
                    <a:pt x="1125402" y="2603602"/>
                  </a:cubicBezTo>
                  <a:cubicBezTo>
                    <a:pt x="1123724" y="2601069"/>
                    <a:pt x="1124401" y="2596976"/>
                    <a:pt x="1123989" y="2593620"/>
                  </a:cubicBezTo>
                  <a:cubicBezTo>
                    <a:pt x="1127758" y="2593384"/>
                    <a:pt x="1132204" y="2591764"/>
                    <a:pt x="1135119" y="2593207"/>
                  </a:cubicBezTo>
                  <a:cubicBezTo>
                    <a:pt x="1139978" y="2595622"/>
                    <a:pt x="1144454" y="2599450"/>
                    <a:pt x="1148076" y="2603602"/>
                  </a:cubicBezTo>
                  <a:cubicBezTo>
                    <a:pt x="1164742" y="2622712"/>
                    <a:pt x="1176904" y="2643972"/>
                    <a:pt x="1176226" y="2671298"/>
                  </a:cubicBezTo>
                  <a:cubicBezTo>
                    <a:pt x="1204877" y="2645003"/>
                    <a:pt x="1206232" y="2615145"/>
                    <a:pt x="1179642" y="2589762"/>
                  </a:cubicBezTo>
                  <a:cubicBezTo>
                    <a:pt x="1168953" y="2579574"/>
                    <a:pt x="1156497" y="2570651"/>
                    <a:pt x="1143541" y="2563496"/>
                  </a:cubicBezTo>
                  <a:cubicBezTo>
                    <a:pt x="1102199" y="2540587"/>
                    <a:pt x="1058265" y="2524009"/>
                    <a:pt x="1011946" y="2513968"/>
                  </a:cubicBezTo>
                  <a:cubicBezTo>
                    <a:pt x="983943" y="2507872"/>
                    <a:pt x="956322" y="2499186"/>
                    <a:pt x="926906" y="2505222"/>
                  </a:cubicBezTo>
                  <a:cubicBezTo>
                    <a:pt x="911123" y="2508432"/>
                    <a:pt x="894986" y="2509786"/>
                    <a:pt x="878997" y="2511965"/>
                  </a:cubicBezTo>
                  <a:cubicBezTo>
                    <a:pt x="881441" y="2509345"/>
                    <a:pt x="884179" y="2508344"/>
                    <a:pt x="887006" y="2507696"/>
                  </a:cubicBezTo>
                  <a:cubicBezTo>
                    <a:pt x="906647" y="2503132"/>
                    <a:pt x="926258" y="2498420"/>
                    <a:pt x="945957" y="2494209"/>
                  </a:cubicBezTo>
                  <a:cubicBezTo>
                    <a:pt x="982235" y="2486465"/>
                    <a:pt x="1006499" y="2465647"/>
                    <a:pt x="1018778" y="2430282"/>
                  </a:cubicBezTo>
                  <a:cubicBezTo>
                    <a:pt x="1045368" y="2353751"/>
                    <a:pt x="1037535" y="2281903"/>
                    <a:pt x="991275" y="2214736"/>
                  </a:cubicBezTo>
                  <a:cubicBezTo>
                    <a:pt x="986681" y="2208052"/>
                    <a:pt x="983266" y="2200514"/>
                    <a:pt x="979732" y="2193181"/>
                  </a:cubicBezTo>
                  <a:cubicBezTo>
                    <a:pt x="971517" y="2176162"/>
                    <a:pt x="966746" y="2156286"/>
                    <a:pt x="954850" y="2142475"/>
                  </a:cubicBezTo>
                  <a:cubicBezTo>
                    <a:pt x="922018" y="2104284"/>
                    <a:pt x="886535" y="2068330"/>
                    <a:pt x="851494" y="2032082"/>
                  </a:cubicBezTo>
                  <a:cubicBezTo>
                    <a:pt x="838862" y="2019008"/>
                    <a:pt x="821695" y="2016416"/>
                    <a:pt x="802672" y="2016446"/>
                  </a:cubicBezTo>
                  <a:cubicBezTo>
                    <a:pt x="805117" y="2020038"/>
                    <a:pt x="806883" y="2022747"/>
                    <a:pt x="808768" y="2025368"/>
                  </a:cubicBezTo>
                  <a:cubicBezTo>
                    <a:pt x="819928" y="2040827"/>
                    <a:pt x="831382" y="2056051"/>
                    <a:pt x="842219" y="2071716"/>
                  </a:cubicBezTo>
                  <a:cubicBezTo>
                    <a:pt x="857855" y="2094272"/>
                    <a:pt x="868278" y="2118418"/>
                    <a:pt x="867071" y="2146922"/>
                  </a:cubicBezTo>
                  <a:cubicBezTo>
                    <a:pt x="866777" y="2154107"/>
                    <a:pt x="870840" y="2162852"/>
                    <a:pt x="875581" y="2168682"/>
                  </a:cubicBezTo>
                  <a:cubicBezTo>
                    <a:pt x="897460" y="2195626"/>
                    <a:pt x="913272" y="2225248"/>
                    <a:pt x="919044" y="2259641"/>
                  </a:cubicBezTo>
                  <a:cubicBezTo>
                    <a:pt x="922724" y="2281549"/>
                    <a:pt x="922371" y="2303281"/>
                    <a:pt x="914303" y="2322538"/>
                  </a:cubicBezTo>
                  <a:cubicBezTo>
                    <a:pt x="909003" y="2321361"/>
                    <a:pt x="904586" y="2318946"/>
                    <a:pt x="901759" y="2320183"/>
                  </a:cubicBezTo>
                  <a:cubicBezTo>
                    <a:pt x="899403" y="2321213"/>
                    <a:pt x="897754" y="2326543"/>
                    <a:pt x="897784" y="2329929"/>
                  </a:cubicBezTo>
                  <a:cubicBezTo>
                    <a:pt x="898107" y="2354988"/>
                    <a:pt x="899020" y="2380017"/>
                    <a:pt x="899550" y="2405046"/>
                  </a:cubicBezTo>
                  <a:cubicBezTo>
                    <a:pt x="899639" y="2409257"/>
                    <a:pt x="898608" y="2413497"/>
                    <a:pt x="897960" y="2418857"/>
                  </a:cubicBezTo>
                  <a:cubicBezTo>
                    <a:pt x="878496" y="2413174"/>
                    <a:pt x="860534" y="2407932"/>
                    <a:pt x="839303" y="2401748"/>
                  </a:cubicBezTo>
                  <a:cubicBezTo>
                    <a:pt x="842042" y="2409846"/>
                    <a:pt x="843426" y="2414175"/>
                    <a:pt x="844957" y="2418916"/>
                  </a:cubicBezTo>
                  <a:close/>
                  <a:moveTo>
                    <a:pt x="1565622" y="1057827"/>
                  </a:moveTo>
                  <a:cubicBezTo>
                    <a:pt x="1575575" y="1057827"/>
                    <a:pt x="1583820" y="1057326"/>
                    <a:pt x="1591976" y="1057974"/>
                  </a:cubicBezTo>
                  <a:cubicBezTo>
                    <a:pt x="1600516" y="1058651"/>
                    <a:pt x="1609055" y="1060094"/>
                    <a:pt x="1617447" y="1061802"/>
                  </a:cubicBezTo>
                  <a:cubicBezTo>
                    <a:pt x="1637323" y="1065836"/>
                    <a:pt x="1650957" y="1081354"/>
                    <a:pt x="1652253" y="1101701"/>
                  </a:cubicBezTo>
                  <a:cubicBezTo>
                    <a:pt x="1653107" y="1115129"/>
                    <a:pt x="1653283" y="1128615"/>
                    <a:pt x="1653578" y="1142072"/>
                  </a:cubicBezTo>
                  <a:cubicBezTo>
                    <a:pt x="1654432" y="1182973"/>
                    <a:pt x="1636322" y="1208179"/>
                    <a:pt x="1597483" y="1220605"/>
                  </a:cubicBezTo>
                  <a:cubicBezTo>
                    <a:pt x="1591093" y="1222637"/>
                    <a:pt x="1582289" y="1223226"/>
                    <a:pt x="1579197" y="1227672"/>
                  </a:cubicBezTo>
                  <a:cubicBezTo>
                    <a:pt x="1576282" y="1231883"/>
                    <a:pt x="1579933" y="1240334"/>
                    <a:pt x="1579668" y="1246871"/>
                  </a:cubicBezTo>
                  <a:cubicBezTo>
                    <a:pt x="1579373" y="1253967"/>
                    <a:pt x="1582141" y="1257619"/>
                    <a:pt x="1588737" y="1260033"/>
                  </a:cubicBezTo>
                  <a:cubicBezTo>
                    <a:pt x="1602754" y="1265157"/>
                    <a:pt x="1616270" y="1271694"/>
                    <a:pt x="1630404" y="1276464"/>
                  </a:cubicBezTo>
                  <a:cubicBezTo>
                    <a:pt x="1651870" y="1283679"/>
                    <a:pt x="1674278" y="1288449"/>
                    <a:pt x="1696481" y="1282354"/>
                  </a:cubicBezTo>
                  <a:cubicBezTo>
                    <a:pt x="1713913" y="1277554"/>
                    <a:pt x="1729961" y="1267748"/>
                    <a:pt x="1747364" y="1262654"/>
                  </a:cubicBezTo>
                  <a:cubicBezTo>
                    <a:pt x="1765797" y="1257236"/>
                    <a:pt x="1772570" y="1239009"/>
                    <a:pt x="1788471" y="1229998"/>
                  </a:cubicBezTo>
                  <a:cubicBezTo>
                    <a:pt x="1811056" y="1217189"/>
                    <a:pt x="1822334" y="1192984"/>
                    <a:pt x="1833140" y="1168986"/>
                  </a:cubicBezTo>
                  <a:cubicBezTo>
                    <a:pt x="1845508" y="1141483"/>
                    <a:pt x="1862969" y="1116336"/>
                    <a:pt x="1876573" y="1089334"/>
                  </a:cubicBezTo>
                  <a:cubicBezTo>
                    <a:pt x="1885908" y="1070842"/>
                    <a:pt x="1893328" y="1051231"/>
                    <a:pt x="1899983" y="1031590"/>
                  </a:cubicBezTo>
                  <a:cubicBezTo>
                    <a:pt x="1905725" y="1014659"/>
                    <a:pt x="1909906" y="997109"/>
                    <a:pt x="1913322" y="979559"/>
                  </a:cubicBezTo>
                  <a:cubicBezTo>
                    <a:pt x="1915442" y="968811"/>
                    <a:pt x="1917415" y="956885"/>
                    <a:pt x="1914853" y="946638"/>
                  </a:cubicBezTo>
                  <a:cubicBezTo>
                    <a:pt x="1911231" y="932209"/>
                    <a:pt x="1912704" y="919842"/>
                    <a:pt x="1918181" y="906503"/>
                  </a:cubicBezTo>
                  <a:cubicBezTo>
                    <a:pt x="1923246" y="894224"/>
                    <a:pt x="1929105" y="881032"/>
                    <a:pt x="1929194" y="868194"/>
                  </a:cubicBezTo>
                  <a:cubicBezTo>
                    <a:pt x="1929400" y="840573"/>
                    <a:pt x="1935819" y="815014"/>
                    <a:pt x="1946449" y="790014"/>
                  </a:cubicBezTo>
                  <a:cubicBezTo>
                    <a:pt x="1952750" y="775144"/>
                    <a:pt x="1955548" y="759567"/>
                    <a:pt x="1950365" y="744049"/>
                  </a:cubicBezTo>
                  <a:cubicBezTo>
                    <a:pt x="1941973" y="718961"/>
                    <a:pt x="1933522" y="693784"/>
                    <a:pt x="1923039" y="669520"/>
                  </a:cubicBezTo>
                  <a:cubicBezTo>
                    <a:pt x="1914500" y="649733"/>
                    <a:pt x="1909111" y="649527"/>
                    <a:pt x="1895625" y="666281"/>
                  </a:cubicBezTo>
                  <a:cubicBezTo>
                    <a:pt x="1871715" y="695934"/>
                    <a:pt x="1852958" y="728324"/>
                    <a:pt x="1846362" y="768518"/>
                  </a:cubicBezTo>
                  <a:cubicBezTo>
                    <a:pt x="1841209" y="761834"/>
                    <a:pt x="1837086" y="756475"/>
                    <a:pt x="1831403" y="749084"/>
                  </a:cubicBezTo>
                  <a:cubicBezTo>
                    <a:pt x="1837675" y="807564"/>
                    <a:pt x="1836527" y="864483"/>
                    <a:pt x="1862263" y="916544"/>
                  </a:cubicBezTo>
                  <a:cubicBezTo>
                    <a:pt x="1850131" y="920225"/>
                    <a:pt x="1848040" y="923876"/>
                    <a:pt x="1852163" y="935831"/>
                  </a:cubicBezTo>
                  <a:cubicBezTo>
                    <a:pt x="1855107" y="944400"/>
                    <a:pt x="1859288" y="952557"/>
                    <a:pt x="1863440" y="962097"/>
                  </a:cubicBezTo>
                  <a:cubicBezTo>
                    <a:pt x="1854283" y="962097"/>
                    <a:pt x="1846450" y="963746"/>
                    <a:pt x="1839648" y="961803"/>
                  </a:cubicBezTo>
                  <a:cubicBezTo>
                    <a:pt x="1811497" y="953823"/>
                    <a:pt x="1782817" y="953970"/>
                    <a:pt x="1754018" y="953676"/>
                  </a:cubicBezTo>
                  <a:cubicBezTo>
                    <a:pt x="1726310" y="953411"/>
                    <a:pt x="1698719" y="951703"/>
                    <a:pt x="1672747" y="940219"/>
                  </a:cubicBezTo>
                  <a:cubicBezTo>
                    <a:pt x="1668595" y="938393"/>
                    <a:pt x="1663825" y="937893"/>
                    <a:pt x="1659349" y="936803"/>
                  </a:cubicBezTo>
                  <a:cubicBezTo>
                    <a:pt x="1661204" y="942928"/>
                    <a:pt x="1664208" y="947021"/>
                    <a:pt x="1667417" y="950967"/>
                  </a:cubicBezTo>
                  <a:cubicBezTo>
                    <a:pt x="1681640" y="968340"/>
                    <a:pt x="1695980" y="985566"/>
                    <a:pt x="1710144" y="1002969"/>
                  </a:cubicBezTo>
                  <a:cubicBezTo>
                    <a:pt x="1736469" y="1035300"/>
                    <a:pt x="1743565" y="1073198"/>
                    <a:pt x="1741268" y="1113568"/>
                  </a:cubicBezTo>
                  <a:cubicBezTo>
                    <a:pt x="1740679" y="1124022"/>
                    <a:pt x="1738353" y="1134298"/>
                    <a:pt x="1724808" y="1141601"/>
                  </a:cubicBezTo>
                  <a:cubicBezTo>
                    <a:pt x="1724425" y="1135447"/>
                    <a:pt x="1723424" y="1130941"/>
                    <a:pt x="1724013" y="1126642"/>
                  </a:cubicBezTo>
                  <a:cubicBezTo>
                    <a:pt x="1724926" y="1120046"/>
                    <a:pt x="1728813" y="1113421"/>
                    <a:pt x="1728106" y="1107178"/>
                  </a:cubicBezTo>
                  <a:cubicBezTo>
                    <a:pt x="1725927" y="1088038"/>
                    <a:pt x="1724778" y="1068162"/>
                    <a:pt x="1718506" y="1050200"/>
                  </a:cubicBezTo>
                  <a:cubicBezTo>
                    <a:pt x="1702900" y="1005354"/>
                    <a:pt x="1677429" y="966779"/>
                    <a:pt x="1634202" y="943723"/>
                  </a:cubicBezTo>
                  <a:cubicBezTo>
                    <a:pt x="1612559" y="932180"/>
                    <a:pt x="1589415" y="923493"/>
                    <a:pt x="1566829" y="913747"/>
                  </a:cubicBezTo>
                  <a:cubicBezTo>
                    <a:pt x="1559144" y="910419"/>
                    <a:pt x="1551164" y="907681"/>
                    <a:pt x="1544333" y="905060"/>
                  </a:cubicBezTo>
                  <a:cubicBezTo>
                    <a:pt x="1553696" y="935184"/>
                    <a:pt x="1563296" y="964806"/>
                    <a:pt x="1572041" y="994665"/>
                  </a:cubicBezTo>
                  <a:cubicBezTo>
                    <a:pt x="1578313" y="1015630"/>
                    <a:pt x="1579315" y="1036596"/>
                    <a:pt x="1565622" y="1057827"/>
                  </a:cubicBezTo>
                  <a:close/>
                  <a:moveTo>
                    <a:pt x="762655" y="673025"/>
                  </a:moveTo>
                  <a:cubicBezTo>
                    <a:pt x="778762" y="654974"/>
                    <a:pt x="791689" y="636246"/>
                    <a:pt x="792337" y="612395"/>
                  </a:cubicBezTo>
                  <a:cubicBezTo>
                    <a:pt x="792808" y="594551"/>
                    <a:pt x="791218" y="576441"/>
                    <a:pt x="788421" y="558774"/>
                  </a:cubicBezTo>
                  <a:cubicBezTo>
                    <a:pt x="786124" y="544257"/>
                    <a:pt x="780706" y="530211"/>
                    <a:pt x="776524" y="515370"/>
                  </a:cubicBezTo>
                  <a:cubicBezTo>
                    <a:pt x="782237" y="513456"/>
                    <a:pt x="787891" y="511571"/>
                    <a:pt x="794781" y="509245"/>
                  </a:cubicBezTo>
                  <a:cubicBezTo>
                    <a:pt x="785653" y="502502"/>
                    <a:pt x="778173" y="496966"/>
                    <a:pt x="768486" y="489811"/>
                  </a:cubicBezTo>
                  <a:cubicBezTo>
                    <a:pt x="782119" y="489811"/>
                    <a:pt x="792307" y="489811"/>
                    <a:pt x="803320" y="489811"/>
                  </a:cubicBezTo>
                  <a:cubicBezTo>
                    <a:pt x="795164" y="471495"/>
                    <a:pt x="787449" y="454181"/>
                    <a:pt x="779734" y="436867"/>
                  </a:cubicBezTo>
                  <a:cubicBezTo>
                    <a:pt x="780323" y="436543"/>
                    <a:pt x="780912" y="436189"/>
                    <a:pt x="781501" y="435865"/>
                  </a:cubicBezTo>
                  <a:cubicBezTo>
                    <a:pt x="799492" y="451619"/>
                    <a:pt x="817513" y="467373"/>
                    <a:pt x="836506" y="483980"/>
                  </a:cubicBezTo>
                  <a:cubicBezTo>
                    <a:pt x="837654" y="471112"/>
                    <a:pt x="838567" y="460659"/>
                    <a:pt x="839510" y="450206"/>
                  </a:cubicBezTo>
                  <a:cubicBezTo>
                    <a:pt x="840246" y="450117"/>
                    <a:pt x="840982" y="450029"/>
                    <a:pt x="841718" y="449941"/>
                  </a:cubicBezTo>
                  <a:cubicBezTo>
                    <a:pt x="849875" y="463810"/>
                    <a:pt x="858031" y="477679"/>
                    <a:pt x="866953" y="492873"/>
                  </a:cubicBezTo>
                  <a:cubicBezTo>
                    <a:pt x="872165" y="479063"/>
                    <a:pt x="876523" y="467549"/>
                    <a:pt x="882000" y="453032"/>
                  </a:cubicBezTo>
                  <a:cubicBezTo>
                    <a:pt x="886388" y="469522"/>
                    <a:pt x="889892" y="482655"/>
                    <a:pt x="893985" y="498056"/>
                  </a:cubicBezTo>
                  <a:cubicBezTo>
                    <a:pt x="895899" y="489840"/>
                    <a:pt x="897224" y="484216"/>
                    <a:pt x="899197" y="475824"/>
                  </a:cubicBezTo>
                  <a:cubicBezTo>
                    <a:pt x="906558" y="484923"/>
                    <a:pt x="912242" y="491931"/>
                    <a:pt x="916040" y="496613"/>
                  </a:cubicBezTo>
                  <a:cubicBezTo>
                    <a:pt x="916040" y="481154"/>
                    <a:pt x="915009" y="463721"/>
                    <a:pt x="916335" y="446495"/>
                  </a:cubicBezTo>
                  <a:cubicBezTo>
                    <a:pt x="917748" y="427856"/>
                    <a:pt x="922283" y="410012"/>
                    <a:pt x="945663" y="405978"/>
                  </a:cubicBezTo>
                  <a:cubicBezTo>
                    <a:pt x="944279" y="403946"/>
                    <a:pt x="943572" y="402621"/>
                    <a:pt x="942630" y="401561"/>
                  </a:cubicBezTo>
                  <a:cubicBezTo>
                    <a:pt x="940657" y="399323"/>
                    <a:pt x="938684" y="397026"/>
                    <a:pt x="936505" y="395024"/>
                  </a:cubicBezTo>
                  <a:cubicBezTo>
                    <a:pt x="888272" y="350648"/>
                    <a:pt x="834828" y="314017"/>
                    <a:pt x="774964" y="287133"/>
                  </a:cubicBezTo>
                  <a:cubicBezTo>
                    <a:pt x="753380" y="277445"/>
                    <a:pt x="730912" y="270437"/>
                    <a:pt x="706914" y="270231"/>
                  </a:cubicBezTo>
                  <a:cubicBezTo>
                    <a:pt x="699847" y="270172"/>
                    <a:pt x="693457" y="270143"/>
                    <a:pt x="690630" y="279683"/>
                  </a:cubicBezTo>
                  <a:cubicBezTo>
                    <a:pt x="661743" y="376561"/>
                    <a:pt x="659417" y="472437"/>
                    <a:pt x="700141" y="566930"/>
                  </a:cubicBezTo>
                  <a:cubicBezTo>
                    <a:pt x="716219" y="604445"/>
                    <a:pt x="736890" y="639338"/>
                    <a:pt x="762655" y="673025"/>
                  </a:cubicBezTo>
                  <a:close/>
                  <a:moveTo>
                    <a:pt x="1829459" y="327297"/>
                  </a:moveTo>
                  <a:cubicBezTo>
                    <a:pt x="1824365" y="339459"/>
                    <a:pt x="1818241" y="351679"/>
                    <a:pt x="1814295" y="364547"/>
                  </a:cubicBezTo>
                  <a:cubicBezTo>
                    <a:pt x="1812381" y="370789"/>
                    <a:pt x="1812027" y="380036"/>
                    <a:pt x="1815355" y="384953"/>
                  </a:cubicBezTo>
                  <a:cubicBezTo>
                    <a:pt x="1827958" y="403445"/>
                    <a:pt x="1841856" y="421142"/>
                    <a:pt x="1856256" y="438309"/>
                  </a:cubicBezTo>
                  <a:cubicBezTo>
                    <a:pt x="1864618" y="448292"/>
                    <a:pt x="1869065" y="447349"/>
                    <a:pt x="1875719" y="436160"/>
                  </a:cubicBezTo>
                  <a:cubicBezTo>
                    <a:pt x="1887145" y="417020"/>
                    <a:pt x="1890119" y="395465"/>
                    <a:pt x="1892180" y="373852"/>
                  </a:cubicBezTo>
                  <a:cubicBezTo>
                    <a:pt x="1896715" y="326208"/>
                    <a:pt x="1892533" y="278917"/>
                    <a:pt x="1884730" y="231951"/>
                  </a:cubicBezTo>
                  <a:cubicBezTo>
                    <a:pt x="1877869" y="190579"/>
                    <a:pt x="1868800" y="149561"/>
                    <a:pt x="1848982" y="112193"/>
                  </a:cubicBezTo>
                  <a:cubicBezTo>
                    <a:pt x="1841768" y="98619"/>
                    <a:pt x="1831197" y="86516"/>
                    <a:pt x="1820655" y="75150"/>
                  </a:cubicBezTo>
                  <a:cubicBezTo>
                    <a:pt x="1812027" y="65875"/>
                    <a:pt x="1800367" y="64903"/>
                    <a:pt x="1788618" y="70704"/>
                  </a:cubicBezTo>
                  <a:cubicBezTo>
                    <a:pt x="1778901" y="75504"/>
                    <a:pt x="1769448" y="81128"/>
                    <a:pt x="1759260" y="84514"/>
                  </a:cubicBezTo>
                  <a:cubicBezTo>
                    <a:pt x="1733171" y="93201"/>
                    <a:pt x="1711646" y="108483"/>
                    <a:pt x="1695215" y="129920"/>
                  </a:cubicBezTo>
                  <a:cubicBezTo>
                    <a:pt x="1673837" y="157776"/>
                    <a:pt x="1654432" y="187134"/>
                    <a:pt x="1633495" y="215314"/>
                  </a:cubicBezTo>
                  <a:cubicBezTo>
                    <a:pt x="1622718" y="229801"/>
                    <a:pt x="1619832" y="245614"/>
                    <a:pt x="1621275" y="262899"/>
                  </a:cubicBezTo>
                  <a:cubicBezTo>
                    <a:pt x="1621687" y="267757"/>
                    <a:pt x="1622748" y="272675"/>
                    <a:pt x="1622218" y="277416"/>
                  </a:cubicBezTo>
                  <a:cubicBezTo>
                    <a:pt x="1621275" y="286161"/>
                    <a:pt x="1625987" y="290195"/>
                    <a:pt x="1633024" y="293376"/>
                  </a:cubicBezTo>
                  <a:cubicBezTo>
                    <a:pt x="1656110" y="303799"/>
                    <a:pt x="1679755" y="302092"/>
                    <a:pt x="1703283" y="296114"/>
                  </a:cubicBezTo>
                  <a:cubicBezTo>
                    <a:pt x="1707670" y="294995"/>
                    <a:pt x="1712529" y="290401"/>
                    <a:pt x="1714502" y="286161"/>
                  </a:cubicBezTo>
                  <a:cubicBezTo>
                    <a:pt x="1719890" y="274589"/>
                    <a:pt x="1723866" y="262339"/>
                    <a:pt x="1729490" y="247469"/>
                  </a:cubicBezTo>
                  <a:cubicBezTo>
                    <a:pt x="1732994" y="263193"/>
                    <a:pt x="1735762" y="275590"/>
                    <a:pt x="1739237" y="291108"/>
                  </a:cubicBezTo>
                  <a:cubicBezTo>
                    <a:pt x="1747187" y="271379"/>
                    <a:pt x="1753812" y="254948"/>
                    <a:pt x="1760438" y="238517"/>
                  </a:cubicBezTo>
                  <a:cubicBezTo>
                    <a:pt x="1761115" y="238576"/>
                    <a:pt x="1761763" y="238635"/>
                    <a:pt x="1762440" y="238665"/>
                  </a:cubicBezTo>
                  <a:cubicBezTo>
                    <a:pt x="1764590" y="252504"/>
                    <a:pt x="1766710" y="266344"/>
                    <a:pt x="1768859" y="280184"/>
                  </a:cubicBezTo>
                  <a:cubicBezTo>
                    <a:pt x="1769448" y="280154"/>
                    <a:pt x="1770067" y="280154"/>
                    <a:pt x="1770656" y="280125"/>
                  </a:cubicBezTo>
                  <a:cubicBezTo>
                    <a:pt x="1778223" y="258070"/>
                    <a:pt x="1785791" y="235985"/>
                    <a:pt x="1793359" y="213930"/>
                  </a:cubicBezTo>
                  <a:cubicBezTo>
                    <a:pt x="1794006" y="214077"/>
                    <a:pt x="1794625" y="214224"/>
                    <a:pt x="1795273" y="214401"/>
                  </a:cubicBezTo>
                  <a:cubicBezTo>
                    <a:pt x="1791945" y="245319"/>
                    <a:pt x="1788647" y="276208"/>
                    <a:pt x="1785025" y="309895"/>
                  </a:cubicBezTo>
                  <a:cubicBezTo>
                    <a:pt x="1799159" y="298087"/>
                    <a:pt x="1811262" y="287957"/>
                    <a:pt x="1823364" y="277857"/>
                  </a:cubicBezTo>
                  <a:cubicBezTo>
                    <a:pt x="1823983" y="278535"/>
                    <a:pt x="1824601" y="279241"/>
                    <a:pt x="1825249" y="279919"/>
                  </a:cubicBezTo>
                  <a:cubicBezTo>
                    <a:pt x="1814383" y="298322"/>
                    <a:pt x="1803517" y="316726"/>
                    <a:pt x="1791504" y="337074"/>
                  </a:cubicBezTo>
                  <a:cubicBezTo>
                    <a:pt x="1806462" y="333246"/>
                    <a:pt x="1818859" y="330036"/>
                    <a:pt x="1829459" y="327297"/>
                  </a:cubicBezTo>
                  <a:close/>
                  <a:moveTo>
                    <a:pt x="1218305" y="1621396"/>
                  </a:moveTo>
                  <a:cubicBezTo>
                    <a:pt x="1227963" y="1628846"/>
                    <a:pt x="1236768" y="1637238"/>
                    <a:pt x="1247044" y="1643098"/>
                  </a:cubicBezTo>
                  <a:cubicBezTo>
                    <a:pt x="1259529" y="1650195"/>
                    <a:pt x="1272721" y="1657232"/>
                    <a:pt x="1286532" y="1660530"/>
                  </a:cubicBezTo>
                  <a:cubicBezTo>
                    <a:pt x="1308469" y="1665801"/>
                    <a:pt x="1331142" y="1667951"/>
                    <a:pt x="1353522" y="1671425"/>
                  </a:cubicBezTo>
                  <a:cubicBezTo>
                    <a:pt x="1369452" y="1673899"/>
                    <a:pt x="1383468" y="1680406"/>
                    <a:pt x="1395512" y="1691125"/>
                  </a:cubicBezTo>
                  <a:cubicBezTo>
                    <a:pt x="1402697" y="1697515"/>
                    <a:pt x="1410294" y="1696131"/>
                    <a:pt x="1416949" y="1691036"/>
                  </a:cubicBezTo>
                  <a:cubicBezTo>
                    <a:pt x="1419805" y="1688858"/>
                    <a:pt x="1422926" y="1683380"/>
                    <a:pt x="1422102" y="1680554"/>
                  </a:cubicBezTo>
                  <a:cubicBezTo>
                    <a:pt x="1415476" y="1658381"/>
                    <a:pt x="1408704" y="1636208"/>
                    <a:pt x="1393097" y="1618069"/>
                  </a:cubicBezTo>
                  <a:cubicBezTo>
                    <a:pt x="1377785" y="1600283"/>
                    <a:pt x="1362797" y="1582204"/>
                    <a:pt x="1347809" y="1564124"/>
                  </a:cubicBezTo>
                  <a:cubicBezTo>
                    <a:pt x="1341537" y="1556527"/>
                    <a:pt x="1333940" y="1552640"/>
                    <a:pt x="1324017" y="1551108"/>
                  </a:cubicBezTo>
                  <a:cubicBezTo>
                    <a:pt x="1310883" y="1549077"/>
                    <a:pt x="1298074" y="1545101"/>
                    <a:pt x="1285148" y="1541803"/>
                  </a:cubicBezTo>
                  <a:cubicBezTo>
                    <a:pt x="1277963" y="1539978"/>
                    <a:pt x="1270601" y="1535590"/>
                    <a:pt x="1263711" y="1536268"/>
                  </a:cubicBezTo>
                  <a:cubicBezTo>
                    <a:pt x="1245395" y="1538123"/>
                    <a:pt x="1234883" y="1530967"/>
                    <a:pt x="1227934" y="1514183"/>
                  </a:cubicBezTo>
                  <a:cubicBezTo>
                    <a:pt x="1223635" y="1503818"/>
                    <a:pt x="1216361" y="1503170"/>
                    <a:pt x="1207351" y="1510944"/>
                  </a:cubicBezTo>
                  <a:cubicBezTo>
                    <a:pt x="1200814" y="1516568"/>
                    <a:pt x="1196897" y="1515184"/>
                    <a:pt x="1191656" y="1509324"/>
                  </a:cubicBezTo>
                  <a:cubicBezTo>
                    <a:pt x="1178170" y="1494248"/>
                    <a:pt x="1177964" y="1494454"/>
                    <a:pt x="1160708" y="1503847"/>
                  </a:cubicBezTo>
                  <a:cubicBezTo>
                    <a:pt x="1157116" y="1498812"/>
                    <a:pt x="1154201" y="1492835"/>
                    <a:pt x="1149607" y="1488771"/>
                  </a:cubicBezTo>
                  <a:cubicBezTo>
                    <a:pt x="1144130" y="1483912"/>
                    <a:pt x="1137475" y="1478553"/>
                    <a:pt x="1130791" y="1477758"/>
                  </a:cubicBezTo>
                  <a:cubicBezTo>
                    <a:pt x="1127846" y="1477405"/>
                    <a:pt x="1123635" y="1487740"/>
                    <a:pt x="1118512" y="1495485"/>
                  </a:cubicBezTo>
                  <a:cubicBezTo>
                    <a:pt x="1111239" y="1488241"/>
                    <a:pt x="1101728" y="1480938"/>
                    <a:pt x="1094984" y="1471633"/>
                  </a:cubicBezTo>
                  <a:cubicBezTo>
                    <a:pt x="1079201" y="1449902"/>
                    <a:pt x="1057558" y="1436534"/>
                    <a:pt x="1034001" y="1425638"/>
                  </a:cubicBezTo>
                  <a:cubicBezTo>
                    <a:pt x="1030144" y="1423842"/>
                    <a:pt x="1024903" y="1425020"/>
                    <a:pt x="1020309" y="1424814"/>
                  </a:cubicBezTo>
                  <a:cubicBezTo>
                    <a:pt x="1020810" y="1429290"/>
                    <a:pt x="1019897" y="1434649"/>
                    <a:pt x="1022017" y="1438094"/>
                  </a:cubicBezTo>
                  <a:cubicBezTo>
                    <a:pt x="1037741" y="1463447"/>
                    <a:pt x="1052788" y="1489419"/>
                    <a:pt x="1070515" y="1513329"/>
                  </a:cubicBezTo>
                  <a:cubicBezTo>
                    <a:pt x="1102228" y="1556144"/>
                    <a:pt x="1137593" y="1595719"/>
                    <a:pt x="1183735" y="1623988"/>
                  </a:cubicBezTo>
                  <a:cubicBezTo>
                    <a:pt x="1201226" y="1634706"/>
                    <a:pt x="1201727" y="1634559"/>
                    <a:pt x="1218305" y="1621396"/>
                  </a:cubicBezTo>
                  <a:close/>
                  <a:moveTo>
                    <a:pt x="1099814" y="654061"/>
                  </a:moveTo>
                  <a:cubicBezTo>
                    <a:pt x="1096898" y="672671"/>
                    <a:pt x="1093865" y="690604"/>
                    <a:pt x="1091480" y="708625"/>
                  </a:cubicBezTo>
                  <a:cubicBezTo>
                    <a:pt x="1090980" y="712394"/>
                    <a:pt x="1092040" y="717076"/>
                    <a:pt x="1093983" y="720374"/>
                  </a:cubicBezTo>
                  <a:cubicBezTo>
                    <a:pt x="1124077" y="771227"/>
                    <a:pt x="1171338" y="791781"/>
                    <a:pt x="1227875" y="793901"/>
                  </a:cubicBezTo>
                  <a:cubicBezTo>
                    <a:pt x="1250725" y="794755"/>
                    <a:pt x="1260766" y="785008"/>
                    <a:pt x="1266214" y="762600"/>
                  </a:cubicBezTo>
                  <a:cubicBezTo>
                    <a:pt x="1272603" y="736363"/>
                    <a:pt x="1272044" y="710097"/>
                    <a:pt x="1266273" y="683831"/>
                  </a:cubicBezTo>
                  <a:cubicBezTo>
                    <a:pt x="1260531" y="657742"/>
                    <a:pt x="1218481" y="625116"/>
                    <a:pt x="1191951" y="628885"/>
                  </a:cubicBezTo>
                  <a:cubicBezTo>
                    <a:pt x="1180172" y="630563"/>
                    <a:pt x="1170337" y="630239"/>
                    <a:pt x="1159442" y="623349"/>
                  </a:cubicBezTo>
                  <a:cubicBezTo>
                    <a:pt x="1154348" y="642371"/>
                    <a:pt x="1142864" y="628767"/>
                    <a:pt x="1134000" y="629621"/>
                  </a:cubicBezTo>
                  <a:cubicBezTo>
                    <a:pt x="1131468" y="635392"/>
                    <a:pt x="1131468" y="635392"/>
                    <a:pt x="1115391" y="638602"/>
                  </a:cubicBezTo>
                  <a:cubicBezTo>
                    <a:pt x="1114419" y="644020"/>
                    <a:pt x="1113447" y="649497"/>
                    <a:pt x="1112387" y="655327"/>
                  </a:cubicBezTo>
                  <a:cubicBezTo>
                    <a:pt x="1108854" y="654974"/>
                    <a:pt x="1105585" y="654650"/>
                    <a:pt x="1099814" y="654061"/>
                  </a:cubicBezTo>
                  <a:close/>
                  <a:moveTo>
                    <a:pt x="1542890" y="551383"/>
                  </a:moveTo>
                  <a:cubicBezTo>
                    <a:pt x="1536794" y="559598"/>
                    <a:pt x="1531759" y="566371"/>
                    <a:pt x="1526753" y="573143"/>
                  </a:cubicBezTo>
                  <a:cubicBezTo>
                    <a:pt x="1522513" y="570964"/>
                    <a:pt x="1519333" y="569315"/>
                    <a:pt x="1515475" y="567313"/>
                  </a:cubicBezTo>
                  <a:cubicBezTo>
                    <a:pt x="1498014" y="594256"/>
                    <a:pt x="1484439" y="622230"/>
                    <a:pt x="1476813" y="652942"/>
                  </a:cubicBezTo>
                  <a:cubicBezTo>
                    <a:pt x="1471748" y="673319"/>
                    <a:pt x="1472131" y="693519"/>
                    <a:pt x="1477873" y="713749"/>
                  </a:cubicBezTo>
                  <a:cubicBezTo>
                    <a:pt x="1483880" y="734979"/>
                    <a:pt x="1500399" y="746228"/>
                    <a:pt x="1518449" y="754914"/>
                  </a:cubicBezTo>
                  <a:cubicBezTo>
                    <a:pt x="1530110" y="760539"/>
                    <a:pt x="1542477" y="756269"/>
                    <a:pt x="1551606" y="747582"/>
                  </a:cubicBezTo>
                  <a:cubicBezTo>
                    <a:pt x="1559880" y="739691"/>
                    <a:pt x="1567978" y="730886"/>
                    <a:pt x="1573514" y="720992"/>
                  </a:cubicBezTo>
                  <a:cubicBezTo>
                    <a:pt x="1584762" y="700851"/>
                    <a:pt x="1593743" y="679444"/>
                    <a:pt x="1604638" y="659067"/>
                  </a:cubicBezTo>
                  <a:cubicBezTo>
                    <a:pt x="1614444" y="640752"/>
                    <a:pt x="1612559" y="622407"/>
                    <a:pt x="1607171" y="603767"/>
                  </a:cubicBezTo>
                  <a:cubicBezTo>
                    <a:pt x="1605198" y="596995"/>
                    <a:pt x="1602194" y="590517"/>
                    <a:pt x="1599426" y="583979"/>
                  </a:cubicBezTo>
                  <a:cubicBezTo>
                    <a:pt x="1591594" y="565311"/>
                    <a:pt x="1591535" y="565340"/>
                    <a:pt x="1572041" y="566047"/>
                  </a:cubicBezTo>
                  <a:cubicBezTo>
                    <a:pt x="1569921" y="561394"/>
                    <a:pt x="1567713" y="556565"/>
                    <a:pt x="1565328" y="551265"/>
                  </a:cubicBezTo>
                  <a:cubicBezTo>
                    <a:pt x="1559114" y="555093"/>
                    <a:pt x="1553785" y="558361"/>
                    <a:pt x="1547984" y="561954"/>
                  </a:cubicBezTo>
                  <a:cubicBezTo>
                    <a:pt x="1546217" y="558391"/>
                    <a:pt x="1544833" y="555446"/>
                    <a:pt x="1542890" y="551383"/>
                  </a:cubicBezTo>
                  <a:close/>
                  <a:moveTo>
                    <a:pt x="1841385" y="1389302"/>
                  </a:moveTo>
                  <a:cubicBezTo>
                    <a:pt x="1837616" y="1382794"/>
                    <a:pt x="1835260" y="1372783"/>
                    <a:pt x="1829754" y="1370545"/>
                  </a:cubicBezTo>
                  <a:cubicBezTo>
                    <a:pt x="1820331" y="1366717"/>
                    <a:pt x="1815708" y="1376993"/>
                    <a:pt x="1812263" y="1384119"/>
                  </a:cubicBezTo>
                  <a:cubicBezTo>
                    <a:pt x="1803753" y="1401552"/>
                    <a:pt x="1796303" y="1419484"/>
                    <a:pt x="1788088" y="1437064"/>
                  </a:cubicBezTo>
                  <a:cubicBezTo>
                    <a:pt x="1785585" y="1442393"/>
                    <a:pt x="1782257" y="1447399"/>
                    <a:pt x="1778724" y="1452140"/>
                  </a:cubicBezTo>
                  <a:cubicBezTo>
                    <a:pt x="1771804" y="1461386"/>
                    <a:pt x="1764177" y="1470102"/>
                    <a:pt x="1757375" y="1479436"/>
                  </a:cubicBezTo>
                  <a:cubicBezTo>
                    <a:pt x="1747275" y="1493335"/>
                    <a:pt x="1737941" y="1507793"/>
                    <a:pt x="1727605" y="1521486"/>
                  </a:cubicBezTo>
                  <a:cubicBezTo>
                    <a:pt x="1724720" y="1525314"/>
                    <a:pt x="1719714" y="1528906"/>
                    <a:pt x="1715120" y="1529878"/>
                  </a:cubicBezTo>
                  <a:cubicBezTo>
                    <a:pt x="1699072" y="1533264"/>
                    <a:pt x="1686793" y="1541951"/>
                    <a:pt x="1678813" y="1555643"/>
                  </a:cubicBezTo>
                  <a:cubicBezTo>
                    <a:pt x="1659231" y="1589241"/>
                    <a:pt x="1641888" y="1623958"/>
                    <a:pt x="1631935" y="1661855"/>
                  </a:cubicBezTo>
                  <a:cubicBezTo>
                    <a:pt x="1630816" y="1666154"/>
                    <a:pt x="1629108" y="1671013"/>
                    <a:pt x="1630109" y="1674988"/>
                  </a:cubicBezTo>
                  <a:cubicBezTo>
                    <a:pt x="1631257" y="1679552"/>
                    <a:pt x="1634261" y="1685177"/>
                    <a:pt x="1638060" y="1687032"/>
                  </a:cubicBezTo>
                  <a:cubicBezTo>
                    <a:pt x="1641063" y="1688504"/>
                    <a:pt x="1648366" y="1686354"/>
                    <a:pt x="1650515" y="1683410"/>
                  </a:cubicBezTo>
                  <a:cubicBezTo>
                    <a:pt x="1657906" y="1673398"/>
                    <a:pt x="1667241" y="1667951"/>
                    <a:pt x="1679284" y="1666125"/>
                  </a:cubicBezTo>
                  <a:cubicBezTo>
                    <a:pt x="1681699" y="1665772"/>
                    <a:pt x="1684320" y="1664270"/>
                    <a:pt x="1686057" y="1662503"/>
                  </a:cubicBezTo>
                  <a:cubicBezTo>
                    <a:pt x="1724808" y="1623163"/>
                    <a:pt x="1766622" y="1586267"/>
                    <a:pt x="1789913" y="1534412"/>
                  </a:cubicBezTo>
                  <a:cubicBezTo>
                    <a:pt x="1798482" y="1515361"/>
                    <a:pt x="1807640" y="1496515"/>
                    <a:pt x="1815237" y="1477081"/>
                  </a:cubicBezTo>
                  <a:cubicBezTo>
                    <a:pt x="1826103" y="1449313"/>
                    <a:pt x="1836203" y="1421163"/>
                    <a:pt x="1841385" y="1389302"/>
                  </a:cubicBezTo>
                  <a:close/>
                  <a:moveTo>
                    <a:pt x="1086710" y="830885"/>
                  </a:moveTo>
                  <a:cubicBezTo>
                    <a:pt x="1081999" y="835891"/>
                    <a:pt x="1078995" y="838924"/>
                    <a:pt x="1076168" y="842134"/>
                  </a:cubicBezTo>
                  <a:cubicBezTo>
                    <a:pt x="1067334" y="852234"/>
                    <a:pt x="1059090" y="862923"/>
                    <a:pt x="1049637" y="872404"/>
                  </a:cubicBezTo>
                  <a:cubicBezTo>
                    <a:pt x="1043189" y="878883"/>
                    <a:pt x="1044926" y="883447"/>
                    <a:pt x="1051699" y="885861"/>
                  </a:cubicBezTo>
                  <a:cubicBezTo>
                    <a:pt x="1059914" y="888806"/>
                    <a:pt x="1064007" y="893723"/>
                    <a:pt x="1066333" y="901909"/>
                  </a:cubicBezTo>
                  <a:cubicBezTo>
                    <a:pt x="1067688" y="906680"/>
                    <a:pt x="1071192" y="911214"/>
                    <a:pt x="1074667" y="914983"/>
                  </a:cubicBezTo>
                  <a:cubicBezTo>
                    <a:pt x="1093041" y="934742"/>
                    <a:pt x="1116274" y="944842"/>
                    <a:pt x="1142746" y="947463"/>
                  </a:cubicBezTo>
                  <a:cubicBezTo>
                    <a:pt x="1149047" y="948081"/>
                    <a:pt x="1155555" y="946255"/>
                    <a:pt x="1162004" y="945549"/>
                  </a:cubicBezTo>
                  <a:cubicBezTo>
                    <a:pt x="1101286" y="940543"/>
                    <a:pt x="1060208" y="908829"/>
                    <a:pt x="1086710" y="830885"/>
                  </a:cubicBezTo>
                  <a:close/>
                  <a:moveTo>
                    <a:pt x="1756610" y="729679"/>
                  </a:moveTo>
                  <a:cubicBezTo>
                    <a:pt x="1755726" y="728972"/>
                    <a:pt x="1754814" y="728266"/>
                    <a:pt x="1753930" y="727529"/>
                  </a:cubicBezTo>
                  <a:cubicBezTo>
                    <a:pt x="1736557" y="740545"/>
                    <a:pt x="1720833" y="726764"/>
                    <a:pt x="1701722" y="724703"/>
                  </a:cubicBezTo>
                  <a:cubicBezTo>
                    <a:pt x="1725250" y="743165"/>
                    <a:pt x="1739884" y="764043"/>
                    <a:pt x="1731846" y="791957"/>
                  </a:cubicBezTo>
                  <a:cubicBezTo>
                    <a:pt x="1721539" y="827793"/>
                    <a:pt x="1690915" y="836627"/>
                    <a:pt x="1656081" y="840838"/>
                  </a:cubicBezTo>
                  <a:cubicBezTo>
                    <a:pt x="1702900" y="846933"/>
                    <a:pt x="1741062" y="816987"/>
                    <a:pt x="1748659" y="770462"/>
                  </a:cubicBezTo>
                  <a:cubicBezTo>
                    <a:pt x="1749867" y="763159"/>
                    <a:pt x="1751427" y="755915"/>
                    <a:pt x="1752870" y="748642"/>
                  </a:cubicBezTo>
                  <a:cubicBezTo>
                    <a:pt x="1754077" y="742311"/>
                    <a:pt x="1755344" y="736010"/>
                    <a:pt x="1756610" y="729679"/>
                  </a:cubicBezTo>
                  <a:close/>
                  <a:moveTo>
                    <a:pt x="1159795" y="799525"/>
                  </a:moveTo>
                  <a:cubicBezTo>
                    <a:pt x="1159648" y="800232"/>
                    <a:pt x="1159530" y="800939"/>
                    <a:pt x="1159383" y="801616"/>
                  </a:cubicBezTo>
                  <a:cubicBezTo>
                    <a:pt x="1172840" y="807682"/>
                    <a:pt x="1186797" y="812864"/>
                    <a:pt x="1199665" y="819961"/>
                  </a:cubicBezTo>
                  <a:cubicBezTo>
                    <a:pt x="1221956" y="832240"/>
                    <a:pt x="1226255" y="841398"/>
                    <a:pt x="1221397" y="866780"/>
                  </a:cubicBezTo>
                  <a:cubicBezTo>
                    <a:pt x="1218128" y="883771"/>
                    <a:pt x="1212857" y="900378"/>
                    <a:pt x="1208470" y="917163"/>
                  </a:cubicBezTo>
                  <a:cubicBezTo>
                    <a:pt x="1209383" y="917575"/>
                    <a:pt x="1210295" y="917987"/>
                    <a:pt x="1211208" y="918399"/>
                  </a:cubicBezTo>
                  <a:cubicBezTo>
                    <a:pt x="1216685" y="905325"/>
                    <a:pt x="1223517" y="892634"/>
                    <a:pt x="1227286" y="879089"/>
                  </a:cubicBezTo>
                  <a:cubicBezTo>
                    <a:pt x="1231408" y="864218"/>
                    <a:pt x="1233263" y="848877"/>
                    <a:pt x="1252227" y="839307"/>
                  </a:cubicBezTo>
                  <a:cubicBezTo>
                    <a:pt x="1242833" y="831445"/>
                    <a:pt x="1236179" y="823730"/>
                    <a:pt x="1227816" y="819460"/>
                  </a:cubicBezTo>
                  <a:cubicBezTo>
                    <a:pt x="1216980" y="813924"/>
                    <a:pt x="1204877" y="810685"/>
                    <a:pt x="1193099" y="807270"/>
                  </a:cubicBezTo>
                  <a:cubicBezTo>
                    <a:pt x="1182145" y="804148"/>
                    <a:pt x="1170897" y="802087"/>
                    <a:pt x="1159795" y="799525"/>
                  </a:cubicBezTo>
                  <a:close/>
                  <a:moveTo>
                    <a:pt x="1580846" y="1197725"/>
                  </a:moveTo>
                  <a:cubicBezTo>
                    <a:pt x="1593832" y="1189893"/>
                    <a:pt x="1615887" y="1128439"/>
                    <a:pt x="1612677" y="1111713"/>
                  </a:cubicBezTo>
                  <a:cubicBezTo>
                    <a:pt x="1602430" y="1112420"/>
                    <a:pt x="1594774" y="1117632"/>
                    <a:pt x="1590710" y="1126642"/>
                  </a:cubicBezTo>
                  <a:cubicBezTo>
                    <a:pt x="1580669" y="1148963"/>
                    <a:pt x="1573896" y="1171931"/>
                    <a:pt x="1580846" y="1197725"/>
                  </a:cubicBezTo>
                  <a:close/>
                  <a:moveTo>
                    <a:pt x="1656522" y="712924"/>
                  </a:moveTo>
                  <a:cubicBezTo>
                    <a:pt x="1635792" y="704296"/>
                    <a:pt x="1608496" y="709214"/>
                    <a:pt x="1595804" y="725998"/>
                  </a:cubicBezTo>
                  <a:cubicBezTo>
                    <a:pt x="1581081" y="745492"/>
                    <a:pt x="1568891" y="766899"/>
                    <a:pt x="1556935" y="785420"/>
                  </a:cubicBezTo>
                  <a:cubicBezTo>
                    <a:pt x="1568066" y="798377"/>
                    <a:pt x="1577312" y="809184"/>
                    <a:pt x="1586558" y="819961"/>
                  </a:cubicBezTo>
                  <a:cubicBezTo>
                    <a:pt x="1561500" y="770197"/>
                    <a:pt x="1594185" y="718666"/>
                    <a:pt x="1656522" y="712924"/>
                  </a:cubicBezTo>
                  <a:close/>
                  <a:moveTo>
                    <a:pt x="1647630" y="792281"/>
                  </a:moveTo>
                  <a:cubicBezTo>
                    <a:pt x="1656670" y="792870"/>
                    <a:pt x="1667182" y="783212"/>
                    <a:pt x="1667388" y="774143"/>
                  </a:cubicBezTo>
                  <a:cubicBezTo>
                    <a:pt x="1667565" y="766192"/>
                    <a:pt x="1652253" y="752912"/>
                    <a:pt x="1642064" y="752146"/>
                  </a:cubicBezTo>
                  <a:cubicBezTo>
                    <a:pt x="1631316" y="751351"/>
                    <a:pt x="1622571" y="759567"/>
                    <a:pt x="1621658" y="771316"/>
                  </a:cubicBezTo>
                  <a:cubicBezTo>
                    <a:pt x="1620716" y="783742"/>
                    <a:pt x="1629903" y="791162"/>
                    <a:pt x="1647630" y="792281"/>
                  </a:cubicBezTo>
                  <a:close/>
                  <a:moveTo>
                    <a:pt x="1132999" y="867546"/>
                  </a:moveTo>
                  <a:cubicBezTo>
                    <a:pt x="1133088" y="880031"/>
                    <a:pt x="1143247" y="894990"/>
                    <a:pt x="1151639" y="894960"/>
                  </a:cubicBezTo>
                  <a:cubicBezTo>
                    <a:pt x="1160590" y="894931"/>
                    <a:pt x="1173282" y="881974"/>
                    <a:pt x="1173488" y="872669"/>
                  </a:cubicBezTo>
                  <a:cubicBezTo>
                    <a:pt x="1173723" y="860891"/>
                    <a:pt x="1164301" y="848494"/>
                    <a:pt x="1154907" y="848317"/>
                  </a:cubicBezTo>
                  <a:cubicBezTo>
                    <a:pt x="1143865" y="848111"/>
                    <a:pt x="1132940" y="857681"/>
                    <a:pt x="1132999" y="867546"/>
                  </a:cubicBezTo>
                  <a:close/>
                  <a:moveTo>
                    <a:pt x="1440388" y="1156589"/>
                  </a:moveTo>
                  <a:cubicBezTo>
                    <a:pt x="1445070" y="1161035"/>
                    <a:pt x="1449575" y="1165629"/>
                    <a:pt x="1454463" y="1169869"/>
                  </a:cubicBezTo>
                  <a:cubicBezTo>
                    <a:pt x="1467095" y="1180823"/>
                    <a:pt x="1479669" y="1191807"/>
                    <a:pt x="1492625" y="1202348"/>
                  </a:cubicBezTo>
                  <a:cubicBezTo>
                    <a:pt x="1499250" y="1207737"/>
                    <a:pt x="1506465" y="1212448"/>
                    <a:pt x="1513797" y="1216836"/>
                  </a:cubicBezTo>
                  <a:cubicBezTo>
                    <a:pt x="1515534" y="1217867"/>
                    <a:pt x="1518832" y="1216306"/>
                    <a:pt x="1521423" y="1215953"/>
                  </a:cubicBezTo>
                  <a:cubicBezTo>
                    <a:pt x="1520481" y="1213803"/>
                    <a:pt x="1519981" y="1211300"/>
                    <a:pt x="1518538" y="1209533"/>
                  </a:cubicBezTo>
                  <a:cubicBezTo>
                    <a:pt x="1511530" y="1200935"/>
                    <a:pt x="1503991" y="1192749"/>
                    <a:pt x="1497130" y="1184033"/>
                  </a:cubicBezTo>
                  <a:cubicBezTo>
                    <a:pt x="1482967" y="1166100"/>
                    <a:pt x="1465064" y="1155676"/>
                    <a:pt x="1440388" y="1156589"/>
                  </a:cubicBezTo>
                  <a:close/>
                  <a:moveTo>
                    <a:pt x="1506170" y="1054293"/>
                  </a:moveTo>
                  <a:cubicBezTo>
                    <a:pt x="1500782" y="1060124"/>
                    <a:pt x="1495069" y="1066278"/>
                    <a:pt x="1488326" y="1073580"/>
                  </a:cubicBezTo>
                  <a:cubicBezTo>
                    <a:pt x="1498838" y="1070400"/>
                    <a:pt x="1508114" y="1067603"/>
                    <a:pt x="1516182" y="1065188"/>
                  </a:cubicBezTo>
                  <a:cubicBezTo>
                    <a:pt x="1512590" y="1061301"/>
                    <a:pt x="1509351" y="1057768"/>
                    <a:pt x="1506170" y="1054293"/>
                  </a:cubicBezTo>
                  <a:close/>
                </a:path>
              </a:pathLst>
            </a:custGeom>
            <a:solidFill>
              <a:schemeClr val="accent2"/>
            </a:solidFill>
            <a:ln w="29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A2E9CD43-35A7-47FD-B2C6-419B4A64ED9A}"/>
                </a:ext>
              </a:extLst>
            </p:cNvPr>
            <p:cNvSpPr/>
            <p:nvPr/>
          </p:nvSpPr>
          <p:spPr>
            <a:xfrm>
              <a:off x="4798020" y="5153784"/>
              <a:ext cx="5857955" cy="17042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E48A41-44E7-4828-B0CB-6AD550A3065C}"/>
              </a:ext>
            </a:extLst>
          </p:cNvPr>
          <p:cNvSpPr/>
          <p:nvPr/>
        </p:nvSpPr>
        <p:spPr>
          <a:xfrm>
            <a:off x="7323893" y="2903433"/>
            <a:ext cx="1118885" cy="1119429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1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86C49-FF8E-476B-AA34-5D0D93D3A697}"/>
              </a:ext>
            </a:extLst>
          </p:cNvPr>
          <p:cNvGrpSpPr/>
          <p:nvPr/>
        </p:nvGrpSpPr>
        <p:grpSpPr>
          <a:xfrm flipH="1">
            <a:off x="5146888" y="2869084"/>
            <a:ext cx="2501358" cy="3945839"/>
            <a:chOff x="63374" y="1632642"/>
            <a:chExt cx="3312217" cy="522495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79554F-D2DE-4AE7-BDC1-02889974EFB7}"/>
                </a:ext>
              </a:extLst>
            </p:cNvPr>
            <p:cNvSpPr/>
            <p:nvPr/>
          </p:nvSpPr>
          <p:spPr>
            <a:xfrm>
              <a:off x="2965694" y="6127103"/>
              <a:ext cx="394625" cy="70468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6B1D56-3EAF-4F59-973F-F3312044EC1B}"/>
                </a:ext>
              </a:extLst>
            </p:cNvPr>
            <p:cNvSpPr/>
            <p:nvPr/>
          </p:nvSpPr>
          <p:spPr>
            <a:xfrm>
              <a:off x="2995889" y="5852894"/>
              <a:ext cx="347647" cy="328854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E9D22C-4D10-4992-A8D7-EFF015A78046}"/>
                </a:ext>
              </a:extLst>
            </p:cNvPr>
            <p:cNvSpPr/>
            <p:nvPr/>
          </p:nvSpPr>
          <p:spPr>
            <a:xfrm>
              <a:off x="1003226" y="5529558"/>
              <a:ext cx="1590763" cy="1328035"/>
            </a:xfrm>
            <a:custGeom>
              <a:avLst/>
              <a:gdLst>
                <a:gd name="connsiteX0" fmla="*/ 1359321 w 1590763"/>
                <a:gd name="connsiteY0" fmla="*/ 93 h 1328035"/>
                <a:gd name="connsiteX1" fmla="*/ 1586872 w 1590763"/>
                <a:gd name="connsiteY1" fmla="*/ 36859 h 1328035"/>
                <a:gd name="connsiteX2" fmla="*/ 1589808 w 1590763"/>
                <a:gd name="connsiteY2" fmla="*/ 1082380 h 1328035"/>
                <a:gd name="connsiteX3" fmla="*/ 1590763 w 1590763"/>
                <a:gd name="connsiteY3" fmla="*/ 1328035 h 1328035"/>
                <a:gd name="connsiteX4" fmla="*/ 0 w 1590763"/>
                <a:gd name="connsiteY4" fmla="*/ 1328035 h 1328035"/>
                <a:gd name="connsiteX5" fmla="*/ 42198 w 1590763"/>
                <a:gd name="connsiteY5" fmla="*/ 832685 h 1328035"/>
                <a:gd name="connsiteX6" fmla="*/ 98573 w 1590763"/>
                <a:gd name="connsiteY6" fmla="*/ 296183 h 1328035"/>
                <a:gd name="connsiteX7" fmla="*/ 144612 w 1590763"/>
                <a:gd name="connsiteY7" fmla="*/ 24643 h 1328035"/>
                <a:gd name="connsiteX8" fmla="*/ 1107685 w 1590763"/>
                <a:gd name="connsiteY8" fmla="*/ 25583 h 1328035"/>
                <a:gd name="connsiteX9" fmla="*/ 1151846 w 1590763"/>
                <a:gd name="connsiteY9" fmla="*/ 13369 h 1328035"/>
                <a:gd name="connsiteX10" fmla="*/ 1342581 w 1590763"/>
                <a:gd name="connsiteY10" fmla="*/ 214 h 1328035"/>
                <a:gd name="connsiteX11" fmla="*/ 1359321 w 1590763"/>
                <a:gd name="connsiteY11" fmla="*/ 93 h 132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0763" h="1328035">
                  <a:moveTo>
                    <a:pt x="1359321" y="93"/>
                  </a:moveTo>
                  <a:cubicBezTo>
                    <a:pt x="1414430" y="1199"/>
                    <a:pt x="1570430" y="12195"/>
                    <a:pt x="1586872" y="36859"/>
                  </a:cubicBezTo>
                  <a:cubicBezTo>
                    <a:pt x="1585933" y="47664"/>
                    <a:pt x="1587812" y="564904"/>
                    <a:pt x="1589808" y="1082380"/>
                  </a:cubicBezTo>
                  <a:lnTo>
                    <a:pt x="1590763" y="1328035"/>
                  </a:lnTo>
                  <a:lnTo>
                    <a:pt x="0" y="1328035"/>
                  </a:lnTo>
                  <a:lnTo>
                    <a:pt x="42198" y="832685"/>
                  </a:lnTo>
                  <a:cubicBezTo>
                    <a:pt x="59110" y="654164"/>
                    <a:pt x="76963" y="474704"/>
                    <a:pt x="98573" y="296183"/>
                  </a:cubicBezTo>
                  <a:cubicBezTo>
                    <a:pt x="108909" y="211620"/>
                    <a:pt x="107969" y="103568"/>
                    <a:pt x="144612" y="24643"/>
                  </a:cubicBezTo>
                  <a:cubicBezTo>
                    <a:pt x="146492" y="19946"/>
                    <a:pt x="1106745" y="30281"/>
                    <a:pt x="1107685" y="25583"/>
                  </a:cubicBezTo>
                  <a:cubicBezTo>
                    <a:pt x="1119900" y="13369"/>
                    <a:pt x="1135873" y="14308"/>
                    <a:pt x="1151846" y="13369"/>
                  </a:cubicBezTo>
                  <a:cubicBezTo>
                    <a:pt x="1215737" y="9610"/>
                    <a:pt x="1279630" y="4912"/>
                    <a:pt x="1342581" y="214"/>
                  </a:cubicBezTo>
                  <a:cubicBezTo>
                    <a:pt x="1345634" y="-21"/>
                    <a:pt x="1351448" y="-65"/>
                    <a:pt x="1359321" y="93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C0BF44-C1B5-4284-852B-4F6BB1C0C2C6}"/>
                </a:ext>
              </a:extLst>
            </p:cNvPr>
            <p:cNvSpPr/>
            <p:nvPr/>
          </p:nvSpPr>
          <p:spPr>
            <a:xfrm>
              <a:off x="1399730" y="2836925"/>
              <a:ext cx="1024145" cy="270600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AB5D16-864E-4A2C-9E27-7375AFBE34C2}"/>
                </a:ext>
              </a:extLst>
            </p:cNvPr>
            <p:cNvSpPr/>
            <p:nvPr/>
          </p:nvSpPr>
          <p:spPr>
            <a:xfrm>
              <a:off x="2117488" y="3034238"/>
              <a:ext cx="1258103" cy="3823354"/>
            </a:xfrm>
            <a:custGeom>
              <a:avLst/>
              <a:gdLst>
                <a:gd name="connsiteX0" fmla="*/ 0 w 1258103"/>
                <a:gd name="connsiteY0" fmla="*/ 0 h 3823354"/>
                <a:gd name="connsiteX1" fmla="*/ 15974 w 1258103"/>
                <a:gd name="connsiteY1" fmla="*/ 14094 h 3823354"/>
                <a:gd name="connsiteX2" fmla="*/ 44161 w 1258103"/>
                <a:gd name="connsiteY2" fmla="*/ 136240 h 3823354"/>
                <a:gd name="connsiteX3" fmla="*/ 486704 w 1258103"/>
                <a:gd name="connsiteY3" fmla="*/ 303485 h 3823354"/>
                <a:gd name="connsiteX4" fmla="*/ 876632 w 1258103"/>
                <a:gd name="connsiteY4" fmla="*/ 948040 h 3823354"/>
                <a:gd name="connsiteX5" fmla="*/ 1156629 w 1258103"/>
                <a:gd name="connsiteY5" fmla="*/ 2192049 h 3823354"/>
                <a:gd name="connsiteX6" fmla="*/ 1258103 w 1258103"/>
                <a:gd name="connsiteY6" fmla="*/ 2911770 h 3823354"/>
                <a:gd name="connsiteX7" fmla="*/ 813680 w 1258103"/>
                <a:gd name="connsiteY7" fmla="*/ 2892979 h 3823354"/>
                <a:gd name="connsiteX8" fmla="*/ 653951 w 1258103"/>
                <a:gd name="connsiteY8" fmla="*/ 2356476 h 3823354"/>
                <a:gd name="connsiteX9" fmla="*/ 739032 w 1258103"/>
                <a:gd name="connsiteY9" fmla="*/ 3823354 h 3823354"/>
                <a:gd name="connsiteX10" fmla="*/ 347235 w 1258103"/>
                <a:gd name="connsiteY10" fmla="*/ 3823354 h 3823354"/>
                <a:gd name="connsiteX11" fmla="*/ 335452 w 1258103"/>
                <a:gd name="connsiteY11" fmla="*/ 3587109 h 3823354"/>
                <a:gd name="connsiteX12" fmla="*/ 291271 w 1258103"/>
                <a:gd name="connsiteY12" fmla="*/ 2779289 h 3823354"/>
                <a:gd name="connsiteX13" fmla="*/ 175703 w 1258103"/>
                <a:gd name="connsiteY13" fmla="*/ 1187634 h 3823354"/>
                <a:gd name="connsiteX14" fmla="*/ 0 w 1258103"/>
                <a:gd name="connsiteY14" fmla="*/ 0 h 382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8103" h="3823354">
                  <a:moveTo>
                    <a:pt x="0" y="0"/>
                  </a:moveTo>
                  <a:cubicBezTo>
                    <a:pt x="16912" y="10336"/>
                    <a:pt x="15974" y="14094"/>
                    <a:pt x="15974" y="14094"/>
                  </a:cubicBezTo>
                  <a:lnTo>
                    <a:pt x="44161" y="136240"/>
                  </a:lnTo>
                  <a:cubicBezTo>
                    <a:pt x="44161" y="136240"/>
                    <a:pt x="326036" y="207649"/>
                    <a:pt x="486704" y="303485"/>
                  </a:cubicBezTo>
                  <a:cubicBezTo>
                    <a:pt x="647373" y="399323"/>
                    <a:pt x="848444" y="808982"/>
                    <a:pt x="876632" y="948040"/>
                  </a:cubicBezTo>
                  <a:cubicBezTo>
                    <a:pt x="904819" y="1087099"/>
                    <a:pt x="1095556" y="1757022"/>
                    <a:pt x="1156629" y="2192049"/>
                  </a:cubicBezTo>
                  <a:cubicBezTo>
                    <a:pt x="1217702" y="2627077"/>
                    <a:pt x="1258103" y="2911770"/>
                    <a:pt x="1258103" y="2911770"/>
                  </a:cubicBezTo>
                  <a:lnTo>
                    <a:pt x="813680" y="2892979"/>
                  </a:lnTo>
                  <a:lnTo>
                    <a:pt x="653951" y="2356476"/>
                  </a:lnTo>
                  <a:lnTo>
                    <a:pt x="739032" y="3823354"/>
                  </a:lnTo>
                  <a:lnTo>
                    <a:pt x="347235" y="3823354"/>
                  </a:lnTo>
                  <a:lnTo>
                    <a:pt x="335452" y="3587109"/>
                  </a:lnTo>
                  <a:cubicBezTo>
                    <a:pt x="319899" y="3279882"/>
                    <a:pt x="303603" y="2973431"/>
                    <a:pt x="291271" y="2779289"/>
                  </a:cubicBezTo>
                  <a:cubicBezTo>
                    <a:pt x="258386" y="2266277"/>
                    <a:pt x="264963" y="1800243"/>
                    <a:pt x="175703" y="1187634"/>
                  </a:cubicBezTo>
                  <a:cubicBezTo>
                    <a:pt x="111810" y="746969"/>
                    <a:pt x="7516" y="30160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6D3375-39B8-4BF7-B7A9-123FFEC4BB74}"/>
                </a:ext>
              </a:extLst>
            </p:cNvPr>
            <p:cNvSpPr/>
            <p:nvPr/>
          </p:nvSpPr>
          <p:spPr>
            <a:xfrm>
              <a:off x="1385550" y="1656406"/>
              <a:ext cx="892605" cy="1550313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68AF29-9A14-4DA1-9722-EC56D5A6E83F}"/>
                </a:ext>
              </a:extLst>
            </p:cNvPr>
            <p:cNvSpPr/>
            <p:nvPr/>
          </p:nvSpPr>
          <p:spPr>
            <a:xfrm>
              <a:off x="1611993" y="2742967"/>
              <a:ext cx="479188" cy="469793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rgbClr val="9A621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74B72AC-3837-4982-BBEE-38AD8AC6D7FB}"/>
                </a:ext>
              </a:extLst>
            </p:cNvPr>
            <p:cNvSpPr/>
            <p:nvPr/>
          </p:nvSpPr>
          <p:spPr>
            <a:xfrm>
              <a:off x="2235875" y="3580457"/>
              <a:ext cx="197312" cy="422812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6A55FB3-09AA-4E08-826D-B1B52A6D038F}"/>
                </a:ext>
              </a:extLst>
            </p:cNvPr>
            <p:cNvSpPr/>
            <p:nvPr/>
          </p:nvSpPr>
          <p:spPr>
            <a:xfrm>
              <a:off x="2565672" y="3541614"/>
              <a:ext cx="103354" cy="422812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5E0232-4163-4859-A400-313DD7F7954B}"/>
                </a:ext>
              </a:extLst>
            </p:cNvPr>
            <p:cNvSpPr/>
            <p:nvPr/>
          </p:nvSpPr>
          <p:spPr>
            <a:xfrm>
              <a:off x="2432251" y="3977804"/>
              <a:ext cx="37583" cy="37583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D61F55A-5255-4C0A-8786-5DA34132D48B}"/>
                </a:ext>
              </a:extLst>
            </p:cNvPr>
            <p:cNvSpPr/>
            <p:nvPr/>
          </p:nvSpPr>
          <p:spPr>
            <a:xfrm>
              <a:off x="2604702" y="3942814"/>
              <a:ext cx="46978" cy="46978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92C19-0CC8-4B5E-BCBC-061D61B6F25B}"/>
                </a:ext>
              </a:extLst>
            </p:cNvPr>
            <p:cNvSpPr/>
            <p:nvPr/>
          </p:nvSpPr>
          <p:spPr>
            <a:xfrm>
              <a:off x="2408732" y="5459304"/>
              <a:ext cx="9395" cy="65771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58B8E-6D32-4695-A3C5-EA80D5E2000F}"/>
                </a:ext>
              </a:extLst>
            </p:cNvPr>
            <p:cNvSpPr/>
            <p:nvPr/>
          </p:nvSpPr>
          <p:spPr>
            <a:xfrm>
              <a:off x="2259006" y="2468608"/>
              <a:ext cx="9395" cy="46978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7BE460-8AE9-4BEA-9E8F-44828642632B}"/>
                </a:ext>
              </a:extLst>
            </p:cNvPr>
            <p:cNvSpPr/>
            <p:nvPr/>
          </p:nvSpPr>
          <p:spPr>
            <a:xfrm>
              <a:off x="2291274" y="2190491"/>
              <a:ext cx="9395" cy="37583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D6E5F0-B512-47A7-8F59-01B958E0804B}"/>
                </a:ext>
              </a:extLst>
            </p:cNvPr>
            <p:cNvSpPr/>
            <p:nvPr/>
          </p:nvSpPr>
          <p:spPr>
            <a:xfrm>
              <a:off x="1403327" y="1632642"/>
              <a:ext cx="892605" cy="648313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30D168-5E8D-4B96-99F6-84EED64EAB7E}"/>
                </a:ext>
              </a:extLst>
            </p:cNvPr>
            <p:cNvSpPr/>
            <p:nvPr/>
          </p:nvSpPr>
          <p:spPr>
            <a:xfrm>
              <a:off x="63374" y="2863940"/>
              <a:ext cx="2042486" cy="3993652"/>
            </a:xfrm>
            <a:custGeom>
              <a:avLst/>
              <a:gdLst>
                <a:gd name="connsiteX0" fmla="*/ 1286828 w 2042486"/>
                <a:gd name="connsiteY0" fmla="*/ 0 h 3993652"/>
                <a:gd name="connsiteX1" fmla="*/ 1369160 w 2042486"/>
                <a:gd name="connsiteY1" fmla="*/ 5872 h 3993652"/>
                <a:gd name="connsiteX2" fmla="*/ 1338152 w 2042486"/>
                <a:gd name="connsiteY2" fmla="*/ 85737 h 3993652"/>
                <a:gd name="connsiteX3" fmla="*/ 1952640 w 2042486"/>
                <a:gd name="connsiteY3" fmla="*/ 1850276 h 3993652"/>
                <a:gd name="connsiteX4" fmla="*/ 2041021 w 2042486"/>
                <a:gd name="connsiteY4" fmla="*/ 3934305 h 3993652"/>
                <a:gd name="connsiteX5" fmla="*/ 2042486 w 2042486"/>
                <a:gd name="connsiteY5" fmla="*/ 3993652 h 3993652"/>
                <a:gd name="connsiteX6" fmla="*/ 707515 w 2042486"/>
                <a:gd name="connsiteY6" fmla="*/ 3993652 h 3993652"/>
                <a:gd name="connsiteX7" fmla="*/ 703347 w 2042486"/>
                <a:gd name="connsiteY7" fmla="*/ 3819878 h 3993652"/>
                <a:gd name="connsiteX8" fmla="*/ 716149 w 2042486"/>
                <a:gd name="connsiteY8" fmla="*/ 2515500 h 3993652"/>
                <a:gd name="connsiteX9" fmla="*/ 142064 w 2042486"/>
                <a:gd name="connsiteY9" fmla="*/ 2252417 h 3993652"/>
                <a:gd name="connsiteX10" fmla="*/ 29314 w 2042486"/>
                <a:gd name="connsiteY10" fmla="*/ 1810813 h 3993652"/>
                <a:gd name="connsiteX11" fmla="*/ 395751 w 2042486"/>
                <a:gd name="connsiteY11" fmla="*/ 748143 h 3993652"/>
                <a:gd name="connsiteX12" fmla="*/ 644741 w 2042486"/>
                <a:gd name="connsiteY12" fmla="*/ 386404 h 3993652"/>
                <a:gd name="connsiteX13" fmla="*/ 1120170 w 2042486"/>
                <a:gd name="connsiteY13" fmla="*/ 189091 h 3993652"/>
                <a:gd name="connsiteX14" fmla="*/ 1251712 w 2042486"/>
                <a:gd name="connsiteY14" fmla="*/ 1174 h 3993652"/>
                <a:gd name="connsiteX15" fmla="*/ 1286828 w 2042486"/>
                <a:gd name="connsiteY15" fmla="*/ 0 h 39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486" h="3993652">
                  <a:moveTo>
                    <a:pt x="1286828" y="0"/>
                  </a:moveTo>
                  <a:cubicBezTo>
                    <a:pt x="1308321" y="0"/>
                    <a:pt x="1337683" y="1174"/>
                    <a:pt x="1369160" y="5872"/>
                  </a:cubicBezTo>
                  <a:cubicBezTo>
                    <a:pt x="1353186" y="37818"/>
                    <a:pt x="1350368" y="60369"/>
                    <a:pt x="1338152" y="85737"/>
                  </a:cubicBezTo>
                  <a:cubicBezTo>
                    <a:pt x="1698952" y="352578"/>
                    <a:pt x="1883111" y="972704"/>
                    <a:pt x="1952640" y="1850276"/>
                  </a:cubicBezTo>
                  <a:cubicBezTo>
                    <a:pt x="1994921" y="2381962"/>
                    <a:pt x="2023824" y="3264155"/>
                    <a:pt x="2041021" y="3934305"/>
                  </a:cubicBezTo>
                  <a:lnTo>
                    <a:pt x="2042486" y="3993652"/>
                  </a:lnTo>
                  <a:lnTo>
                    <a:pt x="707515" y="3993652"/>
                  </a:lnTo>
                  <a:lnTo>
                    <a:pt x="703347" y="3819878"/>
                  </a:lnTo>
                  <a:cubicBezTo>
                    <a:pt x="691250" y="3243443"/>
                    <a:pt x="686552" y="2636706"/>
                    <a:pt x="716149" y="2515500"/>
                  </a:cubicBezTo>
                  <a:cubicBezTo>
                    <a:pt x="522595" y="2470401"/>
                    <a:pt x="301793" y="2369865"/>
                    <a:pt x="142064" y="2252417"/>
                  </a:cubicBezTo>
                  <a:cubicBezTo>
                    <a:pt x="-17665" y="2134969"/>
                    <a:pt x="-22363" y="1994032"/>
                    <a:pt x="29314" y="1810813"/>
                  </a:cubicBezTo>
                  <a:cubicBezTo>
                    <a:pt x="80991" y="1627594"/>
                    <a:pt x="353470" y="898477"/>
                    <a:pt x="395751" y="748143"/>
                  </a:cubicBezTo>
                  <a:cubicBezTo>
                    <a:pt x="438032" y="597810"/>
                    <a:pt x="502863" y="475664"/>
                    <a:pt x="644741" y="386404"/>
                  </a:cubicBezTo>
                  <a:cubicBezTo>
                    <a:pt x="786618" y="297143"/>
                    <a:pt x="1120170" y="189091"/>
                    <a:pt x="1120170" y="189091"/>
                  </a:cubicBezTo>
                  <a:lnTo>
                    <a:pt x="1251712" y="1174"/>
                  </a:lnTo>
                  <a:cubicBezTo>
                    <a:pt x="1251712" y="1174"/>
                    <a:pt x="1265336" y="0"/>
                    <a:pt x="1286828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A1F548-1DFB-44E5-B19C-C44480BF3121}"/>
                </a:ext>
              </a:extLst>
            </p:cNvPr>
            <p:cNvSpPr/>
            <p:nvPr/>
          </p:nvSpPr>
          <p:spPr>
            <a:xfrm>
              <a:off x="1811712" y="3192593"/>
              <a:ext cx="563752" cy="2010709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832979C-8254-48DE-B73A-3C6EA08977C4}"/>
                </a:ext>
              </a:extLst>
            </p:cNvPr>
            <p:cNvSpPr/>
            <p:nvPr/>
          </p:nvSpPr>
          <p:spPr>
            <a:xfrm>
              <a:off x="352010" y="4074356"/>
              <a:ext cx="1296625" cy="1540916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63379F-A833-4FC4-8125-5D17390CFEA5}"/>
                </a:ext>
              </a:extLst>
            </p:cNvPr>
            <p:cNvSpPr/>
            <p:nvPr/>
          </p:nvSpPr>
          <p:spPr>
            <a:xfrm>
              <a:off x="900726" y="4670438"/>
              <a:ext cx="638917" cy="59193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4C27A5-511A-439A-80ED-873B31402260}"/>
                </a:ext>
              </a:extLst>
            </p:cNvPr>
            <p:cNvSpPr/>
            <p:nvPr/>
          </p:nvSpPr>
          <p:spPr>
            <a:xfrm>
              <a:off x="715858" y="4861271"/>
              <a:ext cx="366437" cy="507376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563CEE-76BB-428C-A3F5-81923E19D57A}"/>
                </a:ext>
              </a:extLst>
            </p:cNvPr>
            <p:cNvSpPr/>
            <p:nvPr/>
          </p:nvSpPr>
          <p:spPr>
            <a:xfrm>
              <a:off x="1380709" y="3883065"/>
              <a:ext cx="253688" cy="253688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EDE3FB3-35A3-4894-9F98-9B425B39806B}"/>
                </a:ext>
              </a:extLst>
            </p:cNvPr>
            <p:cNvSpPr/>
            <p:nvPr/>
          </p:nvSpPr>
          <p:spPr>
            <a:xfrm>
              <a:off x="1416559" y="3924007"/>
              <a:ext cx="178522" cy="178522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78F99EF-3BF3-4C91-A427-ACBF28D4CAFD}"/>
                </a:ext>
              </a:extLst>
            </p:cNvPr>
            <p:cNvSpPr/>
            <p:nvPr/>
          </p:nvSpPr>
          <p:spPr>
            <a:xfrm>
              <a:off x="1354548" y="2787128"/>
              <a:ext cx="150332" cy="1108708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755BD39-24AB-4F9D-A455-2A5331E183FC}"/>
                </a:ext>
              </a:extLst>
            </p:cNvPr>
            <p:cNvSpPr/>
            <p:nvPr/>
          </p:nvSpPr>
          <p:spPr>
            <a:xfrm>
              <a:off x="2108762" y="2980681"/>
              <a:ext cx="479188" cy="610730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">
            <a:extLst>
              <a:ext uri="{FF2B5EF4-FFF2-40B4-BE49-F238E27FC236}">
                <a16:creationId xmlns:a16="http://schemas.microsoft.com/office/drawing/2014/main" id="{BEA9A30A-67AE-4824-AF7D-370995508661}"/>
              </a:ext>
            </a:extLst>
          </p:cNvPr>
          <p:cNvGrpSpPr/>
          <p:nvPr/>
        </p:nvGrpSpPr>
        <p:grpSpPr>
          <a:xfrm flipH="1">
            <a:off x="2323891" y="4047146"/>
            <a:ext cx="2237415" cy="1934608"/>
            <a:chOff x="312638" y="81426"/>
            <a:chExt cx="4471235" cy="386610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57E278-E3D4-491E-8C96-ACE4A914E7A7}"/>
                </a:ext>
              </a:extLst>
            </p:cNvPr>
            <p:cNvSpPr/>
            <p:nvPr/>
          </p:nvSpPr>
          <p:spPr>
            <a:xfrm>
              <a:off x="316384" y="81355"/>
              <a:ext cx="4468711" cy="3865044"/>
            </a:xfrm>
            <a:custGeom>
              <a:avLst/>
              <a:gdLst>
                <a:gd name="connsiteX0" fmla="*/ 4456983 w 4468711"/>
                <a:gd name="connsiteY0" fmla="*/ 271832 h 3865044"/>
                <a:gd name="connsiteX1" fmla="*/ 4164378 w 4468711"/>
                <a:gd name="connsiteY1" fmla="*/ 46337 h 3865044"/>
                <a:gd name="connsiteX2" fmla="*/ 3703765 w 4468711"/>
                <a:gd name="connsiteY2" fmla="*/ 411810 h 3865044"/>
                <a:gd name="connsiteX3" fmla="*/ 3671869 w 4468711"/>
                <a:gd name="connsiteY3" fmla="*/ 420761 h 3865044"/>
                <a:gd name="connsiteX4" fmla="*/ 3457427 w 4468711"/>
                <a:gd name="connsiteY4" fmla="*/ 389328 h 3865044"/>
                <a:gd name="connsiteX5" fmla="*/ 3078422 w 4468711"/>
                <a:gd name="connsiteY5" fmla="*/ 443201 h 3865044"/>
                <a:gd name="connsiteX6" fmla="*/ 3060058 w 4468711"/>
                <a:gd name="connsiteY6" fmla="*/ 438621 h 3865044"/>
                <a:gd name="connsiteX7" fmla="*/ 2640502 w 4468711"/>
                <a:gd name="connsiteY7" fmla="*/ 80334 h 3865044"/>
                <a:gd name="connsiteX8" fmla="*/ 2458416 w 4468711"/>
                <a:gd name="connsiteY8" fmla="*/ 2213 h 3865044"/>
                <a:gd name="connsiteX9" fmla="*/ 2257127 w 4468711"/>
                <a:gd name="connsiteY9" fmla="*/ 350709 h 3865044"/>
                <a:gd name="connsiteX10" fmla="*/ 2535234 w 4468711"/>
                <a:gd name="connsiteY10" fmla="*/ 1056861 h 3865044"/>
                <a:gd name="connsiteX11" fmla="*/ 2571500 w 4468711"/>
                <a:gd name="connsiteY11" fmla="*/ 1094094 h 3865044"/>
                <a:gd name="connsiteX12" fmla="*/ 2582132 w 4468711"/>
                <a:gd name="connsiteY12" fmla="*/ 1117795 h 3865044"/>
                <a:gd name="connsiteX13" fmla="*/ 2580451 w 4468711"/>
                <a:gd name="connsiteY13" fmla="*/ 1545419 h 3865044"/>
                <a:gd name="connsiteX14" fmla="*/ 2557759 w 4468711"/>
                <a:gd name="connsiteY14" fmla="*/ 1549706 h 3865044"/>
                <a:gd name="connsiteX15" fmla="*/ 2543639 w 4468711"/>
                <a:gd name="connsiteY15" fmla="*/ 1549706 h 3865044"/>
                <a:gd name="connsiteX16" fmla="*/ 824651 w 4468711"/>
                <a:gd name="connsiteY16" fmla="*/ 1550084 h 3865044"/>
                <a:gd name="connsiteX17" fmla="*/ 318485 w 4468711"/>
                <a:gd name="connsiteY17" fmla="*/ 1739523 h 3865044"/>
                <a:gd name="connsiteX18" fmla="*/ 214731 w 4468711"/>
                <a:gd name="connsiteY18" fmla="*/ 1813904 h 3865044"/>
                <a:gd name="connsiteX19" fmla="*/ 201325 w 4468711"/>
                <a:gd name="connsiteY19" fmla="*/ 1822350 h 3865044"/>
                <a:gd name="connsiteX20" fmla="*/ 13903 w 4468711"/>
                <a:gd name="connsiteY20" fmla="*/ 2275273 h 3865044"/>
                <a:gd name="connsiteX21" fmla="*/ 54665 w 4468711"/>
                <a:gd name="connsiteY21" fmla="*/ 2382347 h 3865044"/>
                <a:gd name="connsiteX22" fmla="*/ 55968 w 4468711"/>
                <a:gd name="connsiteY22" fmla="*/ 2516148 h 3865044"/>
                <a:gd name="connsiteX23" fmla="*/ 92360 w 4468711"/>
                <a:gd name="connsiteY23" fmla="*/ 2710126 h 3865044"/>
                <a:gd name="connsiteX24" fmla="*/ 66432 w 4468711"/>
                <a:gd name="connsiteY24" fmla="*/ 2928645 h 3865044"/>
                <a:gd name="connsiteX25" fmla="*/ 24493 w 4468711"/>
                <a:gd name="connsiteY25" fmla="*/ 3303699 h 3865044"/>
                <a:gd name="connsiteX26" fmla="*/ 25544 w 4468711"/>
                <a:gd name="connsiteY26" fmla="*/ 3464436 h 3865044"/>
                <a:gd name="connsiteX27" fmla="*/ 433166 w 4468711"/>
                <a:gd name="connsiteY27" fmla="*/ 3551634 h 3865044"/>
                <a:gd name="connsiteX28" fmla="*/ 497082 w 4468711"/>
                <a:gd name="connsiteY28" fmla="*/ 3333409 h 3865044"/>
                <a:gd name="connsiteX29" fmla="*/ 574993 w 4468711"/>
                <a:gd name="connsiteY29" fmla="*/ 3623073 h 3865044"/>
                <a:gd name="connsiteX30" fmla="*/ 816330 w 4468711"/>
                <a:gd name="connsiteY30" fmla="*/ 3850963 h 3865044"/>
                <a:gd name="connsiteX31" fmla="*/ 1060945 w 4468711"/>
                <a:gd name="connsiteY31" fmla="*/ 3640680 h 3865044"/>
                <a:gd name="connsiteX32" fmla="*/ 973034 w 4468711"/>
                <a:gd name="connsiteY32" fmla="*/ 3216585 h 3865044"/>
                <a:gd name="connsiteX33" fmla="*/ 997575 w 4468711"/>
                <a:gd name="connsiteY33" fmla="*/ 3189355 h 3865044"/>
                <a:gd name="connsiteX34" fmla="*/ 1009930 w 4468711"/>
                <a:gd name="connsiteY34" fmla="*/ 3189817 h 3865044"/>
                <a:gd name="connsiteX35" fmla="*/ 2369622 w 4468711"/>
                <a:gd name="connsiteY35" fmla="*/ 3189817 h 3865044"/>
                <a:gd name="connsiteX36" fmla="*/ 2383700 w 4468711"/>
                <a:gd name="connsiteY36" fmla="*/ 3189187 h 3865044"/>
                <a:gd name="connsiteX37" fmla="*/ 2383280 w 4468711"/>
                <a:gd name="connsiteY37" fmla="*/ 3190615 h 3865044"/>
                <a:gd name="connsiteX38" fmla="*/ 2383910 w 4468711"/>
                <a:gd name="connsiteY38" fmla="*/ 3192801 h 3865044"/>
                <a:gd name="connsiteX39" fmla="*/ 2384120 w 4468711"/>
                <a:gd name="connsiteY39" fmla="*/ 3210408 h 3865044"/>
                <a:gd name="connsiteX40" fmla="*/ 2439548 w 4468711"/>
                <a:gd name="connsiteY40" fmla="*/ 3526630 h 3865044"/>
                <a:gd name="connsiteX41" fmla="*/ 2580073 w 4468711"/>
                <a:gd name="connsiteY41" fmla="*/ 3636394 h 3865044"/>
                <a:gd name="connsiteX42" fmla="*/ 2785607 w 4468711"/>
                <a:gd name="connsiteY42" fmla="*/ 3600548 h 3865044"/>
                <a:gd name="connsiteX43" fmla="*/ 2867887 w 4468711"/>
                <a:gd name="connsiteY43" fmla="*/ 3798644 h 3865044"/>
                <a:gd name="connsiteX44" fmla="*/ 3071741 w 4468711"/>
                <a:gd name="connsiteY44" fmla="*/ 3862351 h 3865044"/>
                <a:gd name="connsiteX45" fmla="*/ 3262567 w 4468711"/>
                <a:gd name="connsiteY45" fmla="*/ 3656019 h 3865044"/>
                <a:gd name="connsiteX46" fmla="*/ 3216299 w 4468711"/>
                <a:gd name="connsiteY46" fmla="*/ 2946798 h 3865044"/>
                <a:gd name="connsiteX47" fmla="*/ 3221972 w 4468711"/>
                <a:gd name="connsiteY47" fmla="*/ 2930998 h 3865044"/>
                <a:gd name="connsiteX48" fmla="*/ 3406999 w 4468711"/>
                <a:gd name="connsiteY48" fmla="*/ 2547497 h 3865044"/>
                <a:gd name="connsiteX49" fmla="*/ 3422169 w 4468711"/>
                <a:gd name="connsiteY49" fmla="*/ 2325994 h 3865044"/>
                <a:gd name="connsiteX50" fmla="*/ 3394602 w 4468711"/>
                <a:gd name="connsiteY50" fmla="*/ 2124957 h 3865044"/>
                <a:gd name="connsiteX51" fmla="*/ 3468227 w 4468711"/>
                <a:gd name="connsiteY51" fmla="*/ 2092978 h 3865044"/>
                <a:gd name="connsiteX52" fmla="*/ 4032804 w 4468711"/>
                <a:gd name="connsiteY52" fmla="*/ 1670690 h 3865044"/>
                <a:gd name="connsiteX53" fmla="*/ 4163285 w 4468711"/>
                <a:gd name="connsiteY53" fmla="*/ 1370940 h 3865044"/>
                <a:gd name="connsiteX54" fmla="*/ 4163411 w 4468711"/>
                <a:gd name="connsiteY54" fmla="*/ 1160112 h 3865044"/>
                <a:gd name="connsiteX55" fmla="*/ 4289732 w 4468711"/>
                <a:gd name="connsiteY55" fmla="*/ 981809 h 3865044"/>
                <a:gd name="connsiteX56" fmla="*/ 4468708 w 4468711"/>
                <a:gd name="connsiteY56" fmla="*/ 424627 h 3865044"/>
                <a:gd name="connsiteX57" fmla="*/ 4456983 w 4468711"/>
                <a:gd name="connsiteY57" fmla="*/ 271832 h 3865044"/>
                <a:gd name="connsiteX58" fmla="*/ 145729 w 4468711"/>
                <a:gd name="connsiteY58" fmla="*/ 2795012 h 3865044"/>
                <a:gd name="connsiteX59" fmla="*/ 145813 w 4468711"/>
                <a:gd name="connsiteY59" fmla="*/ 2794550 h 3865044"/>
                <a:gd name="connsiteX60" fmla="*/ 145729 w 4468711"/>
                <a:gd name="connsiteY60" fmla="*/ 2795012 h 3865044"/>
                <a:gd name="connsiteX61" fmla="*/ 145729 w 4468711"/>
                <a:gd name="connsiteY61" fmla="*/ 2795012 h 3865044"/>
                <a:gd name="connsiteX62" fmla="*/ 3754781 w 4468711"/>
                <a:gd name="connsiteY62" fmla="*/ 445092 h 3865044"/>
                <a:gd name="connsiteX63" fmla="*/ 3754991 w 4468711"/>
                <a:gd name="connsiteY63" fmla="*/ 445723 h 3865044"/>
                <a:gd name="connsiteX64" fmla="*/ 3754529 w 4468711"/>
                <a:gd name="connsiteY64" fmla="*/ 445513 h 3865044"/>
                <a:gd name="connsiteX65" fmla="*/ 3754781 w 4468711"/>
                <a:gd name="connsiteY65" fmla="*/ 445092 h 3865044"/>
                <a:gd name="connsiteX66" fmla="*/ 3414101 w 4468711"/>
                <a:gd name="connsiteY66" fmla="*/ 2273214 h 3865044"/>
                <a:gd name="connsiteX67" fmla="*/ 3414353 w 4468711"/>
                <a:gd name="connsiteY67" fmla="*/ 2270440 h 3865044"/>
                <a:gd name="connsiteX68" fmla="*/ 3414731 w 4468711"/>
                <a:gd name="connsiteY68" fmla="*/ 2274012 h 3865044"/>
                <a:gd name="connsiteX69" fmla="*/ 3414101 w 4468711"/>
                <a:gd name="connsiteY69" fmla="*/ 2273214 h 3865044"/>
                <a:gd name="connsiteX70" fmla="*/ 3404436 w 4468711"/>
                <a:gd name="connsiteY70" fmla="*/ 2196270 h 3865044"/>
                <a:gd name="connsiteX71" fmla="*/ 3404226 w 4468711"/>
                <a:gd name="connsiteY71" fmla="*/ 2196144 h 3865044"/>
                <a:gd name="connsiteX72" fmla="*/ 3404352 w 4468711"/>
                <a:gd name="connsiteY72" fmla="*/ 2195892 h 3865044"/>
                <a:gd name="connsiteX73" fmla="*/ 3404436 w 4468711"/>
                <a:gd name="connsiteY73" fmla="*/ 2196270 h 38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468711" h="3865044">
                  <a:moveTo>
                    <a:pt x="4456983" y="271832"/>
                  </a:moveTo>
                  <a:cubicBezTo>
                    <a:pt x="4430719" y="111725"/>
                    <a:pt x="4353901" y="-43634"/>
                    <a:pt x="4164378" y="46337"/>
                  </a:cubicBezTo>
                  <a:cubicBezTo>
                    <a:pt x="3987966" y="130089"/>
                    <a:pt x="3838028" y="272462"/>
                    <a:pt x="3703765" y="411810"/>
                  </a:cubicBezTo>
                  <a:cubicBezTo>
                    <a:pt x="3693847" y="422106"/>
                    <a:pt x="3685569" y="424585"/>
                    <a:pt x="3671869" y="420761"/>
                  </a:cubicBezTo>
                  <a:cubicBezTo>
                    <a:pt x="3601775" y="401304"/>
                    <a:pt x="3530000" y="392059"/>
                    <a:pt x="3457427" y="389328"/>
                  </a:cubicBezTo>
                  <a:cubicBezTo>
                    <a:pt x="3327912" y="384495"/>
                    <a:pt x="3201255" y="400884"/>
                    <a:pt x="3078422" y="443201"/>
                  </a:cubicBezTo>
                  <a:cubicBezTo>
                    <a:pt x="3070312" y="445975"/>
                    <a:pt x="3065563" y="444546"/>
                    <a:pt x="3060058" y="438621"/>
                  </a:cubicBezTo>
                  <a:cubicBezTo>
                    <a:pt x="2937772" y="308098"/>
                    <a:pt x="2795104" y="178079"/>
                    <a:pt x="2640502" y="80334"/>
                  </a:cubicBezTo>
                  <a:cubicBezTo>
                    <a:pt x="2584065" y="44656"/>
                    <a:pt x="2525527" y="13307"/>
                    <a:pt x="2458416" y="2213"/>
                  </a:cubicBezTo>
                  <a:cubicBezTo>
                    <a:pt x="2283938" y="-26573"/>
                    <a:pt x="2256539" y="232835"/>
                    <a:pt x="2257127" y="350709"/>
                  </a:cubicBezTo>
                  <a:cubicBezTo>
                    <a:pt x="2258178" y="568976"/>
                    <a:pt x="2308731" y="950375"/>
                    <a:pt x="2535234" y="1056861"/>
                  </a:cubicBezTo>
                  <a:cubicBezTo>
                    <a:pt x="2547253" y="1069384"/>
                    <a:pt x="2558473" y="1082748"/>
                    <a:pt x="2571500" y="1094094"/>
                  </a:cubicBezTo>
                  <a:cubicBezTo>
                    <a:pt x="2579400" y="1100943"/>
                    <a:pt x="2583099" y="1107835"/>
                    <a:pt x="2582132" y="1117795"/>
                  </a:cubicBezTo>
                  <a:cubicBezTo>
                    <a:pt x="2578938" y="1260210"/>
                    <a:pt x="2583477" y="1403970"/>
                    <a:pt x="2580451" y="1545419"/>
                  </a:cubicBezTo>
                  <a:cubicBezTo>
                    <a:pt x="2573097" y="1550420"/>
                    <a:pt x="2566794" y="1549706"/>
                    <a:pt x="2557759" y="1549706"/>
                  </a:cubicBezTo>
                  <a:cubicBezTo>
                    <a:pt x="2553052" y="1549706"/>
                    <a:pt x="2548346" y="1549706"/>
                    <a:pt x="2543639" y="1549706"/>
                  </a:cubicBezTo>
                  <a:cubicBezTo>
                    <a:pt x="1970657" y="1549748"/>
                    <a:pt x="1397633" y="1549202"/>
                    <a:pt x="824651" y="1550084"/>
                  </a:cubicBezTo>
                  <a:cubicBezTo>
                    <a:pt x="633068" y="1550378"/>
                    <a:pt x="463506" y="1613959"/>
                    <a:pt x="318485" y="1739523"/>
                  </a:cubicBezTo>
                  <a:cubicBezTo>
                    <a:pt x="285959" y="1767679"/>
                    <a:pt x="255030" y="1796968"/>
                    <a:pt x="214731" y="1813904"/>
                  </a:cubicBezTo>
                  <a:cubicBezTo>
                    <a:pt x="209940" y="1815921"/>
                    <a:pt x="205696" y="1819409"/>
                    <a:pt x="201325" y="1822350"/>
                  </a:cubicBezTo>
                  <a:cubicBezTo>
                    <a:pt x="71222" y="1910850"/>
                    <a:pt x="-39970" y="2116721"/>
                    <a:pt x="13903" y="2275273"/>
                  </a:cubicBezTo>
                  <a:cubicBezTo>
                    <a:pt x="26216" y="2311497"/>
                    <a:pt x="47900" y="2344316"/>
                    <a:pt x="54665" y="2382347"/>
                  </a:cubicBezTo>
                  <a:cubicBezTo>
                    <a:pt x="62482" y="2426261"/>
                    <a:pt x="49707" y="2471730"/>
                    <a:pt x="55968" y="2516148"/>
                  </a:cubicBezTo>
                  <a:cubicBezTo>
                    <a:pt x="65087" y="2581241"/>
                    <a:pt x="88704" y="2644276"/>
                    <a:pt x="92360" y="2710126"/>
                  </a:cubicBezTo>
                  <a:cubicBezTo>
                    <a:pt x="96436" y="2783876"/>
                    <a:pt x="75593" y="2855987"/>
                    <a:pt x="66432" y="2928645"/>
                  </a:cubicBezTo>
                  <a:cubicBezTo>
                    <a:pt x="50883" y="3052066"/>
                    <a:pt x="40041" y="3180278"/>
                    <a:pt x="24493" y="3303699"/>
                  </a:cubicBezTo>
                  <a:cubicBezTo>
                    <a:pt x="17643" y="3358245"/>
                    <a:pt x="12937" y="3410941"/>
                    <a:pt x="25544" y="3464436"/>
                  </a:cubicBezTo>
                  <a:cubicBezTo>
                    <a:pt x="69289" y="3650262"/>
                    <a:pt x="314535" y="3703715"/>
                    <a:pt x="433166" y="3551634"/>
                  </a:cubicBezTo>
                  <a:cubicBezTo>
                    <a:pt x="482248" y="3495912"/>
                    <a:pt x="489434" y="3376861"/>
                    <a:pt x="497082" y="3333409"/>
                  </a:cubicBezTo>
                  <a:cubicBezTo>
                    <a:pt x="506748" y="3370431"/>
                    <a:pt x="563394" y="3575419"/>
                    <a:pt x="574993" y="3623073"/>
                  </a:cubicBezTo>
                  <a:cubicBezTo>
                    <a:pt x="603484" y="3740191"/>
                    <a:pt x="685471" y="3848610"/>
                    <a:pt x="816330" y="3850963"/>
                  </a:cubicBezTo>
                  <a:cubicBezTo>
                    <a:pt x="937776" y="3853148"/>
                    <a:pt x="1046532" y="3762084"/>
                    <a:pt x="1060945" y="3640680"/>
                  </a:cubicBezTo>
                  <a:cubicBezTo>
                    <a:pt x="1078007" y="3496710"/>
                    <a:pt x="988288" y="3357320"/>
                    <a:pt x="973034" y="3216585"/>
                  </a:cubicBezTo>
                  <a:cubicBezTo>
                    <a:pt x="970218" y="3190489"/>
                    <a:pt x="970218" y="3190489"/>
                    <a:pt x="997575" y="3189355"/>
                  </a:cubicBezTo>
                  <a:cubicBezTo>
                    <a:pt x="1001693" y="3189523"/>
                    <a:pt x="1005811" y="3189817"/>
                    <a:pt x="1009930" y="3189817"/>
                  </a:cubicBezTo>
                  <a:cubicBezTo>
                    <a:pt x="1463147" y="3189859"/>
                    <a:pt x="1916405" y="3189859"/>
                    <a:pt x="2369622" y="3189817"/>
                  </a:cubicBezTo>
                  <a:cubicBezTo>
                    <a:pt x="2374329" y="3189817"/>
                    <a:pt x="2378993" y="3189397"/>
                    <a:pt x="2383700" y="3189187"/>
                  </a:cubicBezTo>
                  <a:cubicBezTo>
                    <a:pt x="2383700" y="3189187"/>
                    <a:pt x="2383238" y="3190615"/>
                    <a:pt x="2383280" y="3190615"/>
                  </a:cubicBezTo>
                  <a:cubicBezTo>
                    <a:pt x="2383406" y="3191372"/>
                    <a:pt x="2383616" y="3192086"/>
                    <a:pt x="2383910" y="3192801"/>
                  </a:cubicBezTo>
                  <a:cubicBezTo>
                    <a:pt x="2383952" y="3198684"/>
                    <a:pt x="2383532" y="3204609"/>
                    <a:pt x="2384120" y="3210408"/>
                  </a:cubicBezTo>
                  <a:cubicBezTo>
                    <a:pt x="2394458" y="3312818"/>
                    <a:pt x="2386389" y="3435146"/>
                    <a:pt x="2439548" y="3526630"/>
                  </a:cubicBezTo>
                  <a:cubicBezTo>
                    <a:pt x="2470141" y="3579285"/>
                    <a:pt x="2521577" y="3619459"/>
                    <a:pt x="2580073" y="3636394"/>
                  </a:cubicBezTo>
                  <a:cubicBezTo>
                    <a:pt x="2650671" y="3656859"/>
                    <a:pt x="2726102" y="3642740"/>
                    <a:pt x="2785607" y="3600548"/>
                  </a:cubicBezTo>
                  <a:cubicBezTo>
                    <a:pt x="2792246" y="3712329"/>
                    <a:pt x="2847674" y="3778221"/>
                    <a:pt x="2867887" y="3798644"/>
                  </a:cubicBezTo>
                  <a:cubicBezTo>
                    <a:pt x="2920626" y="3852013"/>
                    <a:pt x="2998158" y="3873025"/>
                    <a:pt x="3071741" y="3862351"/>
                  </a:cubicBezTo>
                  <a:cubicBezTo>
                    <a:pt x="3182681" y="3846256"/>
                    <a:pt x="3239412" y="3758849"/>
                    <a:pt x="3262567" y="3656019"/>
                  </a:cubicBezTo>
                  <a:cubicBezTo>
                    <a:pt x="3315347" y="3421447"/>
                    <a:pt x="3236386" y="3180152"/>
                    <a:pt x="3216299" y="2946798"/>
                  </a:cubicBezTo>
                  <a:cubicBezTo>
                    <a:pt x="3215711" y="2940159"/>
                    <a:pt x="3217896" y="2935536"/>
                    <a:pt x="3221972" y="2930998"/>
                  </a:cubicBezTo>
                  <a:cubicBezTo>
                    <a:pt x="3318583" y="2824008"/>
                    <a:pt x="3379810" y="2688400"/>
                    <a:pt x="3406999" y="2547497"/>
                  </a:cubicBezTo>
                  <a:cubicBezTo>
                    <a:pt x="3421035" y="2474671"/>
                    <a:pt x="3426120" y="2400081"/>
                    <a:pt x="3422169" y="2325994"/>
                  </a:cubicBezTo>
                  <a:cubicBezTo>
                    <a:pt x="3421245" y="2308681"/>
                    <a:pt x="3391031" y="2127352"/>
                    <a:pt x="3394602" y="2124957"/>
                  </a:cubicBezTo>
                  <a:cubicBezTo>
                    <a:pt x="3417211" y="2109871"/>
                    <a:pt x="3443265" y="2100668"/>
                    <a:pt x="3468227" y="2092978"/>
                  </a:cubicBezTo>
                  <a:cubicBezTo>
                    <a:pt x="3678215" y="2028556"/>
                    <a:pt x="3906441" y="1848404"/>
                    <a:pt x="4032804" y="1670690"/>
                  </a:cubicBezTo>
                  <a:cubicBezTo>
                    <a:pt x="4096300" y="1581391"/>
                    <a:pt x="4142568" y="1478729"/>
                    <a:pt x="4163285" y="1370940"/>
                  </a:cubicBezTo>
                  <a:cubicBezTo>
                    <a:pt x="4176270" y="1303410"/>
                    <a:pt x="4156015" y="1229954"/>
                    <a:pt x="4163411" y="1160112"/>
                  </a:cubicBezTo>
                  <a:cubicBezTo>
                    <a:pt x="4173118" y="1068838"/>
                    <a:pt x="4234010" y="1043330"/>
                    <a:pt x="4289732" y="981809"/>
                  </a:cubicBezTo>
                  <a:cubicBezTo>
                    <a:pt x="4420675" y="837208"/>
                    <a:pt x="4467909" y="613814"/>
                    <a:pt x="4468708" y="424627"/>
                  </a:cubicBezTo>
                  <a:cubicBezTo>
                    <a:pt x="4468833" y="379158"/>
                    <a:pt x="4465724" y="325243"/>
                    <a:pt x="4456983" y="271832"/>
                  </a:cubicBezTo>
                  <a:close/>
                  <a:moveTo>
                    <a:pt x="145729" y="2795012"/>
                  </a:moveTo>
                  <a:cubicBezTo>
                    <a:pt x="144384" y="2796021"/>
                    <a:pt x="145141" y="2794508"/>
                    <a:pt x="145813" y="2794550"/>
                  </a:cubicBezTo>
                  <a:cubicBezTo>
                    <a:pt x="145813" y="2794676"/>
                    <a:pt x="145813" y="2794844"/>
                    <a:pt x="145729" y="2795012"/>
                  </a:cubicBezTo>
                  <a:cubicBezTo>
                    <a:pt x="145771" y="2795012"/>
                    <a:pt x="145771" y="2795012"/>
                    <a:pt x="145729" y="2795012"/>
                  </a:cubicBezTo>
                  <a:close/>
                  <a:moveTo>
                    <a:pt x="3754781" y="445092"/>
                  </a:moveTo>
                  <a:cubicBezTo>
                    <a:pt x="3754822" y="445302"/>
                    <a:pt x="3754907" y="445513"/>
                    <a:pt x="3754991" y="445723"/>
                  </a:cubicBezTo>
                  <a:cubicBezTo>
                    <a:pt x="3754822" y="445639"/>
                    <a:pt x="3754697" y="445597"/>
                    <a:pt x="3754529" y="445513"/>
                  </a:cubicBezTo>
                  <a:cubicBezTo>
                    <a:pt x="3754612" y="445344"/>
                    <a:pt x="3754697" y="445218"/>
                    <a:pt x="3754781" y="445092"/>
                  </a:cubicBezTo>
                  <a:close/>
                  <a:moveTo>
                    <a:pt x="3414101" y="2273214"/>
                  </a:moveTo>
                  <a:cubicBezTo>
                    <a:pt x="3414269" y="2272289"/>
                    <a:pt x="3414269" y="2271365"/>
                    <a:pt x="3414353" y="2270440"/>
                  </a:cubicBezTo>
                  <a:cubicBezTo>
                    <a:pt x="3414479" y="2271617"/>
                    <a:pt x="3414605" y="2272836"/>
                    <a:pt x="3414731" y="2274012"/>
                  </a:cubicBezTo>
                  <a:cubicBezTo>
                    <a:pt x="3414395" y="2273760"/>
                    <a:pt x="3414059" y="2273424"/>
                    <a:pt x="3414101" y="2273214"/>
                  </a:cubicBezTo>
                  <a:close/>
                  <a:moveTo>
                    <a:pt x="3404436" y="2196270"/>
                  </a:moveTo>
                  <a:cubicBezTo>
                    <a:pt x="3404394" y="2196228"/>
                    <a:pt x="3404310" y="2196186"/>
                    <a:pt x="3404226" y="2196144"/>
                  </a:cubicBezTo>
                  <a:cubicBezTo>
                    <a:pt x="3404268" y="2196060"/>
                    <a:pt x="3404310" y="2195976"/>
                    <a:pt x="3404352" y="2195892"/>
                  </a:cubicBezTo>
                  <a:cubicBezTo>
                    <a:pt x="3404436" y="2196018"/>
                    <a:pt x="3404436" y="2196144"/>
                    <a:pt x="3404436" y="2196270"/>
                  </a:cubicBezTo>
                  <a:close/>
                </a:path>
              </a:pathLst>
            </a:custGeom>
            <a:solidFill>
              <a:srgbClr val="D7882D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3DD5139-D78E-4F0E-88C6-66E9DD92A338}"/>
                </a:ext>
              </a:extLst>
            </p:cNvPr>
            <p:cNvSpPr/>
            <p:nvPr/>
          </p:nvSpPr>
          <p:spPr>
            <a:xfrm>
              <a:off x="2659807" y="213787"/>
              <a:ext cx="2001206" cy="2596898"/>
            </a:xfrm>
            <a:custGeom>
              <a:avLst/>
              <a:gdLst>
                <a:gd name="connsiteX0" fmla="*/ 1986105 w 2001206"/>
                <a:gd name="connsiteY0" fmla="*/ 189954 h 2596898"/>
                <a:gd name="connsiteX1" fmla="*/ 1940762 w 2001206"/>
                <a:gd name="connsiteY1" fmla="*/ 61322 h 2596898"/>
                <a:gd name="connsiteX2" fmla="*/ 1862641 w 2001206"/>
                <a:gd name="connsiteY2" fmla="*/ 15391 h 2596898"/>
                <a:gd name="connsiteX3" fmla="*/ 1643156 w 2001206"/>
                <a:gd name="connsiteY3" fmla="*/ 105740 h 2596898"/>
                <a:gd name="connsiteX4" fmla="*/ 1406903 w 2001206"/>
                <a:gd name="connsiteY4" fmla="*/ 296860 h 2596898"/>
                <a:gd name="connsiteX5" fmla="*/ 1412072 w 2001206"/>
                <a:gd name="connsiteY5" fmla="*/ 323503 h 2596898"/>
                <a:gd name="connsiteX6" fmla="*/ 1696567 w 2001206"/>
                <a:gd name="connsiteY6" fmla="*/ 576859 h 2596898"/>
                <a:gd name="connsiteX7" fmla="*/ 1802128 w 2001206"/>
                <a:gd name="connsiteY7" fmla="*/ 899384 h 2596898"/>
                <a:gd name="connsiteX8" fmla="*/ 1797758 w 2001206"/>
                <a:gd name="connsiteY8" fmla="*/ 926489 h 2596898"/>
                <a:gd name="connsiteX9" fmla="*/ 1643870 w 2001206"/>
                <a:gd name="connsiteY9" fmla="*/ 1167574 h 2596898"/>
                <a:gd name="connsiteX10" fmla="*/ 1495319 w 2001206"/>
                <a:gd name="connsiteY10" fmla="*/ 1304107 h 2596898"/>
                <a:gd name="connsiteX11" fmla="*/ 1448169 w 2001206"/>
                <a:gd name="connsiteY11" fmla="*/ 1293139 h 2596898"/>
                <a:gd name="connsiteX12" fmla="*/ 1445228 w 2001206"/>
                <a:gd name="connsiteY12" fmla="*/ 1288726 h 2596898"/>
                <a:gd name="connsiteX13" fmla="*/ 1227045 w 2001206"/>
                <a:gd name="connsiteY13" fmla="*/ 1074284 h 2596898"/>
                <a:gd name="connsiteX14" fmla="*/ 1218935 w 2001206"/>
                <a:gd name="connsiteY14" fmla="*/ 1056760 h 2596898"/>
                <a:gd name="connsiteX15" fmla="*/ 1242383 w 2001206"/>
                <a:gd name="connsiteY15" fmla="*/ 1008182 h 2596898"/>
                <a:gd name="connsiteX16" fmla="*/ 1304871 w 2001206"/>
                <a:gd name="connsiteY16" fmla="*/ 793151 h 2596898"/>
                <a:gd name="connsiteX17" fmla="*/ 1301089 w 2001206"/>
                <a:gd name="connsiteY17" fmla="*/ 519245 h 2596898"/>
                <a:gd name="connsiteX18" fmla="*/ 1249191 w 2001206"/>
                <a:gd name="connsiteY18" fmla="*/ 406750 h 2596898"/>
                <a:gd name="connsiteX19" fmla="*/ 1089546 w 2001206"/>
                <a:gd name="connsiteY19" fmla="*/ 384478 h 2596898"/>
                <a:gd name="connsiteX20" fmla="*/ 991675 w 2001206"/>
                <a:gd name="connsiteY20" fmla="*/ 515211 h 2596898"/>
                <a:gd name="connsiteX21" fmla="*/ 980119 w 2001206"/>
                <a:gd name="connsiteY21" fmla="*/ 780712 h 2596898"/>
                <a:gd name="connsiteX22" fmla="*/ 1035673 w 2001206"/>
                <a:gd name="connsiteY22" fmla="*/ 1000491 h 2596898"/>
                <a:gd name="connsiteX23" fmla="*/ 1062189 w 2001206"/>
                <a:gd name="connsiteY23" fmla="*/ 1058651 h 2596898"/>
                <a:gd name="connsiteX24" fmla="*/ 1049666 w 2001206"/>
                <a:gd name="connsiteY24" fmla="*/ 1086260 h 2596898"/>
                <a:gd name="connsiteX25" fmla="*/ 907377 w 2001206"/>
                <a:gd name="connsiteY25" fmla="*/ 1214766 h 2596898"/>
                <a:gd name="connsiteX26" fmla="*/ 821272 w 2001206"/>
                <a:gd name="connsiteY26" fmla="*/ 1333313 h 2596898"/>
                <a:gd name="connsiteX27" fmla="*/ 795092 w 2001206"/>
                <a:gd name="connsiteY27" fmla="*/ 1349954 h 2596898"/>
                <a:gd name="connsiteX28" fmla="*/ 635909 w 2001206"/>
                <a:gd name="connsiteY28" fmla="*/ 1305704 h 2596898"/>
                <a:gd name="connsiteX29" fmla="*/ 419323 w 2001206"/>
                <a:gd name="connsiteY29" fmla="*/ 1132863 h 2596898"/>
                <a:gd name="connsiteX30" fmla="*/ 257955 w 2001206"/>
                <a:gd name="connsiteY30" fmla="*/ 874591 h 2596898"/>
                <a:gd name="connsiteX31" fmla="*/ 249803 w 2001206"/>
                <a:gd name="connsiteY31" fmla="*/ 839124 h 2596898"/>
                <a:gd name="connsiteX32" fmla="*/ 408523 w 2001206"/>
                <a:gd name="connsiteY32" fmla="*/ 509244 h 2596898"/>
                <a:gd name="connsiteX33" fmla="*/ 637086 w 2001206"/>
                <a:gd name="connsiteY33" fmla="*/ 349179 h 2596898"/>
                <a:gd name="connsiteX34" fmla="*/ 641582 w 2001206"/>
                <a:gd name="connsiteY34" fmla="*/ 322326 h 2596898"/>
                <a:gd name="connsiteX35" fmla="*/ 584011 w 2001206"/>
                <a:gd name="connsiteY35" fmla="*/ 267612 h 2596898"/>
                <a:gd name="connsiteX36" fmla="*/ 306954 w 2001206"/>
                <a:gd name="connsiteY36" fmla="*/ 58464 h 2596898"/>
                <a:gd name="connsiteX37" fmla="*/ 188491 w 2001206"/>
                <a:gd name="connsiteY37" fmla="*/ 4339 h 2596898"/>
                <a:gd name="connsiteX38" fmla="*/ 59691 w 2001206"/>
                <a:gd name="connsiteY38" fmla="*/ 47370 h 2596898"/>
                <a:gd name="connsiteX39" fmla="*/ 28888 w 2001206"/>
                <a:gd name="connsiteY39" fmla="*/ 108682 h 2596898"/>
                <a:gd name="connsiteX40" fmla="*/ 6826 w 2001206"/>
                <a:gd name="connsiteY40" fmla="*/ 230086 h 2596898"/>
                <a:gd name="connsiteX41" fmla="*/ 5566 w 2001206"/>
                <a:gd name="connsiteY41" fmla="*/ 453774 h 2596898"/>
                <a:gd name="connsiteX42" fmla="*/ 62002 w 2001206"/>
                <a:gd name="connsiteY42" fmla="*/ 701036 h 2596898"/>
                <a:gd name="connsiteX43" fmla="*/ 212613 w 2001206"/>
                <a:gd name="connsiteY43" fmla="*/ 960191 h 2596898"/>
                <a:gd name="connsiteX44" fmla="*/ 222110 w 2001206"/>
                <a:gd name="connsiteY44" fmla="*/ 1025999 h 2596898"/>
                <a:gd name="connsiteX45" fmla="*/ 236902 w 2001206"/>
                <a:gd name="connsiteY45" fmla="*/ 1412946 h 2596898"/>
                <a:gd name="connsiteX46" fmla="*/ 402178 w 2001206"/>
                <a:gd name="connsiteY46" fmla="*/ 1680170 h 2596898"/>
                <a:gd name="connsiteX47" fmla="*/ 658812 w 2001206"/>
                <a:gd name="connsiteY47" fmla="*/ 1950587 h 2596898"/>
                <a:gd name="connsiteX48" fmla="*/ 887038 w 2001206"/>
                <a:gd name="connsiteY48" fmla="*/ 2233023 h 2596898"/>
                <a:gd name="connsiteX49" fmla="*/ 1007223 w 2001206"/>
                <a:gd name="connsiteY49" fmla="*/ 2596899 h 2596898"/>
                <a:gd name="connsiteX50" fmla="*/ 1051053 w 2001206"/>
                <a:gd name="connsiteY50" fmla="*/ 1992526 h 2596898"/>
                <a:gd name="connsiteX51" fmla="*/ 1499816 w 2001206"/>
                <a:gd name="connsiteY51" fmla="*/ 1755012 h 2596898"/>
                <a:gd name="connsiteX52" fmla="*/ 1793514 w 2001206"/>
                <a:gd name="connsiteY52" fmla="*/ 1335960 h 2596898"/>
                <a:gd name="connsiteX53" fmla="*/ 1831796 w 2001206"/>
                <a:gd name="connsiteY53" fmla="*/ 1135175 h 2596898"/>
                <a:gd name="connsiteX54" fmla="*/ 1841377 w 2001206"/>
                <a:gd name="connsiteY54" fmla="*/ 959687 h 2596898"/>
                <a:gd name="connsiteX55" fmla="*/ 1933156 w 2001206"/>
                <a:gd name="connsiteY55" fmla="*/ 753691 h 2596898"/>
                <a:gd name="connsiteX56" fmla="*/ 2000434 w 2001206"/>
                <a:gd name="connsiteY56" fmla="*/ 411583 h 2596898"/>
                <a:gd name="connsiteX57" fmla="*/ 1986105 w 2001206"/>
                <a:gd name="connsiteY57" fmla="*/ 189954 h 2596898"/>
                <a:gd name="connsiteX58" fmla="*/ 1047565 w 2001206"/>
                <a:gd name="connsiteY58" fmla="*/ 2063754 h 2596898"/>
                <a:gd name="connsiteX59" fmla="*/ 1047355 w 2001206"/>
                <a:gd name="connsiteY59" fmla="*/ 2063628 h 2596898"/>
                <a:gd name="connsiteX60" fmla="*/ 1047481 w 2001206"/>
                <a:gd name="connsiteY60" fmla="*/ 2063376 h 2596898"/>
                <a:gd name="connsiteX61" fmla="*/ 1047565 w 2001206"/>
                <a:gd name="connsiteY61" fmla="*/ 2063754 h 259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1206" h="2596898">
                  <a:moveTo>
                    <a:pt x="1986105" y="189954"/>
                  </a:moveTo>
                  <a:cubicBezTo>
                    <a:pt x="1978960" y="144275"/>
                    <a:pt x="1969211" y="99479"/>
                    <a:pt x="1940762" y="61322"/>
                  </a:cubicBezTo>
                  <a:cubicBezTo>
                    <a:pt x="1921221" y="35100"/>
                    <a:pt x="1896049" y="18165"/>
                    <a:pt x="1862641" y="15391"/>
                  </a:cubicBezTo>
                  <a:cubicBezTo>
                    <a:pt x="1784773" y="8919"/>
                    <a:pt x="1706064" y="65945"/>
                    <a:pt x="1643156" y="105740"/>
                  </a:cubicBezTo>
                  <a:cubicBezTo>
                    <a:pt x="1557765" y="159824"/>
                    <a:pt x="1477417" y="224329"/>
                    <a:pt x="1406903" y="296860"/>
                  </a:cubicBezTo>
                  <a:cubicBezTo>
                    <a:pt x="1393414" y="310728"/>
                    <a:pt x="1394422" y="315645"/>
                    <a:pt x="1412072" y="323503"/>
                  </a:cubicBezTo>
                  <a:cubicBezTo>
                    <a:pt x="1535913" y="378637"/>
                    <a:pt x="1632188" y="455413"/>
                    <a:pt x="1696567" y="576859"/>
                  </a:cubicBezTo>
                  <a:cubicBezTo>
                    <a:pt x="1748843" y="675444"/>
                    <a:pt x="1784689" y="789537"/>
                    <a:pt x="1802128" y="899384"/>
                  </a:cubicBezTo>
                  <a:cubicBezTo>
                    <a:pt x="1803683" y="909218"/>
                    <a:pt x="1802717" y="917874"/>
                    <a:pt x="1797758" y="926489"/>
                  </a:cubicBezTo>
                  <a:cubicBezTo>
                    <a:pt x="1750104" y="1009190"/>
                    <a:pt x="1702408" y="1091807"/>
                    <a:pt x="1643870" y="1167574"/>
                  </a:cubicBezTo>
                  <a:cubicBezTo>
                    <a:pt x="1602141" y="1221616"/>
                    <a:pt x="1555412" y="1270152"/>
                    <a:pt x="1495319" y="1304107"/>
                  </a:cubicBezTo>
                  <a:cubicBezTo>
                    <a:pt x="1466407" y="1320454"/>
                    <a:pt x="1466239" y="1320159"/>
                    <a:pt x="1448169" y="1293139"/>
                  </a:cubicBezTo>
                  <a:cubicBezTo>
                    <a:pt x="1447203" y="1291668"/>
                    <a:pt x="1446236" y="1290197"/>
                    <a:pt x="1445228" y="1288726"/>
                  </a:cubicBezTo>
                  <a:cubicBezTo>
                    <a:pt x="1386060" y="1203420"/>
                    <a:pt x="1321681" y="1123450"/>
                    <a:pt x="1227045" y="1074284"/>
                  </a:cubicBezTo>
                  <a:cubicBezTo>
                    <a:pt x="1219607" y="1070418"/>
                    <a:pt x="1217422" y="1064786"/>
                    <a:pt x="1218935" y="1056760"/>
                  </a:cubicBezTo>
                  <a:cubicBezTo>
                    <a:pt x="1222422" y="1038438"/>
                    <a:pt x="1228936" y="1021503"/>
                    <a:pt x="1242383" y="1008182"/>
                  </a:cubicBezTo>
                  <a:cubicBezTo>
                    <a:pt x="1296593" y="954686"/>
                    <a:pt x="1300543" y="864295"/>
                    <a:pt x="1304871" y="793151"/>
                  </a:cubicBezTo>
                  <a:cubicBezTo>
                    <a:pt x="1310418" y="701583"/>
                    <a:pt x="1300711" y="610561"/>
                    <a:pt x="1301089" y="519245"/>
                  </a:cubicBezTo>
                  <a:cubicBezTo>
                    <a:pt x="1301257" y="472726"/>
                    <a:pt x="1285415" y="435242"/>
                    <a:pt x="1249191" y="406750"/>
                  </a:cubicBezTo>
                  <a:cubicBezTo>
                    <a:pt x="1200486" y="368551"/>
                    <a:pt x="1146025" y="360609"/>
                    <a:pt x="1089546" y="384478"/>
                  </a:cubicBezTo>
                  <a:cubicBezTo>
                    <a:pt x="1032563" y="408515"/>
                    <a:pt x="999575" y="453858"/>
                    <a:pt x="991675" y="515211"/>
                  </a:cubicBezTo>
                  <a:cubicBezTo>
                    <a:pt x="980371" y="603165"/>
                    <a:pt x="976841" y="692127"/>
                    <a:pt x="980119" y="780712"/>
                  </a:cubicBezTo>
                  <a:cubicBezTo>
                    <a:pt x="982850" y="854000"/>
                    <a:pt x="981926" y="943130"/>
                    <a:pt x="1035673" y="1000491"/>
                  </a:cubicBezTo>
                  <a:cubicBezTo>
                    <a:pt x="1051683" y="1017595"/>
                    <a:pt x="1058323" y="1036799"/>
                    <a:pt x="1062189" y="1058651"/>
                  </a:cubicBezTo>
                  <a:cubicBezTo>
                    <a:pt x="1064500" y="1071594"/>
                    <a:pt x="1060802" y="1079242"/>
                    <a:pt x="1049666" y="1086260"/>
                  </a:cubicBezTo>
                  <a:cubicBezTo>
                    <a:pt x="994785" y="1120761"/>
                    <a:pt x="948433" y="1164801"/>
                    <a:pt x="907377" y="1214766"/>
                  </a:cubicBezTo>
                  <a:cubicBezTo>
                    <a:pt x="876322" y="1252587"/>
                    <a:pt x="846990" y="1291626"/>
                    <a:pt x="821272" y="1333313"/>
                  </a:cubicBezTo>
                  <a:cubicBezTo>
                    <a:pt x="815347" y="1342936"/>
                    <a:pt x="809380" y="1351508"/>
                    <a:pt x="795092" y="1349954"/>
                  </a:cubicBezTo>
                  <a:cubicBezTo>
                    <a:pt x="739538" y="1343860"/>
                    <a:pt x="686463" y="1329867"/>
                    <a:pt x="635909" y="1305704"/>
                  </a:cubicBezTo>
                  <a:cubicBezTo>
                    <a:pt x="550224" y="1264815"/>
                    <a:pt x="480551" y="1204050"/>
                    <a:pt x="419323" y="1132863"/>
                  </a:cubicBezTo>
                  <a:cubicBezTo>
                    <a:pt x="352423" y="1055079"/>
                    <a:pt x="298885" y="968722"/>
                    <a:pt x="257955" y="874591"/>
                  </a:cubicBezTo>
                  <a:cubicBezTo>
                    <a:pt x="253081" y="863371"/>
                    <a:pt x="247281" y="852487"/>
                    <a:pt x="249803" y="839124"/>
                  </a:cubicBezTo>
                  <a:cubicBezTo>
                    <a:pt x="273588" y="715324"/>
                    <a:pt x="318720" y="600560"/>
                    <a:pt x="408523" y="509244"/>
                  </a:cubicBezTo>
                  <a:cubicBezTo>
                    <a:pt x="473070" y="443604"/>
                    <a:pt x="554091" y="388722"/>
                    <a:pt x="637086" y="349179"/>
                  </a:cubicBezTo>
                  <a:cubicBezTo>
                    <a:pt x="654525" y="340858"/>
                    <a:pt x="655281" y="336614"/>
                    <a:pt x="641582" y="322326"/>
                  </a:cubicBezTo>
                  <a:cubicBezTo>
                    <a:pt x="623260" y="303206"/>
                    <a:pt x="603341" y="285724"/>
                    <a:pt x="584011" y="267612"/>
                  </a:cubicBezTo>
                  <a:cubicBezTo>
                    <a:pt x="499125" y="187895"/>
                    <a:pt x="408103" y="116498"/>
                    <a:pt x="306954" y="58464"/>
                  </a:cubicBezTo>
                  <a:cubicBezTo>
                    <a:pt x="269175" y="36781"/>
                    <a:pt x="231691" y="13920"/>
                    <a:pt x="188491" y="4339"/>
                  </a:cubicBezTo>
                  <a:cubicBezTo>
                    <a:pt x="137307" y="-7007"/>
                    <a:pt x="92385" y="2742"/>
                    <a:pt x="59691" y="47370"/>
                  </a:cubicBezTo>
                  <a:cubicBezTo>
                    <a:pt x="46034" y="66029"/>
                    <a:pt x="35906" y="86578"/>
                    <a:pt x="28888" y="108682"/>
                  </a:cubicBezTo>
                  <a:cubicBezTo>
                    <a:pt x="16281" y="148183"/>
                    <a:pt x="11869" y="189156"/>
                    <a:pt x="6826" y="230086"/>
                  </a:cubicBezTo>
                  <a:cubicBezTo>
                    <a:pt x="-2335" y="304634"/>
                    <a:pt x="-1788" y="379267"/>
                    <a:pt x="5566" y="453774"/>
                  </a:cubicBezTo>
                  <a:cubicBezTo>
                    <a:pt x="13928" y="538450"/>
                    <a:pt x="32503" y="621025"/>
                    <a:pt x="62002" y="701036"/>
                  </a:cubicBezTo>
                  <a:cubicBezTo>
                    <a:pt x="97050" y="796134"/>
                    <a:pt x="142771" y="886441"/>
                    <a:pt x="212613" y="960191"/>
                  </a:cubicBezTo>
                  <a:cubicBezTo>
                    <a:pt x="232826" y="981539"/>
                    <a:pt x="225472" y="998895"/>
                    <a:pt x="222110" y="1025999"/>
                  </a:cubicBezTo>
                  <a:cubicBezTo>
                    <a:pt x="211856" y="1107860"/>
                    <a:pt x="213957" y="1330581"/>
                    <a:pt x="236902" y="1412946"/>
                  </a:cubicBezTo>
                  <a:cubicBezTo>
                    <a:pt x="276151" y="1529181"/>
                    <a:pt x="322796" y="1586374"/>
                    <a:pt x="402178" y="1680170"/>
                  </a:cubicBezTo>
                  <a:cubicBezTo>
                    <a:pt x="482483" y="1775309"/>
                    <a:pt x="572749" y="1860952"/>
                    <a:pt x="658812" y="1950587"/>
                  </a:cubicBezTo>
                  <a:cubicBezTo>
                    <a:pt x="742941" y="2038247"/>
                    <a:pt x="824171" y="2128218"/>
                    <a:pt x="887038" y="2233023"/>
                  </a:cubicBezTo>
                  <a:cubicBezTo>
                    <a:pt x="954274" y="2345055"/>
                    <a:pt x="1007265" y="2464821"/>
                    <a:pt x="1007223" y="2596899"/>
                  </a:cubicBezTo>
                  <a:cubicBezTo>
                    <a:pt x="1113205" y="2372749"/>
                    <a:pt x="1090092" y="2215163"/>
                    <a:pt x="1051053" y="1992526"/>
                  </a:cubicBezTo>
                  <a:cubicBezTo>
                    <a:pt x="1210782" y="1960630"/>
                    <a:pt x="1426822" y="1817878"/>
                    <a:pt x="1499816" y="1755012"/>
                  </a:cubicBezTo>
                  <a:cubicBezTo>
                    <a:pt x="1636390" y="1637348"/>
                    <a:pt x="1735102" y="1506237"/>
                    <a:pt x="1793514" y="1335960"/>
                  </a:cubicBezTo>
                  <a:cubicBezTo>
                    <a:pt x="1816248" y="1269732"/>
                    <a:pt x="1829485" y="1206193"/>
                    <a:pt x="1831796" y="1135175"/>
                  </a:cubicBezTo>
                  <a:cubicBezTo>
                    <a:pt x="1833603" y="1080293"/>
                    <a:pt x="1822845" y="995533"/>
                    <a:pt x="1841377" y="959687"/>
                  </a:cubicBezTo>
                  <a:cubicBezTo>
                    <a:pt x="1883148" y="878835"/>
                    <a:pt x="1910211" y="813826"/>
                    <a:pt x="1933156" y="753691"/>
                  </a:cubicBezTo>
                  <a:cubicBezTo>
                    <a:pt x="1974884" y="644347"/>
                    <a:pt x="1995896" y="528364"/>
                    <a:pt x="2000434" y="411583"/>
                  </a:cubicBezTo>
                  <a:cubicBezTo>
                    <a:pt x="2003418" y="337328"/>
                    <a:pt x="1997577" y="263410"/>
                    <a:pt x="1986105" y="189954"/>
                  </a:cubicBezTo>
                  <a:close/>
                  <a:moveTo>
                    <a:pt x="1047565" y="2063754"/>
                  </a:moveTo>
                  <a:cubicBezTo>
                    <a:pt x="1047523" y="2063712"/>
                    <a:pt x="1047439" y="2063670"/>
                    <a:pt x="1047355" y="2063628"/>
                  </a:cubicBezTo>
                  <a:cubicBezTo>
                    <a:pt x="1047397" y="2063544"/>
                    <a:pt x="1047439" y="2063460"/>
                    <a:pt x="1047481" y="2063376"/>
                  </a:cubicBezTo>
                  <a:cubicBezTo>
                    <a:pt x="1047523" y="2063502"/>
                    <a:pt x="1047523" y="2063628"/>
                    <a:pt x="1047565" y="2063754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CDBC02-6ABB-4E3B-A70D-461547719973}"/>
                </a:ext>
              </a:extLst>
            </p:cNvPr>
            <p:cNvSpPr/>
            <p:nvPr/>
          </p:nvSpPr>
          <p:spPr>
            <a:xfrm>
              <a:off x="2699622" y="3271999"/>
              <a:ext cx="401486" cy="457463"/>
            </a:xfrm>
            <a:custGeom>
              <a:avLst/>
              <a:gdLst>
                <a:gd name="connsiteX0" fmla="*/ 356900 w 401486"/>
                <a:gd name="connsiteY0" fmla="*/ 13 h 457463"/>
                <a:gd name="connsiteX1" fmla="*/ 0 w 401486"/>
                <a:gd name="connsiteY1" fmla="*/ 13 h 457463"/>
                <a:gd name="connsiteX2" fmla="*/ 19162 w 401486"/>
                <a:gd name="connsiteY2" fmla="*/ 228744 h 457463"/>
                <a:gd name="connsiteX3" fmla="*/ 108881 w 401486"/>
                <a:gd name="connsiteY3" fmla="*/ 398432 h 457463"/>
                <a:gd name="connsiteX4" fmla="*/ 283990 w 401486"/>
                <a:gd name="connsiteY4" fmla="*/ 456424 h 457463"/>
                <a:gd name="connsiteX5" fmla="*/ 401487 w 401486"/>
                <a:gd name="connsiteY5" fmla="*/ 413477 h 457463"/>
                <a:gd name="connsiteX6" fmla="*/ 356900 w 401486"/>
                <a:gd name="connsiteY6" fmla="*/ 13 h 4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486" h="457463">
                  <a:moveTo>
                    <a:pt x="356900" y="13"/>
                  </a:moveTo>
                  <a:cubicBezTo>
                    <a:pt x="324375" y="5855"/>
                    <a:pt x="39375" y="-323"/>
                    <a:pt x="0" y="13"/>
                  </a:cubicBezTo>
                  <a:cubicBezTo>
                    <a:pt x="126" y="770"/>
                    <a:pt x="4538" y="155078"/>
                    <a:pt x="19162" y="228744"/>
                  </a:cubicBezTo>
                  <a:cubicBezTo>
                    <a:pt x="34291" y="304889"/>
                    <a:pt x="54714" y="353846"/>
                    <a:pt x="108881" y="398432"/>
                  </a:cubicBezTo>
                  <a:cubicBezTo>
                    <a:pt x="191036" y="466047"/>
                    <a:pt x="261340" y="457811"/>
                    <a:pt x="283990" y="456424"/>
                  </a:cubicBezTo>
                  <a:cubicBezTo>
                    <a:pt x="332989" y="453440"/>
                    <a:pt x="369171" y="429739"/>
                    <a:pt x="401487" y="413477"/>
                  </a:cubicBezTo>
                  <a:cubicBezTo>
                    <a:pt x="394553" y="364940"/>
                    <a:pt x="373163" y="134024"/>
                    <a:pt x="356900" y="13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9DAB998-9DD2-4E6A-8C9D-1FCBB450AA8C}"/>
                </a:ext>
              </a:extLst>
            </p:cNvPr>
            <p:cNvSpPr/>
            <p:nvPr/>
          </p:nvSpPr>
          <p:spPr>
            <a:xfrm>
              <a:off x="312612" y="2040910"/>
              <a:ext cx="1068213" cy="1890405"/>
            </a:xfrm>
            <a:custGeom>
              <a:avLst/>
              <a:gdLst>
                <a:gd name="connsiteX0" fmla="*/ 977646 w 1068213"/>
                <a:gd name="connsiteY0" fmla="*/ 1234170 h 1890405"/>
                <a:gd name="connsiteX1" fmla="*/ 584690 w 1068213"/>
                <a:gd name="connsiteY1" fmla="*/ 1383351 h 1890405"/>
                <a:gd name="connsiteX2" fmla="*/ 567671 w 1068213"/>
                <a:gd name="connsiteY2" fmla="*/ 1373140 h 1890405"/>
                <a:gd name="connsiteX3" fmla="*/ 519807 w 1068213"/>
                <a:gd name="connsiteY3" fmla="*/ 1179750 h 1890405"/>
                <a:gd name="connsiteX4" fmla="*/ 530019 w 1068213"/>
                <a:gd name="connsiteY4" fmla="*/ 1163487 h 1890405"/>
                <a:gd name="connsiteX5" fmla="*/ 588977 w 1068213"/>
                <a:gd name="connsiteY5" fmla="*/ 1145628 h 1890405"/>
                <a:gd name="connsiteX6" fmla="*/ 856368 w 1068213"/>
                <a:gd name="connsiteY6" fmla="*/ 897609 h 1890405"/>
                <a:gd name="connsiteX7" fmla="*/ 922975 w 1068213"/>
                <a:gd name="connsiteY7" fmla="*/ 431701 h 1890405"/>
                <a:gd name="connsiteX8" fmla="*/ 751647 w 1068213"/>
                <a:gd name="connsiteY8" fmla="*/ 101611 h 1890405"/>
                <a:gd name="connsiteX9" fmla="*/ 600869 w 1068213"/>
                <a:gd name="connsiteY9" fmla="*/ 0 h 1890405"/>
                <a:gd name="connsiteX10" fmla="*/ 603391 w 1068213"/>
                <a:gd name="connsiteY10" fmla="*/ 89383 h 1890405"/>
                <a:gd name="connsiteX11" fmla="*/ 314609 w 1068213"/>
                <a:gd name="connsiteY11" fmla="*/ 429642 h 1890405"/>
                <a:gd name="connsiteX12" fmla="*/ 17381 w 1068213"/>
                <a:gd name="connsiteY12" fmla="*/ 263231 h 1890405"/>
                <a:gd name="connsiteX13" fmla="*/ 11960 w 1068213"/>
                <a:gd name="connsiteY13" fmla="*/ 155401 h 1890405"/>
                <a:gd name="connsiteX14" fmla="*/ 28601 w 1068213"/>
                <a:gd name="connsiteY14" fmla="*/ 371902 h 1890405"/>
                <a:gd name="connsiteX15" fmla="*/ 47007 w 1068213"/>
                <a:gd name="connsiteY15" fmla="*/ 420145 h 1890405"/>
                <a:gd name="connsiteX16" fmla="*/ 47638 w 1068213"/>
                <a:gd name="connsiteY16" fmla="*/ 430482 h 1890405"/>
                <a:gd name="connsiteX17" fmla="*/ 47638 w 1068213"/>
                <a:gd name="connsiteY17" fmla="*/ 430482 h 1890405"/>
                <a:gd name="connsiteX18" fmla="*/ 70961 w 1068213"/>
                <a:gd name="connsiteY18" fmla="*/ 673543 h 1890405"/>
                <a:gd name="connsiteX19" fmla="*/ 85837 w 1068213"/>
                <a:gd name="connsiteY19" fmla="*/ 727374 h 1890405"/>
                <a:gd name="connsiteX20" fmla="*/ 15532 w 1068213"/>
                <a:gd name="connsiteY20" fmla="*/ 1441847 h 1890405"/>
                <a:gd name="connsiteX21" fmla="*/ 94115 w 1068213"/>
                <a:gd name="connsiteY21" fmla="*/ 1621873 h 1890405"/>
                <a:gd name="connsiteX22" fmla="*/ 296623 w 1068213"/>
                <a:gd name="connsiteY22" fmla="*/ 1680453 h 1890405"/>
                <a:gd name="connsiteX23" fmla="*/ 443788 w 1068213"/>
                <a:gd name="connsiteY23" fmla="*/ 1591617 h 1890405"/>
                <a:gd name="connsiteX24" fmla="*/ 500855 w 1068213"/>
                <a:gd name="connsiteY24" fmla="*/ 1373812 h 1890405"/>
                <a:gd name="connsiteX25" fmla="*/ 600869 w 1068213"/>
                <a:gd name="connsiteY25" fmla="*/ 1752690 h 1890405"/>
                <a:gd name="connsiteX26" fmla="*/ 669829 w 1068213"/>
                <a:gd name="connsiteY26" fmla="*/ 1839131 h 1890405"/>
                <a:gd name="connsiteX27" fmla="*/ 798377 w 1068213"/>
                <a:gd name="connsiteY27" fmla="*/ 1889097 h 1890405"/>
                <a:gd name="connsiteX28" fmla="*/ 992817 w 1068213"/>
                <a:gd name="connsiteY28" fmla="*/ 1823247 h 1890405"/>
                <a:gd name="connsiteX29" fmla="*/ 1066903 w 1068213"/>
                <a:gd name="connsiteY29" fmla="*/ 1662425 h 1890405"/>
                <a:gd name="connsiteX30" fmla="*/ 977646 w 1068213"/>
                <a:gd name="connsiteY30" fmla="*/ 1234170 h 1890405"/>
                <a:gd name="connsiteX31" fmla="*/ 136516 w 1068213"/>
                <a:gd name="connsiteY31" fmla="*/ 835121 h 1890405"/>
                <a:gd name="connsiteX32" fmla="*/ 136012 w 1068213"/>
                <a:gd name="connsiteY32" fmla="*/ 835331 h 1890405"/>
                <a:gd name="connsiteX33" fmla="*/ 136516 w 1068213"/>
                <a:gd name="connsiteY33" fmla="*/ 835121 h 1890405"/>
                <a:gd name="connsiteX34" fmla="*/ 114412 w 1068213"/>
                <a:gd name="connsiteY34" fmla="*/ 1121423 h 1890405"/>
                <a:gd name="connsiteX35" fmla="*/ 97603 w 1068213"/>
                <a:gd name="connsiteY35" fmla="*/ 1101462 h 1890405"/>
                <a:gd name="connsiteX36" fmla="*/ 136726 w 1068213"/>
                <a:gd name="connsiteY36" fmla="*/ 828943 h 1890405"/>
                <a:gd name="connsiteX37" fmla="*/ 411640 w 1068213"/>
                <a:gd name="connsiteY37" fmla="*/ 1116548 h 1890405"/>
                <a:gd name="connsiteX38" fmla="*/ 114412 w 1068213"/>
                <a:gd name="connsiteY38" fmla="*/ 1121423 h 189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8213" h="1890405">
                  <a:moveTo>
                    <a:pt x="977646" y="1234170"/>
                  </a:moveTo>
                  <a:cubicBezTo>
                    <a:pt x="869605" y="1298297"/>
                    <a:pt x="709456" y="1362256"/>
                    <a:pt x="584690" y="1383351"/>
                  </a:cubicBezTo>
                  <a:cubicBezTo>
                    <a:pt x="574101" y="1385158"/>
                    <a:pt x="570150" y="1383435"/>
                    <a:pt x="567671" y="1373140"/>
                  </a:cubicBezTo>
                  <a:cubicBezTo>
                    <a:pt x="552123" y="1308593"/>
                    <a:pt x="536574" y="1244003"/>
                    <a:pt x="519807" y="1179750"/>
                  </a:cubicBezTo>
                  <a:cubicBezTo>
                    <a:pt x="516739" y="1167942"/>
                    <a:pt x="520647" y="1165295"/>
                    <a:pt x="530019" y="1163487"/>
                  </a:cubicBezTo>
                  <a:cubicBezTo>
                    <a:pt x="550274" y="1159579"/>
                    <a:pt x="569856" y="1153276"/>
                    <a:pt x="588977" y="1145628"/>
                  </a:cubicBezTo>
                  <a:cubicBezTo>
                    <a:pt x="709876" y="1097217"/>
                    <a:pt x="796065" y="1010608"/>
                    <a:pt x="856368" y="897609"/>
                  </a:cubicBezTo>
                  <a:cubicBezTo>
                    <a:pt x="934699" y="750739"/>
                    <a:pt x="953567" y="594036"/>
                    <a:pt x="922975" y="431701"/>
                  </a:cubicBezTo>
                  <a:cubicBezTo>
                    <a:pt x="899148" y="305044"/>
                    <a:pt x="843930" y="193263"/>
                    <a:pt x="751647" y="101611"/>
                  </a:cubicBezTo>
                  <a:cubicBezTo>
                    <a:pt x="708364" y="58664"/>
                    <a:pt x="658987" y="24331"/>
                    <a:pt x="600869" y="0"/>
                  </a:cubicBezTo>
                  <a:cubicBezTo>
                    <a:pt x="604651" y="30887"/>
                    <a:pt x="606248" y="59883"/>
                    <a:pt x="603391" y="89383"/>
                  </a:cubicBezTo>
                  <a:cubicBezTo>
                    <a:pt x="588472" y="243943"/>
                    <a:pt x="464547" y="390561"/>
                    <a:pt x="314609" y="429642"/>
                  </a:cubicBezTo>
                  <a:cubicBezTo>
                    <a:pt x="176648" y="465614"/>
                    <a:pt x="53017" y="396318"/>
                    <a:pt x="17381" y="263231"/>
                  </a:cubicBezTo>
                  <a:cubicBezTo>
                    <a:pt x="6245" y="221587"/>
                    <a:pt x="7716" y="197760"/>
                    <a:pt x="11960" y="155401"/>
                  </a:cubicBezTo>
                  <a:cubicBezTo>
                    <a:pt x="-9303" y="205030"/>
                    <a:pt x="-1277" y="318071"/>
                    <a:pt x="28601" y="371902"/>
                  </a:cubicBezTo>
                  <a:cubicBezTo>
                    <a:pt x="36964" y="387031"/>
                    <a:pt x="49613" y="400730"/>
                    <a:pt x="47007" y="420145"/>
                  </a:cubicBezTo>
                  <a:cubicBezTo>
                    <a:pt x="47218" y="423591"/>
                    <a:pt x="47428" y="427036"/>
                    <a:pt x="47638" y="430482"/>
                  </a:cubicBezTo>
                  <a:cubicBezTo>
                    <a:pt x="47638" y="430482"/>
                    <a:pt x="47638" y="430482"/>
                    <a:pt x="47638" y="430482"/>
                  </a:cubicBezTo>
                  <a:cubicBezTo>
                    <a:pt x="47007" y="478473"/>
                    <a:pt x="33560" y="560417"/>
                    <a:pt x="70961" y="673543"/>
                  </a:cubicBezTo>
                  <a:cubicBezTo>
                    <a:pt x="76760" y="691108"/>
                    <a:pt x="87307" y="708674"/>
                    <a:pt x="85837" y="727374"/>
                  </a:cubicBezTo>
                  <a:cubicBezTo>
                    <a:pt x="82853" y="765489"/>
                    <a:pt x="17760" y="1370408"/>
                    <a:pt x="15532" y="1441847"/>
                  </a:cubicBezTo>
                  <a:cubicBezTo>
                    <a:pt x="12423" y="1540685"/>
                    <a:pt x="68775" y="1601114"/>
                    <a:pt x="94115" y="1621873"/>
                  </a:cubicBezTo>
                  <a:cubicBezTo>
                    <a:pt x="152821" y="1669989"/>
                    <a:pt x="221865" y="1691211"/>
                    <a:pt x="296623" y="1680453"/>
                  </a:cubicBezTo>
                  <a:cubicBezTo>
                    <a:pt x="378106" y="1668729"/>
                    <a:pt x="402605" y="1638262"/>
                    <a:pt x="443788" y="1591617"/>
                  </a:cubicBezTo>
                  <a:cubicBezTo>
                    <a:pt x="488962" y="1535306"/>
                    <a:pt x="496610" y="1400454"/>
                    <a:pt x="500855" y="1373812"/>
                  </a:cubicBezTo>
                  <a:cubicBezTo>
                    <a:pt x="515353" y="1433569"/>
                    <a:pt x="584900" y="1723905"/>
                    <a:pt x="600869" y="1752690"/>
                  </a:cubicBezTo>
                  <a:cubicBezTo>
                    <a:pt x="617006" y="1786981"/>
                    <a:pt x="638101" y="1817322"/>
                    <a:pt x="669829" y="1839131"/>
                  </a:cubicBezTo>
                  <a:cubicBezTo>
                    <a:pt x="672644" y="1843838"/>
                    <a:pt x="738452" y="1884054"/>
                    <a:pt x="798377" y="1889097"/>
                  </a:cubicBezTo>
                  <a:cubicBezTo>
                    <a:pt x="884524" y="1896324"/>
                    <a:pt x="945499" y="1873506"/>
                    <a:pt x="992817" y="1823247"/>
                  </a:cubicBezTo>
                  <a:cubicBezTo>
                    <a:pt x="1047320" y="1765381"/>
                    <a:pt x="1058288" y="1732057"/>
                    <a:pt x="1066903" y="1662425"/>
                  </a:cubicBezTo>
                  <a:cubicBezTo>
                    <a:pt x="1080939" y="1549006"/>
                    <a:pt x="977646" y="1332672"/>
                    <a:pt x="977646" y="1234170"/>
                  </a:cubicBezTo>
                  <a:close/>
                  <a:moveTo>
                    <a:pt x="136516" y="835121"/>
                  </a:moveTo>
                  <a:cubicBezTo>
                    <a:pt x="136348" y="835121"/>
                    <a:pt x="136180" y="835205"/>
                    <a:pt x="136012" y="835331"/>
                  </a:cubicBezTo>
                  <a:cubicBezTo>
                    <a:pt x="134373" y="836591"/>
                    <a:pt x="135844" y="834070"/>
                    <a:pt x="136516" y="835121"/>
                  </a:cubicBezTo>
                  <a:close/>
                  <a:moveTo>
                    <a:pt x="114412" y="1121423"/>
                  </a:moveTo>
                  <a:cubicBezTo>
                    <a:pt x="100629" y="1121086"/>
                    <a:pt x="95838" y="1116002"/>
                    <a:pt x="97603" y="1101462"/>
                  </a:cubicBezTo>
                  <a:cubicBezTo>
                    <a:pt x="104999" y="1040402"/>
                    <a:pt x="140382" y="850459"/>
                    <a:pt x="136726" y="828943"/>
                  </a:cubicBezTo>
                  <a:cubicBezTo>
                    <a:pt x="202954" y="952281"/>
                    <a:pt x="300153" y="1045739"/>
                    <a:pt x="411640" y="1116548"/>
                  </a:cubicBezTo>
                  <a:cubicBezTo>
                    <a:pt x="314021" y="1126634"/>
                    <a:pt x="180598" y="1123103"/>
                    <a:pt x="114412" y="1121423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EF5A866-75B5-42BC-BF4D-BCB1551FFB9A}"/>
                </a:ext>
              </a:extLst>
            </p:cNvPr>
            <p:cNvSpPr/>
            <p:nvPr/>
          </p:nvSpPr>
          <p:spPr>
            <a:xfrm>
              <a:off x="359619" y="2219760"/>
              <a:ext cx="609406" cy="452104"/>
            </a:xfrm>
            <a:custGeom>
              <a:avLst/>
              <a:gdLst>
                <a:gd name="connsiteX0" fmla="*/ 0 w 609406"/>
                <a:gd name="connsiteY0" fmla="*/ 231000 h 452104"/>
                <a:gd name="connsiteX1" fmla="*/ 40132 w 609406"/>
                <a:gd name="connsiteY1" fmla="*/ 268694 h 452104"/>
                <a:gd name="connsiteX2" fmla="*/ 247179 w 609406"/>
                <a:gd name="connsiteY2" fmla="*/ 323492 h 452104"/>
                <a:gd name="connsiteX3" fmla="*/ 431197 w 609406"/>
                <a:gd name="connsiteY3" fmla="*/ 249154 h 452104"/>
                <a:gd name="connsiteX4" fmla="*/ 576806 w 609406"/>
                <a:gd name="connsiteY4" fmla="*/ 56143 h 452104"/>
                <a:gd name="connsiteX5" fmla="*/ 599919 w 609406"/>
                <a:gd name="connsiteY5" fmla="*/ 0 h 452104"/>
                <a:gd name="connsiteX6" fmla="*/ 607903 w 609406"/>
                <a:gd name="connsiteY6" fmla="*/ 52907 h 452104"/>
                <a:gd name="connsiteX7" fmla="*/ 584959 w 609406"/>
                <a:gd name="connsiteY7" fmla="*/ 204441 h 452104"/>
                <a:gd name="connsiteX8" fmla="*/ 394763 w 609406"/>
                <a:gd name="connsiteY8" fmla="*/ 415985 h 452104"/>
                <a:gd name="connsiteX9" fmla="*/ 101821 w 609406"/>
                <a:gd name="connsiteY9" fmla="*/ 404260 h 452104"/>
                <a:gd name="connsiteX10" fmla="*/ 0 w 609406"/>
                <a:gd name="connsiteY10" fmla="*/ 231000 h 45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406" h="452104">
                  <a:moveTo>
                    <a:pt x="0" y="231000"/>
                  </a:moveTo>
                  <a:cubicBezTo>
                    <a:pt x="15927" y="243102"/>
                    <a:pt x="27315" y="258945"/>
                    <a:pt x="40132" y="268694"/>
                  </a:cubicBezTo>
                  <a:cubicBezTo>
                    <a:pt x="101737" y="315718"/>
                    <a:pt x="170739" y="331981"/>
                    <a:pt x="247179" y="323492"/>
                  </a:cubicBezTo>
                  <a:cubicBezTo>
                    <a:pt x="315760" y="315886"/>
                    <a:pt x="376945" y="289664"/>
                    <a:pt x="431197" y="249154"/>
                  </a:cubicBezTo>
                  <a:cubicBezTo>
                    <a:pt x="497929" y="199315"/>
                    <a:pt x="547768" y="135230"/>
                    <a:pt x="576806" y="56143"/>
                  </a:cubicBezTo>
                  <a:cubicBezTo>
                    <a:pt x="583446" y="38115"/>
                    <a:pt x="591388" y="20591"/>
                    <a:pt x="599919" y="0"/>
                  </a:cubicBezTo>
                  <a:cubicBezTo>
                    <a:pt x="608407" y="19036"/>
                    <a:pt x="606306" y="36518"/>
                    <a:pt x="607903" y="52907"/>
                  </a:cubicBezTo>
                  <a:cubicBezTo>
                    <a:pt x="612988" y="105015"/>
                    <a:pt x="605130" y="155274"/>
                    <a:pt x="584959" y="204441"/>
                  </a:cubicBezTo>
                  <a:cubicBezTo>
                    <a:pt x="546592" y="298026"/>
                    <a:pt x="484944" y="370768"/>
                    <a:pt x="394763" y="415985"/>
                  </a:cubicBezTo>
                  <a:cubicBezTo>
                    <a:pt x="296051" y="465445"/>
                    <a:pt x="196121" y="466496"/>
                    <a:pt x="101821" y="404260"/>
                  </a:cubicBezTo>
                  <a:cubicBezTo>
                    <a:pt x="53747" y="372575"/>
                    <a:pt x="13826" y="277771"/>
                    <a:pt x="0" y="231000"/>
                  </a:cubicBezTo>
                  <a:close/>
                </a:path>
              </a:pathLst>
            </a:custGeom>
            <a:solidFill>
              <a:srgbClr val="CCC5AA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D41FD0-A680-41DD-B0F1-A4913FD34816}"/>
                </a:ext>
              </a:extLst>
            </p:cNvPr>
            <p:cNvSpPr/>
            <p:nvPr/>
          </p:nvSpPr>
          <p:spPr>
            <a:xfrm>
              <a:off x="3097082" y="1830334"/>
              <a:ext cx="623939" cy="468429"/>
            </a:xfrm>
            <a:custGeom>
              <a:avLst/>
              <a:gdLst>
                <a:gd name="connsiteX0" fmla="*/ 623570 w 623939"/>
                <a:gd name="connsiteY0" fmla="*/ 468429 h 468429"/>
                <a:gd name="connsiteX1" fmla="*/ 467076 w 623939"/>
                <a:gd name="connsiteY1" fmla="*/ 409975 h 468429"/>
                <a:gd name="connsiteX2" fmla="*/ 189389 w 623939"/>
                <a:gd name="connsiteY2" fmla="*/ 244111 h 468429"/>
                <a:gd name="connsiteX3" fmla="*/ 28399 w 623939"/>
                <a:gd name="connsiteY3" fmla="*/ 78079 h 468429"/>
                <a:gd name="connsiteX4" fmla="*/ 454 w 623939"/>
                <a:gd name="connsiteY4" fmla="*/ 11724 h 468429"/>
                <a:gd name="connsiteX5" fmla="*/ 1673 w 623939"/>
                <a:gd name="connsiteY5" fmla="*/ 0 h 468429"/>
                <a:gd name="connsiteX6" fmla="*/ 45503 w 623939"/>
                <a:gd name="connsiteY6" fmla="*/ 63413 h 468429"/>
                <a:gd name="connsiteX7" fmla="*/ 161192 w 623939"/>
                <a:gd name="connsiteY7" fmla="*/ 173470 h 468429"/>
                <a:gd name="connsiteX8" fmla="*/ 531833 w 623939"/>
                <a:gd name="connsiteY8" fmla="*/ 354967 h 468429"/>
                <a:gd name="connsiteX9" fmla="*/ 610332 w 623939"/>
                <a:gd name="connsiteY9" fmla="*/ 367574 h 468429"/>
                <a:gd name="connsiteX10" fmla="*/ 623570 w 623939"/>
                <a:gd name="connsiteY10" fmla="*/ 468429 h 46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3939" h="468429">
                  <a:moveTo>
                    <a:pt x="623570" y="468429"/>
                  </a:moveTo>
                  <a:cubicBezTo>
                    <a:pt x="581967" y="457755"/>
                    <a:pt x="506368" y="427205"/>
                    <a:pt x="467076" y="409975"/>
                  </a:cubicBezTo>
                  <a:cubicBezTo>
                    <a:pt x="367566" y="366355"/>
                    <a:pt x="275200" y="310465"/>
                    <a:pt x="189389" y="244111"/>
                  </a:cubicBezTo>
                  <a:cubicBezTo>
                    <a:pt x="127952" y="196625"/>
                    <a:pt x="70044" y="145189"/>
                    <a:pt x="28399" y="78079"/>
                  </a:cubicBezTo>
                  <a:cubicBezTo>
                    <a:pt x="15498" y="57319"/>
                    <a:pt x="7262" y="34879"/>
                    <a:pt x="454" y="11724"/>
                  </a:cubicBezTo>
                  <a:cubicBezTo>
                    <a:pt x="-596" y="8237"/>
                    <a:pt x="328" y="4202"/>
                    <a:pt x="1673" y="0"/>
                  </a:cubicBezTo>
                  <a:cubicBezTo>
                    <a:pt x="15624" y="21936"/>
                    <a:pt x="29996" y="42989"/>
                    <a:pt x="45503" y="63413"/>
                  </a:cubicBezTo>
                  <a:cubicBezTo>
                    <a:pt x="78155" y="106402"/>
                    <a:pt x="117992" y="141953"/>
                    <a:pt x="161192" y="173470"/>
                  </a:cubicBezTo>
                  <a:cubicBezTo>
                    <a:pt x="272174" y="254491"/>
                    <a:pt x="383829" y="306389"/>
                    <a:pt x="531833" y="354967"/>
                  </a:cubicBezTo>
                  <a:cubicBezTo>
                    <a:pt x="583816" y="368289"/>
                    <a:pt x="594196" y="367364"/>
                    <a:pt x="610332" y="367574"/>
                  </a:cubicBezTo>
                  <a:cubicBezTo>
                    <a:pt x="615081" y="407496"/>
                    <a:pt x="626091" y="428507"/>
                    <a:pt x="623570" y="468429"/>
                  </a:cubicBezTo>
                  <a:close/>
                </a:path>
              </a:pathLst>
            </a:custGeom>
            <a:solidFill>
              <a:srgbClr val="D4CDB2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B1BBD6-208D-4041-9FEF-F5A3012200A6}"/>
                </a:ext>
              </a:extLst>
            </p:cNvPr>
            <p:cNvSpPr/>
            <p:nvPr/>
          </p:nvSpPr>
          <p:spPr>
            <a:xfrm>
              <a:off x="3068844" y="3317439"/>
              <a:ext cx="527426" cy="629040"/>
            </a:xfrm>
            <a:custGeom>
              <a:avLst/>
              <a:gdLst>
                <a:gd name="connsiteX0" fmla="*/ 166359 w 527426"/>
                <a:gd name="connsiteY0" fmla="*/ 86021 h 629040"/>
                <a:gd name="connsiteX1" fmla="*/ 504937 w 527426"/>
                <a:gd name="connsiteY1" fmla="*/ 0 h 629040"/>
                <a:gd name="connsiteX2" fmla="*/ 522502 w 527426"/>
                <a:gd name="connsiteY2" fmla="*/ 125438 h 629040"/>
                <a:gd name="connsiteX3" fmla="*/ 520360 w 527426"/>
                <a:gd name="connsiteY3" fmla="*/ 363078 h 629040"/>
                <a:gd name="connsiteX4" fmla="*/ 484178 w 527426"/>
                <a:gd name="connsiteY4" fmla="*/ 498055 h 629040"/>
                <a:gd name="connsiteX5" fmla="*/ 273559 w 527426"/>
                <a:gd name="connsiteY5" fmla="*/ 629041 h 629040"/>
                <a:gd name="connsiteX6" fmla="*/ 154844 w 527426"/>
                <a:gd name="connsiteY6" fmla="*/ 593993 h 629040"/>
                <a:gd name="connsiteX7" fmla="*/ 45585 w 527426"/>
                <a:gd name="connsiteY7" fmla="*/ 449014 h 629040"/>
                <a:gd name="connsiteX8" fmla="*/ 116 w 527426"/>
                <a:gd name="connsiteY8" fmla="*/ 65640 h 629040"/>
                <a:gd name="connsiteX9" fmla="*/ 166359 w 527426"/>
                <a:gd name="connsiteY9" fmla="*/ 86021 h 62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426" h="629040">
                  <a:moveTo>
                    <a:pt x="166359" y="86021"/>
                  </a:moveTo>
                  <a:cubicBezTo>
                    <a:pt x="304824" y="87029"/>
                    <a:pt x="470016" y="15170"/>
                    <a:pt x="504937" y="0"/>
                  </a:cubicBezTo>
                  <a:cubicBezTo>
                    <a:pt x="511030" y="35509"/>
                    <a:pt x="521536" y="89593"/>
                    <a:pt x="522502" y="125438"/>
                  </a:cubicBezTo>
                  <a:cubicBezTo>
                    <a:pt x="527335" y="212720"/>
                    <a:pt x="531453" y="281469"/>
                    <a:pt x="520360" y="363078"/>
                  </a:cubicBezTo>
                  <a:cubicBezTo>
                    <a:pt x="512753" y="415018"/>
                    <a:pt x="505777" y="458176"/>
                    <a:pt x="484178" y="498055"/>
                  </a:cubicBezTo>
                  <a:cubicBezTo>
                    <a:pt x="437322" y="584412"/>
                    <a:pt x="393324" y="629041"/>
                    <a:pt x="273559" y="629041"/>
                  </a:cubicBezTo>
                  <a:cubicBezTo>
                    <a:pt x="228889" y="629041"/>
                    <a:pt x="183672" y="612568"/>
                    <a:pt x="154844" y="593993"/>
                  </a:cubicBezTo>
                  <a:cubicBezTo>
                    <a:pt x="102820" y="566174"/>
                    <a:pt x="56595" y="496836"/>
                    <a:pt x="45585" y="449014"/>
                  </a:cubicBezTo>
                  <a:cubicBezTo>
                    <a:pt x="31843" y="390645"/>
                    <a:pt x="-2237" y="122118"/>
                    <a:pt x="116" y="65640"/>
                  </a:cubicBezTo>
                  <a:cubicBezTo>
                    <a:pt x="31129" y="84424"/>
                    <a:pt x="121142" y="85685"/>
                    <a:pt x="166359" y="86021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3B001D1-B77A-40CB-A1B5-670176681205}"/>
                </a:ext>
              </a:extLst>
            </p:cNvPr>
            <p:cNvSpPr/>
            <p:nvPr/>
          </p:nvSpPr>
          <p:spPr>
            <a:xfrm>
              <a:off x="2788603" y="3271275"/>
              <a:ext cx="312505" cy="447117"/>
            </a:xfrm>
            <a:custGeom>
              <a:avLst/>
              <a:gdLst>
                <a:gd name="connsiteX0" fmla="*/ 312505 w 312505"/>
                <a:gd name="connsiteY0" fmla="*/ 414201 h 447117"/>
                <a:gd name="connsiteX1" fmla="*/ 184503 w 312505"/>
                <a:gd name="connsiteY1" fmla="*/ 443155 h 447117"/>
                <a:gd name="connsiteX2" fmla="*/ 6410 w 312505"/>
                <a:gd name="connsiteY2" fmla="*/ 738 h 447117"/>
                <a:gd name="connsiteX3" fmla="*/ 269474 w 312505"/>
                <a:gd name="connsiteY3" fmla="*/ 23 h 447117"/>
                <a:gd name="connsiteX4" fmla="*/ 312505 w 312505"/>
                <a:gd name="connsiteY4" fmla="*/ 414201 h 44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05" h="447117">
                  <a:moveTo>
                    <a:pt x="312505" y="414201"/>
                  </a:moveTo>
                  <a:cubicBezTo>
                    <a:pt x="294309" y="423194"/>
                    <a:pt x="251236" y="458913"/>
                    <a:pt x="184503" y="443155"/>
                  </a:cubicBezTo>
                  <a:cubicBezTo>
                    <a:pt x="-9264" y="391677"/>
                    <a:pt x="-9852" y="166308"/>
                    <a:pt x="6410" y="738"/>
                  </a:cubicBezTo>
                  <a:cubicBezTo>
                    <a:pt x="54065" y="653"/>
                    <a:pt x="244890" y="-145"/>
                    <a:pt x="269474" y="23"/>
                  </a:cubicBezTo>
                  <a:cubicBezTo>
                    <a:pt x="271365" y="29271"/>
                    <a:pt x="305571" y="365664"/>
                    <a:pt x="312505" y="414201"/>
                  </a:cubicBezTo>
                  <a:close/>
                </a:path>
              </a:pathLst>
            </a:custGeom>
            <a:solidFill>
              <a:srgbClr val="CCC5A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D8ECBC0-BFB4-482C-A366-D6EA5D4D0024}"/>
                </a:ext>
              </a:extLst>
            </p:cNvPr>
            <p:cNvSpPr/>
            <p:nvPr/>
          </p:nvSpPr>
          <p:spPr>
            <a:xfrm>
              <a:off x="1300469" y="3256178"/>
              <a:ext cx="1386124" cy="14941"/>
            </a:xfrm>
            <a:custGeom>
              <a:avLst/>
              <a:gdLst>
                <a:gd name="connsiteX0" fmla="*/ 0 w 1386124"/>
                <a:gd name="connsiteY0" fmla="*/ 14490 h 14941"/>
                <a:gd name="connsiteX1" fmla="*/ 420 w 1386124"/>
                <a:gd name="connsiteY1" fmla="*/ 11044 h 14941"/>
                <a:gd name="connsiteX2" fmla="*/ 49293 w 1386124"/>
                <a:gd name="connsiteY2" fmla="*/ 538 h 14941"/>
                <a:gd name="connsiteX3" fmla="*/ 177967 w 1386124"/>
                <a:gd name="connsiteY3" fmla="*/ 5035 h 14941"/>
                <a:gd name="connsiteX4" fmla="*/ 1352171 w 1386124"/>
                <a:gd name="connsiteY4" fmla="*/ 5119 h 14941"/>
                <a:gd name="connsiteX5" fmla="*/ 1385915 w 1386124"/>
                <a:gd name="connsiteY5" fmla="*/ 11044 h 14941"/>
                <a:gd name="connsiteX6" fmla="*/ 1386125 w 1386124"/>
                <a:gd name="connsiteY6" fmla="*/ 14280 h 14941"/>
                <a:gd name="connsiteX7" fmla="*/ 1372047 w 1386124"/>
                <a:gd name="connsiteY7" fmla="*/ 14910 h 14941"/>
                <a:gd name="connsiteX8" fmla="*/ 12355 w 1386124"/>
                <a:gd name="connsiteY8" fmla="*/ 14910 h 14941"/>
                <a:gd name="connsiteX9" fmla="*/ 0 w 1386124"/>
                <a:gd name="connsiteY9" fmla="*/ 14490 h 1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6124" h="14941">
                  <a:moveTo>
                    <a:pt x="0" y="14490"/>
                  </a:moveTo>
                  <a:cubicBezTo>
                    <a:pt x="168" y="13355"/>
                    <a:pt x="294" y="12221"/>
                    <a:pt x="420" y="11044"/>
                  </a:cubicBezTo>
                  <a:cubicBezTo>
                    <a:pt x="15422" y="1463"/>
                    <a:pt x="32232" y="-1311"/>
                    <a:pt x="49293" y="538"/>
                  </a:cubicBezTo>
                  <a:cubicBezTo>
                    <a:pt x="92114" y="5245"/>
                    <a:pt x="135020" y="5035"/>
                    <a:pt x="177967" y="5035"/>
                  </a:cubicBezTo>
                  <a:cubicBezTo>
                    <a:pt x="569368" y="4951"/>
                    <a:pt x="960769" y="4951"/>
                    <a:pt x="1352171" y="5119"/>
                  </a:cubicBezTo>
                  <a:cubicBezTo>
                    <a:pt x="1363559" y="5119"/>
                    <a:pt x="1375955" y="1925"/>
                    <a:pt x="1385915" y="11044"/>
                  </a:cubicBezTo>
                  <a:cubicBezTo>
                    <a:pt x="1385999" y="12137"/>
                    <a:pt x="1386083" y="13187"/>
                    <a:pt x="1386125" y="14280"/>
                  </a:cubicBezTo>
                  <a:cubicBezTo>
                    <a:pt x="1381418" y="14490"/>
                    <a:pt x="1376754" y="14910"/>
                    <a:pt x="1372047" y="14910"/>
                  </a:cubicBezTo>
                  <a:cubicBezTo>
                    <a:pt x="918830" y="14952"/>
                    <a:pt x="465571" y="14952"/>
                    <a:pt x="12355" y="14910"/>
                  </a:cubicBezTo>
                  <a:cubicBezTo>
                    <a:pt x="8194" y="14910"/>
                    <a:pt x="4118" y="14616"/>
                    <a:pt x="0" y="14490"/>
                  </a:cubicBezTo>
                  <a:close/>
                </a:path>
              </a:pathLst>
            </a:custGeom>
            <a:solidFill>
              <a:srgbClr val="F49B34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F48B94-751B-402B-8F6F-BE52EF23971F}"/>
                </a:ext>
              </a:extLst>
            </p:cNvPr>
            <p:cNvSpPr/>
            <p:nvPr/>
          </p:nvSpPr>
          <p:spPr>
            <a:xfrm>
              <a:off x="1290258" y="2118106"/>
              <a:ext cx="1767692" cy="1157054"/>
            </a:xfrm>
            <a:custGeom>
              <a:avLst/>
              <a:gdLst>
                <a:gd name="connsiteX0" fmla="*/ 0 w 1767692"/>
                <a:gd name="connsiteY0" fmla="*/ 1156974 h 1157054"/>
                <a:gd name="connsiteX1" fmla="*/ 81608 w 1767692"/>
                <a:gd name="connsiteY1" fmla="*/ 1097806 h 1157054"/>
                <a:gd name="connsiteX2" fmla="*/ 282688 w 1767692"/>
                <a:gd name="connsiteY2" fmla="*/ 914544 h 1157054"/>
                <a:gd name="connsiteX3" fmla="*/ 464899 w 1767692"/>
                <a:gd name="connsiteY3" fmla="*/ 635008 h 1157054"/>
                <a:gd name="connsiteX4" fmla="*/ 579538 w 1767692"/>
                <a:gd name="connsiteY4" fmla="*/ 283234 h 1157054"/>
                <a:gd name="connsiteX5" fmla="*/ 598532 w 1767692"/>
                <a:gd name="connsiteY5" fmla="*/ 101695 h 1157054"/>
                <a:gd name="connsiteX6" fmla="*/ 598322 w 1767692"/>
                <a:gd name="connsiteY6" fmla="*/ 0 h 1157054"/>
                <a:gd name="connsiteX7" fmla="*/ 610803 w 1767692"/>
                <a:gd name="connsiteY7" fmla="*/ 87492 h 1157054"/>
                <a:gd name="connsiteX8" fmla="*/ 618241 w 1767692"/>
                <a:gd name="connsiteY8" fmla="*/ 273947 h 1157054"/>
                <a:gd name="connsiteX9" fmla="*/ 586135 w 1767692"/>
                <a:gd name="connsiteY9" fmla="*/ 529614 h 1157054"/>
                <a:gd name="connsiteX10" fmla="*/ 495828 w 1767692"/>
                <a:gd name="connsiteY10" fmla="*/ 775154 h 1157054"/>
                <a:gd name="connsiteX11" fmla="*/ 398503 w 1767692"/>
                <a:gd name="connsiteY11" fmla="*/ 921520 h 1157054"/>
                <a:gd name="connsiteX12" fmla="*/ 650472 w 1767692"/>
                <a:gd name="connsiteY12" fmla="*/ 891347 h 1157054"/>
                <a:gd name="connsiteX13" fmla="*/ 1013928 w 1767692"/>
                <a:gd name="connsiteY13" fmla="*/ 843988 h 1157054"/>
                <a:gd name="connsiteX14" fmla="*/ 1265813 w 1767692"/>
                <a:gd name="connsiteY14" fmla="*/ 788559 h 1157054"/>
                <a:gd name="connsiteX15" fmla="*/ 1689530 w 1767692"/>
                <a:gd name="connsiteY15" fmla="*/ 647068 h 1157054"/>
                <a:gd name="connsiteX16" fmla="*/ 1761347 w 1767692"/>
                <a:gd name="connsiteY16" fmla="*/ 616266 h 1157054"/>
                <a:gd name="connsiteX17" fmla="*/ 1735251 w 1767692"/>
                <a:gd name="connsiteY17" fmla="*/ 733551 h 1157054"/>
                <a:gd name="connsiteX18" fmla="*/ 1746807 w 1767692"/>
                <a:gd name="connsiteY18" fmla="*/ 960307 h 1157054"/>
                <a:gd name="connsiteX19" fmla="*/ 1767693 w 1767692"/>
                <a:gd name="connsiteY19" fmla="*/ 1153192 h 1157054"/>
                <a:gd name="connsiteX20" fmla="*/ 0 w 1767692"/>
                <a:gd name="connsiteY20" fmla="*/ 1156974 h 115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7692" h="1157054">
                  <a:moveTo>
                    <a:pt x="0" y="1156974"/>
                  </a:moveTo>
                  <a:cubicBezTo>
                    <a:pt x="29290" y="1139829"/>
                    <a:pt x="56101" y="1115329"/>
                    <a:pt x="81608" y="1097806"/>
                  </a:cubicBezTo>
                  <a:cubicBezTo>
                    <a:pt x="157124" y="1045949"/>
                    <a:pt x="223184" y="984218"/>
                    <a:pt x="282688" y="914544"/>
                  </a:cubicBezTo>
                  <a:cubicBezTo>
                    <a:pt x="355682" y="829112"/>
                    <a:pt x="415900" y="735652"/>
                    <a:pt x="464899" y="635008"/>
                  </a:cubicBezTo>
                  <a:cubicBezTo>
                    <a:pt x="519361" y="523185"/>
                    <a:pt x="558400" y="406025"/>
                    <a:pt x="579538" y="283234"/>
                  </a:cubicBezTo>
                  <a:cubicBezTo>
                    <a:pt x="589875" y="223184"/>
                    <a:pt x="595758" y="162755"/>
                    <a:pt x="598532" y="101695"/>
                  </a:cubicBezTo>
                  <a:cubicBezTo>
                    <a:pt x="600087" y="67615"/>
                    <a:pt x="596137" y="33912"/>
                    <a:pt x="598322" y="0"/>
                  </a:cubicBezTo>
                  <a:cubicBezTo>
                    <a:pt x="606726" y="28576"/>
                    <a:pt x="608071" y="58328"/>
                    <a:pt x="610803" y="87492"/>
                  </a:cubicBezTo>
                  <a:cubicBezTo>
                    <a:pt x="616602" y="149433"/>
                    <a:pt x="620888" y="211669"/>
                    <a:pt x="618241" y="273947"/>
                  </a:cubicBezTo>
                  <a:cubicBezTo>
                    <a:pt x="614585" y="360010"/>
                    <a:pt x="606012" y="445569"/>
                    <a:pt x="586135" y="529614"/>
                  </a:cubicBezTo>
                  <a:cubicBezTo>
                    <a:pt x="565922" y="615089"/>
                    <a:pt x="537010" y="697370"/>
                    <a:pt x="495828" y="775154"/>
                  </a:cubicBezTo>
                  <a:cubicBezTo>
                    <a:pt x="468387" y="826968"/>
                    <a:pt x="435777" y="875295"/>
                    <a:pt x="398503" y="921520"/>
                  </a:cubicBezTo>
                  <a:cubicBezTo>
                    <a:pt x="480826" y="915721"/>
                    <a:pt x="568612" y="902652"/>
                    <a:pt x="650472" y="891347"/>
                  </a:cubicBezTo>
                  <a:cubicBezTo>
                    <a:pt x="711784" y="886557"/>
                    <a:pt x="954088" y="854703"/>
                    <a:pt x="1013928" y="843988"/>
                  </a:cubicBezTo>
                  <a:cubicBezTo>
                    <a:pt x="1098604" y="828817"/>
                    <a:pt x="1182608" y="810369"/>
                    <a:pt x="1265813" y="788559"/>
                  </a:cubicBezTo>
                  <a:cubicBezTo>
                    <a:pt x="1410162" y="750739"/>
                    <a:pt x="1551317" y="703337"/>
                    <a:pt x="1689530" y="647068"/>
                  </a:cubicBezTo>
                  <a:cubicBezTo>
                    <a:pt x="1713693" y="637235"/>
                    <a:pt x="1735839" y="622527"/>
                    <a:pt x="1761347" y="616266"/>
                  </a:cubicBezTo>
                  <a:cubicBezTo>
                    <a:pt x="1764037" y="621224"/>
                    <a:pt x="1735923" y="695941"/>
                    <a:pt x="1735251" y="733551"/>
                  </a:cubicBezTo>
                  <a:cubicBezTo>
                    <a:pt x="1733948" y="809445"/>
                    <a:pt x="1742521" y="884750"/>
                    <a:pt x="1746807" y="960307"/>
                  </a:cubicBezTo>
                  <a:cubicBezTo>
                    <a:pt x="1749833" y="1013634"/>
                    <a:pt x="1751514" y="1079946"/>
                    <a:pt x="1767693" y="1153192"/>
                  </a:cubicBezTo>
                  <a:cubicBezTo>
                    <a:pt x="1657761" y="1154369"/>
                    <a:pt x="5967" y="1157604"/>
                    <a:pt x="0" y="1156974"/>
                  </a:cubicBezTo>
                  <a:close/>
                </a:path>
              </a:pathLst>
            </a:custGeom>
            <a:solidFill>
              <a:srgbClr val="AC6E29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577186-018B-4751-9054-45A7CDDEE47C}"/>
                </a:ext>
              </a:extLst>
            </p:cNvPr>
            <p:cNvSpPr/>
            <p:nvPr/>
          </p:nvSpPr>
          <p:spPr>
            <a:xfrm>
              <a:off x="3628862" y="1525962"/>
              <a:ext cx="381047" cy="408317"/>
            </a:xfrm>
            <a:custGeom>
              <a:avLst/>
              <a:gdLst>
                <a:gd name="connsiteX0" fmla="*/ 68425 w 381047"/>
                <a:gd name="connsiteY0" fmla="*/ 383333 h 408317"/>
                <a:gd name="connsiteX1" fmla="*/ 87210 w 381047"/>
                <a:gd name="connsiteY1" fmla="*/ 369256 h 408317"/>
                <a:gd name="connsiteX2" fmla="*/ 140242 w 381047"/>
                <a:gd name="connsiteY2" fmla="*/ 356985 h 408317"/>
                <a:gd name="connsiteX3" fmla="*/ 168187 w 381047"/>
                <a:gd name="connsiteY3" fmla="*/ 321349 h 408317"/>
                <a:gd name="connsiteX4" fmla="*/ 168104 w 381047"/>
                <a:gd name="connsiteY4" fmla="*/ 281554 h 408317"/>
                <a:gd name="connsiteX5" fmla="*/ 131964 w 381047"/>
                <a:gd name="connsiteY5" fmla="*/ 270502 h 408317"/>
                <a:gd name="connsiteX6" fmla="*/ 5643 w 381047"/>
                <a:gd name="connsiteY6" fmla="*/ 115942 h 408317"/>
                <a:gd name="connsiteX7" fmla="*/ 52120 w 381047"/>
                <a:gd name="connsiteY7" fmla="*/ 30929 h 408317"/>
                <a:gd name="connsiteX8" fmla="*/ 365401 w 381047"/>
                <a:gd name="connsiteY8" fmla="*/ 39376 h 408317"/>
                <a:gd name="connsiteX9" fmla="*/ 380025 w 381047"/>
                <a:gd name="connsiteY9" fmla="*/ 58959 h 408317"/>
                <a:gd name="connsiteX10" fmla="*/ 232524 w 381047"/>
                <a:gd name="connsiteY10" fmla="*/ 275208 h 408317"/>
                <a:gd name="connsiteX11" fmla="*/ 203193 w 381047"/>
                <a:gd name="connsiteY11" fmla="*/ 282983 h 408317"/>
                <a:gd name="connsiteX12" fmla="*/ 202436 w 381047"/>
                <a:gd name="connsiteY12" fmla="*/ 313953 h 408317"/>
                <a:gd name="connsiteX13" fmla="*/ 238828 w 381047"/>
                <a:gd name="connsiteY13" fmla="*/ 358918 h 408317"/>
                <a:gd name="connsiteX14" fmla="*/ 283288 w 381047"/>
                <a:gd name="connsiteY14" fmla="*/ 369340 h 408317"/>
                <a:gd name="connsiteX15" fmla="*/ 302913 w 381047"/>
                <a:gd name="connsiteY15" fmla="*/ 386863 h 408317"/>
                <a:gd name="connsiteX16" fmla="*/ 275682 w 381047"/>
                <a:gd name="connsiteY16" fmla="*/ 407202 h 408317"/>
                <a:gd name="connsiteX17" fmla="*/ 206933 w 381047"/>
                <a:gd name="connsiteY17" fmla="*/ 391107 h 408317"/>
                <a:gd name="connsiteX18" fmla="*/ 165288 w 381047"/>
                <a:gd name="connsiteY18" fmla="*/ 390771 h 408317"/>
                <a:gd name="connsiteX19" fmla="*/ 94857 w 381047"/>
                <a:gd name="connsiteY19" fmla="*/ 407328 h 408317"/>
                <a:gd name="connsiteX20" fmla="*/ 68425 w 381047"/>
                <a:gd name="connsiteY20" fmla="*/ 383333 h 40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047" h="408317">
                  <a:moveTo>
                    <a:pt x="68425" y="383333"/>
                  </a:moveTo>
                  <a:cubicBezTo>
                    <a:pt x="71787" y="374761"/>
                    <a:pt x="78637" y="371105"/>
                    <a:pt x="87210" y="369256"/>
                  </a:cubicBezTo>
                  <a:cubicBezTo>
                    <a:pt x="104943" y="365389"/>
                    <a:pt x="122677" y="361481"/>
                    <a:pt x="140242" y="356985"/>
                  </a:cubicBezTo>
                  <a:cubicBezTo>
                    <a:pt x="162514" y="351270"/>
                    <a:pt x="167977" y="343664"/>
                    <a:pt x="168187" y="321349"/>
                  </a:cubicBezTo>
                  <a:cubicBezTo>
                    <a:pt x="168314" y="307860"/>
                    <a:pt x="173650" y="291807"/>
                    <a:pt x="168104" y="281554"/>
                  </a:cubicBezTo>
                  <a:cubicBezTo>
                    <a:pt x="162640" y="271426"/>
                    <a:pt x="144234" y="275082"/>
                    <a:pt x="131964" y="270502"/>
                  </a:cubicBezTo>
                  <a:cubicBezTo>
                    <a:pt x="59643" y="243523"/>
                    <a:pt x="20603" y="188725"/>
                    <a:pt x="5643" y="115942"/>
                  </a:cubicBezTo>
                  <a:cubicBezTo>
                    <a:pt x="-6376" y="57614"/>
                    <a:pt x="-2762" y="53285"/>
                    <a:pt x="52120" y="30929"/>
                  </a:cubicBezTo>
                  <a:cubicBezTo>
                    <a:pt x="157724" y="-12102"/>
                    <a:pt x="262193" y="-11094"/>
                    <a:pt x="365401" y="39376"/>
                  </a:cubicBezTo>
                  <a:cubicBezTo>
                    <a:pt x="374226" y="43704"/>
                    <a:pt x="378974" y="48915"/>
                    <a:pt x="380025" y="58959"/>
                  </a:cubicBezTo>
                  <a:cubicBezTo>
                    <a:pt x="390152" y="153132"/>
                    <a:pt x="323882" y="250163"/>
                    <a:pt x="232524" y="275208"/>
                  </a:cubicBezTo>
                  <a:cubicBezTo>
                    <a:pt x="222481" y="277982"/>
                    <a:pt x="208067" y="273948"/>
                    <a:pt x="203193" y="282983"/>
                  </a:cubicBezTo>
                  <a:cubicBezTo>
                    <a:pt x="198822" y="291051"/>
                    <a:pt x="203487" y="303574"/>
                    <a:pt x="202436" y="313953"/>
                  </a:cubicBezTo>
                  <a:cubicBezTo>
                    <a:pt x="199200" y="345681"/>
                    <a:pt x="209118" y="351774"/>
                    <a:pt x="238828" y="358918"/>
                  </a:cubicBezTo>
                  <a:cubicBezTo>
                    <a:pt x="253620" y="362490"/>
                    <a:pt x="268412" y="366104"/>
                    <a:pt x="283288" y="369340"/>
                  </a:cubicBezTo>
                  <a:cubicBezTo>
                    <a:pt x="293290" y="371525"/>
                    <a:pt x="300686" y="376189"/>
                    <a:pt x="302913" y="386863"/>
                  </a:cubicBezTo>
                  <a:cubicBezTo>
                    <a:pt x="302829" y="404303"/>
                    <a:pt x="294424" y="411236"/>
                    <a:pt x="275682" y="407202"/>
                  </a:cubicBezTo>
                  <a:cubicBezTo>
                    <a:pt x="252696" y="402286"/>
                    <a:pt x="229583" y="397579"/>
                    <a:pt x="206933" y="391107"/>
                  </a:cubicBezTo>
                  <a:cubicBezTo>
                    <a:pt x="192897" y="387073"/>
                    <a:pt x="179450" y="387157"/>
                    <a:pt x="165288" y="390771"/>
                  </a:cubicBezTo>
                  <a:cubicBezTo>
                    <a:pt x="141923" y="396739"/>
                    <a:pt x="118475" y="402580"/>
                    <a:pt x="94857" y="407328"/>
                  </a:cubicBezTo>
                  <a:cubicBezTo>
                    <a:pt x="74308" y="411363"/>
                    <a:pt x="65441" y="402664"/>
                    <a:pt x="68425" y="383333"/>
                  </a:cubicBezTo>
                  <a:close/>
                </a:path>
              </a:pathLst>
            </a:custGeom>
            <a:solidFill>
              <a:srgbClr val="010101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06D84B-4CE7-4D99-A45F-0F5FD9CF5630}"/>
                </a:ext>
              </a:extLst>
            </p:cNvPr>
            <p:cNvSpPr/>
            <p:nvPr/>
          </p:nvSpPr>
          <p:spPr>
            <a:xfrm>
              <a:off x="2827788" y="406772"/>
              <a:ext cx="324540" cy="397644"/>
            </a:xfrm>
            <a:custGeom>
              <a:avLst/>
              <a:gdLst>
                <a:gd name="connsiteX0" fmla="*/ 275841 w 324540"/>
                <a:gd name="connsiteY0" fmla="*/ 279951 h 397644"/>
                <a:gd name="connsiteX1" fmla="*/ 198603 w 324540"/>
                <a:gd name="connsiteY1" fmla="*/ 356937 h 397644"/>
                <a:gd name="connsiteX2" fmla="*/ 142629 w 324540"/>
                <a:gd name="connsiteY2" fmla="*/ 388958 h 397644"/>
                <a:gd name="connsiteX3" fmla="*/ 18997 w 324540"/>
                <a:gd name="connsiteY3" fmla="*/ 385218 h 397644"/>
                <a:gd name="connsiteX4" fmla="*/ 7735 w 324540"/>
                <a:gd name="connsiteY4" fmla="*/ 368829 h 397644"/>
                <a:gd name="connsiteX5" fmla="*/ 13408 w 324540"/>
                <a:gd name="connsiteY5" fmla="*/ 95849 h 397644"/>
                <a:gd name="connsiteX6" fmla="*/ 32067 w 324540"/>
                <a:gd name="connsiteY6" fmla="*/ 30503 h 397644"/>
                <a:gd name="connsiteX7" fmla="*/ 106993 w 324540"/>
                <a:gd name="connsiteY7" fmla="*/ 7390 h 397644"/>
                <a:gd name="connsiteX8" fmla="*/ 211252 w 324540"/>
                <a:gd name="connsiteY8" fmla="*/ 78409 h 397644"/>
                <a:gd name="connsiteX9" fmla="*/ 318284 w 324540"/>
                <a:gd name="connsiteY9" fmla="*/ 175230 h 397644"/>
                <a:gd name="connsiteX10" fmla="*/ 321814 w 324540"/>
                <a:gd name="connsiteY10" fmla="*/ 195023 h 397644"/>
                <a:gd name="connsiteX11" fmla="*/ 281892 w 324540"/>
                <a:gd name="connsiteY11" fmla="*/ 267512 h 397644"/>
                <a:gd name="connsiteX12" fmla="*/ 275841 w 324540"/>
                <a:gd name="connsiteY12" fmla="*/ 279951 h 3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4540" h="397644">
                  <a:moveTo>
                    <a:pt x="275841" y="279951"/>
                  </a:moveTo>
                  <a:cubicBezTo>
                    <a:pt x="252308" y="307812"/>
                    <a:pt x="226170" y="333110"/>
                    <a:pt x="198603" y="356937"/>
                  </a:cubicBezTo>
                  <a:cubicBezTo>
                    <a:pt x="179735" y="367232"/>
                    <a:pt x="163766" y="382024"/>
                    <a:pt x="142629" y="388958"/>
                  </a:cubicBezTo>
                  <a:cubicBezTo>
                    <a:pt x="100690" y="402784"/>
                    <a:pt x="59802" y="399044"/>
                    <a:pt x="18997" y="385218"/>
                  </a:cubicBezTo>
                  <a:cubicBezTo>
                    <a:pt x="11013" y="382529"/>
                    <a:pt x="8281" y="375973"/>
                    <a:pt x="7735" y="368829"/>
                  </a:cubicBezTo>
                  <a:cubicBezTo>
                    <a:pt x="843" y="277682"/>
                    <a:pt x="-7813" y="186576"/>
                    <a:pt x="13408" y="95849"/>
                  </a:cubicBezTo>
                  <a:cubicBezTo>
                    <a:pt x="18577" y="73660"/>
                    <a:pt x="19838" y="50380"/>
                    <a:pt x="32067" y="30503"/>
                  </a:cubicBezTo>
                  <a:cubicBezTo>
                    <a:pt x="51271" y="-720"/>
                    <a:pt x="73585" y="-7107"/>
                    <a:pt x="106993" y="7390"/>
                  </a:cubicBezTo>
                  <a:cubicBezTo>
                    <a:pt x="146285" y="24452"/>
                    <a:pt x="179525" y="50254"/>
                    <a:pt x="211252" y="78409"/>
                  </a:cubicBezTo>
                  <a:cubicBezTo>
                    <a:pt x="247223" y="110346"/>
                    <a:pt x="280043" y="145814"/>
                    <a:pt x="318284" y="175230"/>
                  </a:cubicBezTo>
                  <a:cubicBezTo>
                    <a:pt x="325975" y="181155"/>
                    <a:pt x="325848" y="186996"/>
                    <a:pt x="321814" y="195023"/>
                  </a:cubicBezTo>
                  <a:cubicBezTo>
                    <a:pt x="309418" y="219690"/>
                    <a:pt x="297147" y="244441"/>
                    <a:pt x="281892" y="267512"/>
                  </a:cubicBezTo>
                  <a:cubicBezTo>
                    <a:pt x="279287" y="271420"/>
                    <a:pt x="275673" y="274740"/>
                    <a:pt x="275841" y="279951"/>
                  </a:cubicBezTo>
                  <a:close/>
                </a:path>
              </a:pathLst>
            </a:custGeom>
            <a:solidFill>
              <a:srgbClr val="F5B8B8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14125D-0CAA-4AFF-B769-9A89483CB5A2}"/>
                </a:ext>
              </a:extLst>
            </p:cNvPr>
            <p:cNvSpPr/>
            <p:nvPr/>
          </p:nvSpPr>
          <p:spPr>
            <a:xfrm>
              <a:off x="4349204" y="444839"/>
              <a:ext cx="193835" cy="401716"/>
            </a:xfrm>
            <a:custGeom>
              <a:avLst/>
              <a:gdLst>
                <a:gd name="connsiteX0" fmla="*/ 193836 w 193835"/>
                <a:gd name="connsiteY0" fmla="*/ 73289 h 401716"/>
                <a:gd name="connsiteX1" fmla="*/ 176438 w 193835"/>
                <a:gd name="connsiteY1" fmla="*/ 278024 h 401716"/>
                <a:gd name="connsiteX2" fmla="*/ 165975 w 193835"/>
                <a:gd name="connsiteY2" fmla="*/ 359759 h 401716"/>
                <a:gd name="connsiteX3" fmla="*/ 99368 w 193835"/>
                <a:gd name="connsiteY3" fmla="*/ 395562 h 401716"/>
                <a:gd name="connsiteX4" fmla="*/ 35620 w 193835"/>
                <a:gd name="connsiteY4" fmla="*/ 316307 h 401716"/>
                <a:gd name="connsiteX5" fmla="*/ 446 w 193835"/>
                <a:gd name="connsiteY5" fmla="*/ 191499 h 401716"/>
                <a:gd name="connsiteX6" fmla="*/ 3430 w 193835"/>
                <a:gd name="connsiteY6" fmla="*/ 178640 h 401716"/>
                <a:gd name="connsiteX7" fmla="*/ 137988 w 193835"/>
                <a:gd name="connsiteY7" fmla="*/ 30299 h 401716"/>
                <a:gd name="connsiteX8" fmla="*/ 178876 w 193835"/>
                <a:gd name="connsiteY8" fmla="*/ 2690 h 401716"/>
                <a:gd name="connsiteX9" fmla="*/ 190264 w 193835"/>
                <a:gd name="connsiteY9" fmla="*/ 8237 h 401716"/>
                <a:gd name="connsiteX10" fmla="*/ 193836 w 193835"/>
                <a:gd name="connsiteY10" fmla="*/ 73289 h 40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835" h="401716">
                  <a:moveTo>
                    <a:pt x="193836" y="73289"/>
                  </a:moveTo>
                  <a:cubicBezTo>
                    <a:pt x="191777" y="141870"/>
                    <a:pt x="186860" y="210157"/>
                    <a:pt x="176438" y="278024"/>
                  </a:cubicBezTo>
                  <a:cubicBezTo>
                    <a:pt x="172236" y="305171"/>
                    <a:pt x="166269" y="332444"/>
                    <a:pt x="165975" y="359759"/>
                  </a:cubicBezTo>
                  <a:cubicBezTo>
                    <a:pt x="165512" y="403799"/>
                    <a:pt x="126683" y="408169"/>
                    <a:pt x="99368" y="395562"/>
                  </a:cubicBezTo>
                  <a:cubicBezTo>
                    <a:pt x="65456" y="379972"/>
                    <a:pt x="49445" y="348160"/>
                    <a:pt x="35620" y="316307"/>
                  </a:cubicBezTo>
                  <a:cubicBezTo>
                    <a:pt x="18348" y="276469"/>
                    <a:pt x="9229" y="233942"/>
                    <a:pt x="446" y="191499"/>
                  </a:cubicBezTo>
                  <a:cubicBezTo>
                    <a:pt x="-646" y="186288"/>
                    <a:pt x="236" y="182632"/>
                    <a:pt x="3430" y="178640"/>
                  </a:cubicBezTo>
                  <a:cubicBezTo>
                    <a:pt x="45075" y="126279"/>
                    <a:pt x="84576" y="71902"/>
                    <a:pt x="137988" y="30299"/>
                  </a:cubicBezTo>
                  <a:cubicBezTo>
                    <a:pt x="150930" y="20214"/>
                    <a:pt x="165428" y="12187"/>
                    <a:pt x="178876" y="2690"/>
                  </a:cubicBezTo>
                  <a:cubicBezTo>
                    <a:pt x="186944" y="-3025"/>
                    <a:pt x="188709" y="1093"/>
                    <a:pt x="190264" y="8237"/>
                  </a:cubicBezTo>
                  <a:cubicBezTo>
                    <a:pt x="194971" y="29753"/>
                    <a:pt x="193205" y="51521"/>
                    <a:pt x="193836" y="73289"/>
                  </a:cubicBezTo>
                  <a:close/>
                </a:path>
              </a:pathLst>
            </a:custGeom>
            <a:solidFill>
              <a:srgbClr val="F5B8B8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011D20A-A77A-4AE4-9A22-F98616511AD5}"/>
                </a:ext>
              </a:extLst>
            </p:cNvPr>
            <p:cNvSpPr/>
            <p:nvPr/>
          </p:nvSpPr>
          <p:spPr>
            <a:xfrm>
              <a:off x="3439418" y="1794782"/>
              <a:ext cx="732800" cy="164635"/>
            </a:xfrm>
            <a:custGeom>
              <a:avLst/>
              <a:gdLst>
                <a:gd name="connsiteX0" fmla="*/ 257868 w 732800"/>
                <a:gd name="connsiteY0" fmla="*/ 114512 h 164635"/>
                <a:gd name="connsiteX1" fmla="*/ 284427 w 732800"/>
                <a:gd name="connsiteY1" fmla="*/ 133213 h 164635"/>
                <a:gd name="connsiteX2" fmla="*/ 359270 w 732800"/>
                <a:gd name="connsiteY2" fmla="*/ 115395 h 164635"/>
                <a:gd name="connsiteX3" fmla="*/ 390409 w 732800"/>
                <a:gd name="connsiteY3" fmla="*/ 115437 h 164635"/>
                <a:gd name="connsiteX4" fmla="*/ 465167 w 732800"/>
                <a:gd name="connsiteY4" fmla="*/ 133549 h 164635"/>
                <a:gd name="connsiteX5" fmla="*/ 492356 w 732800"/>
                <a:gd name="connsiteY5" fmla="*/ 117958 h 164635"/>
                <a:gd name="connsiteX6" fmla="*/ 630275 w 732800"/>
                <a:gd name="connsiteY6" fmla="*/ 95476 h 164635"/>
                <a:gd name="connsiteX7" fmla="*/ 717809 w 732800"/>
                <a:gd name="connsiteY7" fmla="*/ 26432 h 164635"/>
                <a:gd name="connsiteX8" fmla="*/ 730584 w 732800"/>
                <a:gd name="connsiteY8" fmla="*/ 14414 h 164635"/>
                <a:gd name="connsiteX9" fmla="*/ 703521 w 732800"/>
                <a:gd name="connsiteY9" fmla="*/ 88038 h 164635"/>
                <a:gd name="connsiteX10" fmla="*/ 540767 w 732800"/>
                <a:gd name="connsiteY10" fmla="*/ 160906 h 164635"/>
                <a:gd name="connsiteX11" fmla="*/ 330610 w 732800"/>
                <a:gd name="connsiteY11" fmla="*/ 161326 h 164635"/>
                <a:gd name="connsiteX12" fmla="*/ 203785 w 732800"/>
                <a:gd name="connsiteY12" fmla="*/ 164562 h 164635"/>
                <a:gd name="connsiteX13" fmla="*/ 67169 w 732800"/>
                <a:gd name="connsiteY13" fmla="*/ 112243 h 164635"/>
                <a:gd name="connsiteX14" fmla="*/ 7454 w 732800"/>
                <a:gd name="connsiteY14" fmla="*/ 41477 h 164635"/>
                <a:gd name="connsiteX15" fmla="*/ 1151 w 732800"/>
                <a:gd name="connsiteY15" fmla="*/ 0 h 164635"/>
                <a:gd name="connsiteX16" fmla="*/ 28802 w 732800"/>
                <a:gd name="connsiteY16" fmla="*/ 28870 h 164635"/>
                <a:gd name="connsiteX17" fmla="*/ 185127 w 732800"/>
                <a:gd name="connsiteY17" fmla="*/ 118505 h 164635"/>
                <a:gd name="connsiteX18" fmla="*/ 241269 w 732800"/>
                <a:gd name="connsiteY18" fmla="*/ 121866 h 164635"/>
                <a:gd name="connsiteX19" fmla="*/ 257868 w 732800"/>
                <a:gd name="connsiteY19" fmla="*/ 114512 h 16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2800" h="164635">
                  <a:moveTo>
                    <a:pt x="257868" y="114512"/>
                  </a:moveTo>
                  <a:cubicBezTo>
                    <a:pt x="260726" y="133801"/>
                    <a:pt x="265937" y="137541"/>
                    <a:pt x="284427" y="133213"/>
                  </a:cubicBezTo>
                  <a:cubicBezTo>
                    <a:pt x="309389" y="127371"/>
                    <a:pt x="334350" y="121446"/>
                    <a:pt x="359270" y="115395"/>
                  </a:cubicBezTo>
                  <a:cubicBezTo>
                    <a:pt x="369691" y="112873"/>
                    <a:pt x="379987" y="112915"/>
                    <a:pt x="390409" y="115437"/>
                  </a:cubicBezTo>
                  <a:cubicBezTo>
                    <a:pt x="415328" y="121530"/>
                    <a:pt x="440500" y="126699"/>
                    <a:pt x="465167" y="133549"/>
                  </a:cubicBezTo>
                  <a:cubicBezTo>
                    <a:pt x="480632" y="137835"/>
                    <a:pt x="488700" y="132582"/>
                    <a:pt x="492356" y="117958"/>
                  </a:cubicBezTo>
                  <a:cubicBezTo>
                    <a:pt x="539128" y="115605"/>
                    <a:pt x="585857" y="114596"/>
                    <a:pt x="630275" y="95476"/>
                  </a:cubicBezTo>
                  <a:cubicBezTo>
                    <a:pt x="665995" y="80096"/>
                    <a:pt x="693520" y="55596"/>
                    <a:pt x="717809" y="26432"/>
                  </a:cubicBezTo>
                  <a:cubicBezTo>
                    <a:pt x="721507" y="22020"/>
                    <a:pt x="723944" y="16515"/>
                    <a:pt x="730584" y="14414"/>
                  </a:cubicBezTo>
                  <a:cubicBezTo>
                    <a:pt x="739199" y="45721"/>
                    <a:pt x="721129" y="67321"/>
                    <a:pt x="703521" y="88038"/>
                  </a:cubicBezTo>
                  <a:cubicBezTo>
                    <a:pt x="661078" y="138003"/>
                    <a:pt x="607079" y="162166"/>
                    <a:pt x="540767" y="160906"/>
                  </a:cubicBezTo>
                  <a:cubicBezTo>
                    <a:pt x="470714" y="159561"/>
                    <a:pt x="400620" y="159141"/>
                    <a:pt x="330610" y="161326"/>
                  </a:cubicBezTo>
                  <a:cubicBezTo>
                    <a:pt x="288335" y="162629"/>
                    <a:pt x="246060" y="163343"/>
                    <a:pt x="203785" y="164562"/>
                  </a:cubicBezTo>
                  <a:cubicBezTo>
                    <a:pt x="150710" y="166074"/>
                    <a:pt x="106838" y="144264"/>
                    <a:pt x="67169" y="112243"/>
                  </a:cubicBezTo>
                  <a:cubicBezTo>
                    <a:pt x="42922" y="92660"/>
                    <a:pt x="22246" y="69506"/>
                    <a:pt x="7454" y="41477"/>
                  </a:cubicBezTo>
                  <a:cubicBezTo>
                    <a:pt x="562" y="28408"/>
                    <a:pt x="-1581" y="15212"/>
                    <a:pt x="1151" y="0"/>
                  </a:cubicBezTo>
                  <a:cubicBezTo>
                    <a:pt x="14598" y="6177"/>
                    <a:pt x="20733" y="18658"/>
                    <a:pt x="28802" y="28870"/>
                  </a:cubicBezTo>
                  <a:cubicBezTo>
                    <a:pt x="68933" y="79843"/>
                    <a:pt x="121840" y="107789"/>
                    <a:pt x="185127" y="118505"/>
                  </a:cubicBezTo>
                  <a:cubicBezTo>
                    <a:pt x="203911" y="121698"/>
                    <a:pt x="222527" y="121278"/>
                    <a:pt x="241269" y="121866"/>
                  </a:cubicBezTo>
                  <a:cubicBezTo>
                    <a:pt x="248329" y="121992"/>
                    <a:pt x="254044" y="120816"/>
                    <a:pt x="257868" y="114512"/>
                  </a:cubicBezTo>
                  <a:close/>
                </a:path>
              </a:pathLst>
            </a:custGeom>
            <a:solidFill>
              <a:srgbClr val="CBC4AA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1AC06F-C30D-4BE6-B012-D752C71231AB}"/>
                </a:ext>
              </a:extLst>
            </p:cNvPr>
            <p:cNvSpPr/>
            <p:nvPr/>
          </p:nvSpPr>
          <p:spPr>
            <a:xfrm>
              <a:off x="4002918" y="1133454"/>
              <a:ext cx="246681" cy="247699"/>
            </a:xfrm>
            <a:custGeom>
              <a:avLst/>
              <a:gdLst>
                <a:gd name="connsiteX0" fmla="*/ 246676 w 246681"/>
                <a:gd name="connsiteY0" fmla="*/ 129151 h 247699"/>
                <a:gd name="connsiteX1" fmla="*/ 127457 w 246681"/>
                <a:gd name="connsiteY1" fmla="*/ 247698 h 247699"/>
                <a:gd name="connsiteX2" fmla="*/ 1 w 246681"/>
                <a:gd name="connsiteY2" fmla="*/ 124865 h 247699"/>
                <a:gd name="connsiteX3" fmla="*/ 123171 w 246681"/>
                <a:gd name="connsiteY3" fmla="*/ 15 h 247699"/>
                <a:gd name="connsiteX4" fmla="*/ 246676 w 246681"/>
                <a:gd name="connsiteY4" fmla="*/ 129151 h 24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681" h="247699">
                  <a:moveTo>
                    <a:pt x="246676" y="129151"/>
                  </a:moveTo>
                  <a:cubicBezTo>
                    <a:pt x="246466" y="198195"/>
                    <a:pt x="196333" y="248076"/>
                    <a:pt x="127457" y="247698"/>
                  </a:cubicBezTo>
                  <a:cubicBezTo>
                    <a:pt x="58792" y="247319"/>
                    <a:pt x="380" y="191051"/>
                    <a:pt x="1" y="124865"/>
                  </a:cubicBezTo>
                  <a:cubicBezTo>
                    <a:pt x="-335" y="59057"/>
                    <a:pt x="57531" y="-1078"/>
                    <a:pt x="123171" y="15"/>
                  </a:cubicBezTo>
                  <a:cubicBezTo>
                    <a:pt x="188096" y="1107"/>
                    <a:pt x="247348" y="42079"/>
                    <a:pt x="246676" y="129151"/>
                  </a:cubicBezTo>
                  <a:close/>
                </a:path>
              </a:pathLst>
            </a:custGeom>
            <a:solidFill>
              <a:srgbClr val="010101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3502BD3-BFF6-4411-B596-4D1FC0B38F45}"/>
                </a:ext>
              </a:extLst>
            </p:cNvPr>
            <p:cNvSpPr/>
            <p:nvPr/>
          </p:nvSpPr>
          <p:spPr>
            <a:xfrm>
              <a:off x="3336183" y="1150080"/>
              <a:ext cx="245542" cy="247041"/>
            </a:xfrm>
            <a:custGeom>
              <a:avLst/>
              <a:gdLst>
                <a:gd name="connsiteX0" fmla="*/ 245541 w 245542"/>
                <a:gd name="connsiteY0" fmla="*/ 127527 h 247041"/>
                <a:gd name="connsiteX1" fmla="*/ 128129 w 245542"/>
                <a:gd name="connsiteY1" fmla="*/ 247040 h 247041"/>
                <a:gd name="connsiteX2" fmla="*/ 1 w 245542"/>
                <a:gd name="connsiteY2" fmla="*/ 124796 h 247041"/>
                <a:gd name="connsiteX3" fmla="*/ 122372 w 245542"/>
                <a:gd name="connsiteY3" fmla="*/ 30 h 247041"/>
                <a:gd name="connsiteX4" fmla="*/ 245541 w 245542"/>
                <a:gd name="connsiteY4" fmla="*/ 127527 h 2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42" h="247041">
                  <a:moveTo>
                    <a:pt x="245541" y="127527"/>
                  </a:moveTo>
                  <a:cubicBezTo>
                    <a:pt x="245751" y="198084"/>
                    <a:pt x="198013" y="246704"/>
                    <a:pt x="128129" y="247040"/>
                  </a:cubicBezTo>
                  <a:cubicBezTo>
                    <a:pt x="57027" y="247377"/>
                    <a:pt x="338" y="193293"/>
                    <a:pt x="1" y="124796"/>
                  </a:cubicBezTo>
                  <a:cubicBezTo>
                    <a:pt x="-335" y="57937"/>
                    <a:pt x="56564" y="-1525"/>
                    <a:pt x="122372" y="30"/>
                  </a:cubicBezTo>
                  <a:cubicBezTo>
                    <a:pt x="189441" y="1585"/>
                    <a:pt x="245793" y="44070"/>
                    <a:pt x="245541" y="127527"/>
                  </a:cubicBezTo>
                  <a:close/>
                </a:path>
              </a:pathLst>
            </a:custGeom>
            <a:solidFill>
              <a:srgbClr val="010201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BC781A-FC67-4733-B0F5-9CC2B79858DF}"/>
                </a:ext>
              </a:extLst>
            </p:cNvPr>
            <p:cNvSpPr/>
            <p:nvPr/>
          </p:nvSpPr>
          <p:spPr>
            <a:xfrm>
              <a:off x="515566" y="3157458"/>
              <a:ext cx="297900" cy="535712"/>
            </a:xfrm>
            <a:custGeom>
              <a:avLst/>
              <a:gdLst>
                <a:gd name="connsiteX0" fmla="*/ 297900 w 297900"/>
                <a:gd name="connsiteY0" fmla="*/ 257306 h 535712"/>
                <a:gd name="connsiteX1" fmla="*/ 279158 w 297900"/>
                <a:gd name="connsiteY1" fmla="*/ 394637 h 535712"/>
                <a:gd name="connsiteX2" fmla="*/ 189313 w 297900"/>
                <a:gd name="connsiteY2" fmla="*/ 527387 h 535712"/>
                <a:gd name="connsiteX3" fmla="*/ 167797 w 297900"/>
                <a:gd name="connsiteY3" fmla="*/ 521756 h 535712"/>
                <a:gd name="connsiteX4" fmla="*/ 0 w 297900"/>
                <a:gd name="connsiteY4" fmla="*/ 6934 h 535712"/>
                <a:gd name="connsiteX5" fmla="*/ 208686 w 297900"/>
                <a:gd name="connsiteY5" fmla="*/ 0 h 535712"/>
                <a:gd name="connsiteX6" fmla="*/ 297900 w 297900"/>
                <a:gd name="connsiteY6" fmla="*/ 257306 h 5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00" h="535712">
                  <a:moveTo>
                    <a:pt x="297900" y="257306"/>
                  </a:moveTo>
                  <a:cubicBezTo>
                    <a:pt x="295757" y="280671"/>
                    <a:pt x="288403" y="361733"/>
                    <a:pt x="279158" y="394637"/>
                  </a:cubicBezTo>
                  <a:cubicBezTo>
                    <a:pt x="269703" y="437710"/>
                    <a:pt x="224949" y="503560"/>
                    <a:pt x="189313" y="527387"/>
                  </a:cubicBezTo>
                  <a:cubicBezTo>
                    <a:pt x="174143" y="541045"/>
                    <a:pt x="181287" y="537011"/>
                    <a:pt x="167797" y="521756"/>
                  </a:cubicBezTo>
                  <a:cubicBezTo>
                    <a:pt x="143844" y="494567"/>
                    <a:pt x="5169" y="40048"/>
                    <a:pt x="0" y="6934"/>
                  </a:cubicBezTo>
                  <a:cubicBezTo>
                    <a:pt x="73582" y="7270"/>
                    <a:pt x="154938" y="925"/>
                    <a:pt x="208686" y="0"/>
                  </a:cubicBezTo>
                  <a:cubicBezTo>
                    <a:pt x="237135" y="60555"/>
                    <a:pt x="285209" y="205618"/>
                    <a:pt x="297900" y="257306"/>
                  </a:cubicBezTo>
                  <a:close/>
                </a:path>
              </a:pathLst>
            </a:custGeom>
            <a:solidFill>
              <a:srgbClr val="CCC5A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00BE355-9214-4734-AF37-3F2041AD37EC}"/>
                </a:ext>
              </a:extLst>
            </p:cNvPr>
            <p:cNvSpPr/>
            <p:nvPr/>
          </p:nvSpPr>
          <p:spPr>
            <a:xfrm>
              <a:off x="449380" y="2869854"/>
              <a:ext cx="274913" cy="295399"/>
            </a:xfrm>
            <a:custGeom>
              <a:avLst/>
              <a:gdLst>
                <a:gd name="connsiteX0" fmla="*/ 274914 w 274913"/>
                <a:gd name="connsiteY0" fmla="*/ 287605 h 295399"/>
                <a:gd name="connsiteX1" fmla="*/ 66228 w 274913"/>
                <a:gd name="connsiteY1" fmla="*/ 294538 h 295399"/>
                <a:gd name="connsiteX2" fmla="*/ 0 w 274913"/>
                <a:gd name="connsiteY2" fmla="*/ 0 h 295399"/>
                <a:gd name="connsiteX3" fmla="*/ 274914 w 274913"/>
                <a:gd name="connsiteY3" fmla="*/ 287605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13" h="295399">
                  <a:moveTo>
                    <a:pt x="274914" y="287605"/>
                  </a:moveTo>
                  <a:cubicBezTo>
                    <a:pt x="202508" y="294496"/>
                    <a:pt x="120564" y="296850"/>
                    <a:pt x="66228" y="294538"/>
                  </a:cubicBezTo>
                  <a:cubicBezTo>
                    <a:pt x="47528" y="231630"/>
                    <a:pt x="12019" y="116277"/>
                    <a:pt x="0" y="0"/>
                  </a:cubicBezTo>
                  <a:cubicBezTo>
                    <a:pt x="68918" y="121320"/>
                    <a:pt x="159267" y="216670"/>
                    <a:pt x="274914" y="287605"/>
                  </a:cubicBezTo>
                  <a:close/>
                </a:path>
              </a:pathLst>
            </a:custGeom>
            <a:solidFill>
              <a:srgbClr val="AC6E29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03FC68-9BE1-48DF-8175-B32B801D642A}"/>
                </a:ext>
              </a:extLst>
            </p:cNvPr>
            <p:cNvSpPr/>
            <p:nvPr/>
          </p:nvSpPr>
          <p:spPr>
            <a:xfrm>
              <a:off x="4037248" y="1219978"/>
              <a:ext cx="56944" cy="57250"/>
            </a:xfrm>
            <a:custGeom>
              <a:avLst/>
              <a:gdLst>
                <a:gd name="connsiteX0" fmla="*/ 56944 w 56944"/>
                <a:gd name="connsiteY0" fmla="*/ 30944 h 57250"/>
                <a:gd name="connsiteX1" fmla="*/ 31142 w 56944"/>
                <a:gd name="connsiteY1" fmla="*/ 57250 h 57250"/>
                <a:gd name="connsiteX2" fmla="*/ 3 w 56944"/>
                <a:gd name="connsiteY2" fmla="*/ 25397 h 57250"/>
                <a:gd name="connsiteX3" fmla="*/ 27906 w 56944"/>
                <a:gd name="connsiteY3" fmla="*/ 15 h 57250"/>
                <a:gd name="connsiteX4" fmla="*/ 56944 w 56944"/>
                <a:gd name="connsiteY4" fmla="*/ 30944 h 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44" h="57250">
                  <a:moveTo>
                    <a:pt x="56944" y="30944"/>
                  </a:moveTo>
                  <a:cubicBezTo>
                    <a:pt x="56902" y="47669"/>
                    <a:pt x="47615" y="57166"/>
                    <a:pt x="31142" y="57250"/>
                  </a:cubicBezTo>
                  <a:cubicBezTo>
                    <a:pt x="15552" y="57334"/>
                    <a:pt x="298" y="41744"/>
                    <a:pt x="3" y="25397"/>
                  </a:cubicBezTo>
                  <a:cubicBezTo>
                    <a:pt x="-249" y="11739"/>
                    <a:pt x="13198" y="-489"/>
                    <a:pt x="27906" y="15"/>
                  </a:cubicBezTo>
                  <a:cubicBezTo>
                    <a:pt x="43959" y="561"/>
                    <a:pt x="56987" y="14387"/>
                    <a:pt x="56944" y="30944"/>
                  </a:cubicBezTo>
                  <a:close/>
                </a:path>
              </a:pathLst>
            </a:custGeom>
            <a:solidFill>
              <a:srgbClr val="FDFDFD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2E8A95-4E01-40D1-AFC8-DCDECB2CBC82}"/>
                </a:ext>
              </a:extLst>
            </p:cNvPr>
            <p:cNvSpPr/>
            <p:nvPr/>
          </p:nvSpPr>
          <p:spPr>
            <a:xfrm>
              <a:off x="3386652" y="1219564"/>
              <a:ext cx="56732" cy="57245"/>
            </a:xfrm>
            <a:custGeom>
              <a:avLst/>
              <a:gdLst>
                <a:gd name="connsiteX0" fmla="*/ 56732 w 56732"/>
                <a:gd name="connsiteY0" fmla="*/ 30644 h 57245"/>
                <a:gd name="connsiteX1" fmla="*/ 33073 w 56732"/>
                <a:gd name="connsiteY1" fmla="*/ 57245 h 57245"/>
                <a:gd name="connsiteX2" fmla="*/ 1 w 56732"/>
                <a:gd name="connsiteY2" fmla="*/ 25265 h 57245"/>
                <a:gd name="connsiteX3" fmla="*/ 32317 w 56732"/>
                <a:gd name="connsiteY3" fmla="*/ 9 h 57245"/>
                <a:gd name="connsiteX4" fmla="*/ 56732 w 56732"/>
                <a:gd name="connsiteY4" fmla="*/ 30644 h 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32" h="57245">
                  <a:moveTo>
                    <a:pt x="56732" y="30644"/>
                  </a:moveTo>
                  <a:cubicBezTo>
                    <a:pt x="56648" y="47495"/>
                    <a:pt x="48033" y="57161"/>
                    <a:pt x="33073" y="57245"/>
                  </a:cubicBezTo>
                  <a:cubicBezTo>
                    <a:pt x="15592" y="57371"/>
                    <a:pt x="-167" y="42158"/>
                    <a:pt x="1" y="25265"/>
                  </a:cubicBezTo>
                  <a:cubicBezTo>
                    <a:pt x="127" y="10641"/>
                    <a:pt x="14205" y="-369"/>
                    <a:pt x="32317" y="9"/>
                  </a:cubicBezTo>
                  <a:cubicBezTo>
                    <a:pt x="44293" y="304"/>
                    <a:pt x="56816" y="15978"/>
                    <a:pt x="56732" y="30644"/>
                  </a:cubicBezTo>
                  <a:close/>
                </a:path>
              </a:pathLst>
            </a:custGeom>
            <a:solidFill>
              <a:srgbClr val="FDFDFD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3742AB-77B0-4696-87B7-E9045C7FA79F}"/>
              </a:ext>
            </a:extLst>
          </p:cNvPr>
          <p:cNvGrpSpPr/>
          <p:nvPr/>
        </p:nvGrpSpPr>
        <p:grpSpPr>
          <a:xfrm>
            <a:off x="7665396" y="1721719"/>
            <a:ext cx="4548175" cy="5027387"/>
            <a:chOff x="180815" y="1962553"/>
            <a:chExt cx="4178552" cy="461882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6E9F077-65CD-42AA-8B2F-3426158DCB51}"/>
                </a:ext>
              </a:extLst>
            </p:cNvPr>
            <p:cNvGrpSpPr/>
            <p:nvPr/>
          </p:nvGrpSpPr>
          <p:grpSpPr>
            <a:xfrm>
              <a:off x="180815" y="2395328"/>
              <a:ext cx="3940573" cy="4186046"/>
              <a:chOff x="180815" y="2395328"/>
              <a:chExt cx="3940573" cy="4186046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9258668-3967-4E1A-A1CE-318016C2B63B}"/>
                  </a:ext>
                </a:extLst>
              </p:cNvPr>
              <p:cNvSpPr/>
              <p:nvPr/>
            </p:nvSpPr>
            <p:spPr>
              <a:xfrm>
                <a:off x="182622" y="3659179"/>
                <a:ext cx="3658332" cy="2916483"/>
              </a:xfrm>
              <a:custGeom>
                <a:avLst/>
                <a:gdLst>
                  <a:gd name="connsiteX0" fmla="*/ 5260684 w 5434479"/>
                  <a:gd name="connsiteY0" fmla="*/ 796526 h 4332456"/>
                  <a:gd name="connsiteX1" fmla="*/ 5260238 w 5434479"/>
                  <a:gd name="connsiteY1" fmla="*/ 793622 h 4332456"/>
                  <a:gd name="connsiteX2" fmla="*/ 5230825 w 5434479"/>
                  <a:gd name="connsiteY2" fmla="*/ 765922 h 4332456"/>
                  <a:gd name="connsiteX3" fmla="*/ 4877426 w 5434479"/>
                  <a:gd name="connsiteY3" fmla="*/ 610221 h 4332456"/>
                  <a:gd name="connsiteX4" fmla="*/ 4828728 w 5434479"/>
                  <a:gd name="connsiteY4" fmla="*/ 601955 h 4332456"/>
                  <a:gd name="connsiteX5" fmla="*/ 4807655 w 5434479"/>
                  <a:gd name="connsiteY5" fmla="*/ 626975 h 4332456"/>
                  <a:gd name="connsiteX6" fmla="*/ 4625594 w 5434479"/>
                  <a:gd name="connsiteY6" fmla="*/ 1633187 h 4332456"/>
                  <a:gd name="connsiteX7" fmla="*/ 3775604 w 5434479"/>
                  <a:gd name="connsiteY7" fmla="*/ 453179 h 4332456"/>
                  <a:gd name="connsiteX8" fmla="*/ 3573289 w 5434479"/>
                  <a:gd name="connsiteY8" fmla="*/ 343124 h 4332456"/>
                  <a:gd name="connsiteX9" fmla="*/ 3561375 w 5434479"/>
                  <a:gd name="connsiteY9" fmla="*/ 319817 h 4332456"/>
                  <a:gd name="connsiteX10" fmla="*/ 3519750 w 5434479"/>
                  <a:gd name="connsiteY10" fmla="*/ 268140 h 4332456"/>
                  <a:gd name="connsiteX11" fmla="*/ 3391451 w 5434479"/>
                  <a:gd name="connsiteY11" fmla="*/ 218622 h 4332456"/>
                  <a:gd name="connsiteX12" fmla="*/ 3125769 w 5434479"/>
                  <a:gd name="connsiteY12" fmla="*/ 149670 h 4332456"/>
                  <a:gd name="connsiteX13" fmla="*/ 3110355 w 5434479"/>
                  <a:gd name="connsiteY13" fmla="*/ 135820 h 4332456"/>
                  <a:gd name="connsiteX14" fmla="*/ 2909306 w 5434479"/>
                  <a:gd name="connsiteY14" fmla="*/ 35295 h 4332456"/>
                  <a:gd name="connsiteX15" fmla="*/ 2912508 w 5434479"/>
                  <a:gd name="connsiteY15" fmla="*/ 169328 h 4332456"/>
                  <a:gd name="connsiteX16" fmla="*/ 2915710 w 5434479"/>
                  <a:gd name="connsiteY16" fmla="*/ 324061 h 4332456"/>
                  <a:gd name="connsiteX17" fmla="*/ 2922784 w 5434479"/>
                  <a:gd name="connsiteY17" fmla="*/ 505377 h 4332456"/>
                  <a:gd name="connsiteX18" fmla="*/ 2820994 w 5434479"/>
                  <a:gd name="connsiteY18" fmla="*/ 754976 h 4332456"/>
                  <a:gd name="connsiteX19" fmla="*/ 2407950 w 5434479"/>
                  <a:gd name="connsiteY19" fmla="*/ 853713 h 4332456"/>
                  <a:gd name="connsiteX20" fmla="*/ 2133109 w 5434479"/>
                  <a:gd name="connsiteY20" fmla="*/ 517515 h 4332456"/>
                  <a:gd name="connsiteX21" fmla="*/ 2152544 w 5434479"/>
                  <a:gd name="connsiteY21" fmla="*/ 308945 h 4332456"/>
                  <a:gd name="connsiteX22" fmla="*/ 2152544 w 5434479"/>
                  <a:gd name="connsiteY22" fmla="*/ 308945 h 4332456"/>
                  <a:gd name="connsiteX23" fmla="*/ 2152544 w 5434479"/>
                  <a:gd name="connsiteY23" fmla="*/ 308945 h 4332456"/>
                  <a:gd name="connsiteX24" fmla="*/ 2163192 w 5434479"/>
                  <a:gd name="connsiteY24" fmla="*/ 235302 h 4332456"/>
                  <a:gd name="connsiteX25" fmla="*/ 2175180 w 5434479"/>
                  <a:gd name="connsiteY25" fmla="*/ 117428 h 4332456"/>
                  <a:gd name="connsiteX26" fmla="*/ 2175180 w 5434479"/>
                  <a:gd name="connsiteY26" fmla="*/ 117428 h 4332456"/>
                  <a:gd name="connsiteX27" fmla="*/ 2194466 w 5434479"/>
                  <a:gd name="connsiteY27" fmla="*/ 0 h 4332456"/>
                  <a:gd name="connsiteX28" fmla="*/ 1912327 w 5434479"/>
                  <a:gd name="connsiteY28" fmla="*/ 191816 h 4332456"/>
                  <a:gd name="connsiteX29" fmla="*/ 1895126 w 5434479"/>
                  <a:gd name="connsiteY29" fmla="*/ 195985 h 4332456"/>
                  <a:gd name="connsiteX30" fmla="*/ 1690578 w 5434479"/>
                  <a:gd name="connsiteY30" fmla="*/ 266204 h 4332456"/>
                  <a:gd name="connsiteX31" fmla="*/ 1567268 w 5434479"/>
                  <a:gd name="connsiteY31" fmla="*/ 312445 h 4332456"/>
                  <a:gd name="connsiteX32" fmla="*/ 1539270 w 5434479"/>
                  <a:gd name="connsiteY32" fmla="*/ 336124 h 4332456"/>
                  <a:gd name="connsiteX33" fmla="*/ 1539270 w 5434479"/>
                  <a:gd name="connsiteY33" fmla="*/ 336124 h 4332456"/>
                  <a:gd name="connsiteX34" fmla="*/ 1525867 w 5434479"/>
                  <a:gd name="connsiteY34" fmla="*/ 341783 h 4332456"/>
                  <a:gd name="connsiteX35" fmla="*/ 1525867 w 5434479"/>
                  <a:gd name="connsiteY35" fmla="*/ 341783 h 4332456"/>
                  <a:gd name="connsiteX36" fmla="*/ 1511347 w 5434479"/>
                  <a:gd name="connsiteY36" fmla="*/ 344836 h 4332456"/>
                  <a:gd name="connsiteX37" fmla="*/ 1284087 w 5434479"/>
                  <a:gd name="connsiteY37" fmla="*/ 444169 h 4332456"/>
                  <a:gd name="connsiteX38" fmla="*/ 1028308 w 5434479"/>
                  <a:gd name="connsiteY38" fmla="*/ 641197 h 4332456"/>
                  <a:gd name="connsiteX39" fmla="*/ 900530 w 5434479"/>
                  <a:gd name="connsiteY39" fmla="*/ 864138 h 4332456"/>
                  <a:gd name="connsiteX40" fmla="*/ 260748 w 5434479"/>
                  <a:gd name="connsiteY40" fmla="*/ 2209750 h 4332456"/>
                  <a:gd name="connsiteX41" fmla="*/ 106238 w 5434479"/>
                  <a:gd name="connsiteY41" fmla="*/ 2647888 h 4332456"/>
                  <a:gd name="connsiteX42" fmla="*/ 36244 w 5434479"/>
                  <a:gd name="connsiteY42" fmla="*/ 2956014 h 4332456"/>
                  <a:gd name="connsiteX43" fmla="*/ 23287 w 5434479"/>
                  <a:gd name="connsiteY43" fmla="*/ 3087962 h 4332456"/>
                  <a:gd name="connsiteX44" fmla="*/ 1470 w 5434479"/>
                  <a:gd name="connsiteY44" fmla="*/ 4308701 h 4332456"/>
                  <a:gd name="connsiteX45" fmla="*/ 209816 w 5434479"/>
                  <a:gd name="connsiteY45" fmla="*/ 4308328 h 4332456"/>
                  <a:gd name="connsiteX46" fmla="*/ 209816 w 5434479"/>
                  <a:gd name="connsiteY46" fmla="*/ 4308328 h 4332456"/>
                  <a:gd name="connsiteX47" fmla="*/ 745425 w 5434479"/>
                  <a:gd name="connsiteY47" fmla="*/ 4308477 h 4332456"/>
                  <a:gd name="connsiteX48" fmla="*/ 746616 w 5434479"/>
                  <a:gd name="connsiteY48" fmla="*/ 3648665 h 4332456"/>
                  <a:gd name="connsiteX49" fmla="*/ 782135 w 5434479"/>
                  <a:gd name="connsiteY49" fmla="*/ 3239493 h 4332456"/>
                  <a:gd name="connsiteX50" fmla="*/ 862778 w 5434479"/>
                  <a:gd name="connsiteY50" fmla="*/ 2975523 h 4332456"/>
                  <a:gd name="connsiteX51" fmla="*/ 1081921 w 5434479"/>
                  <a:gd name="connsiteY51" fmla="*/ 2579829 h 4332456"/>
                  <a:gd name="connsiteX52" fmla="*/ 1103366 w 5434479"/>
                  <a:gd name="connsiteY52" fmla="*/ 2815578 h 4332456"/>
                  <a:gd name="connsiteX53" fmla="*/ 1107089 w 5434479"/>
                  <a:gd name="connsiteY53" fmla="*/ 3168903 h 4332456"/>
                  <a:gd name="connsiteX54" fmla="*/ 993757 w 5434479"/>
                  <a:gd name="connsiteY54" fmla="*/ 4299170 h 4332456"/>
                  <a:gd name="connsiteX55" fmla="*/ 1019372 w 5434479"/>
                  <a:gd name="connsiteY55" fmla="*/ 4332454 h 4332456"/>
                  <a:gd name="connsiteX56" fmla="*/ 1461233 w 5434479"/>
                  <a:gd name="connsiteY56" fmla="*/ 4332156 h 4332456"/>
                  <a:gd name="connsiteX57" fmla="*/ 1461233 w 5434479"/>
                  <a:gd name="connsiteY57" fmla="*/ 4332156 h 4332456"/>
                  <a:gd name="connsiteX58" fmla="*/ 1713587 w 5434479"/>
                  <a:gd name="connsiteY58" fmla="*/ 4332306 h 4332456"/>
                  <a:gd name="connsiteX59" fmla="*/ 2281140 w 5434479"/>
                  <a:gd name="connsiteY59" fmla="*/ 4331784 h 4332456"/>
                  <a:gd name="connsiteX60" fmla="*/ 2281140 w 5434479"/>
                  <a:gd name="connsiteY60" fmla="*/ 4331784 h 4332456"/>
                  <a:gd name="connsiteX61" fmla="*/ 2281140 w 5434479"/>
                  <a:gd name="connsiteY61" fmla="*/ 4331784 h 4332456"/>
                  <a:gd name="connsiteX62" fmla="*/ 2320159 w 5434479"/>
                  <a:gd name="connsiteY62" fmla="*/ 4331263 h 4332456"/>
                  <a:gd name="connsiteX63" fmla="*/ 3915221 w 5434479"/>
                  <a:gd name="connsiteY63" fmla="*/ 4332306 h 4332456"/>
                  <a:gd name="connsiteX64" fmla="*/ 3970844 w 5434479"/>
                  <a:gd name="connsiteY64" fmla="*/ 4280629 h 4332456"/>
                  <a:gd name="connsiteX65" fmla="*/ 3949399 w 5434479"/>
                  <a:gd name="connsiteY65" fmla="*/ 2754668 h 4332456"/>
                  <a:gd name="connsiteX66" fmla="*/ 3943517 w 5434479"/>
                  <a:gd name="connsiteY66" fmla="*/ 2420777 h 4332456"/>
                  <a:gd name="connsiteX67" fmla="*/ 4610925 w 5434479"/>
                  <a:gd name="connsiteY67" fmla="*/ 2895402 h 4332456"/>
                  <a:gd name="connsiteX68" fmla="*/ 4932975 w 5434479"/>
                  <a:gd name="connsiteY68" fmla="*/ 2984980 h 4332456"/>
                  <a:gd name="connsiteX69" fmla="*/ 5072146 w 5434479"/>
                  <a:gd name="connsiteY69" fmla="*/ 2851618 h 4332456"/>
                  <a:gd name="connsiteX70" fmla="*/ 5380048 w 5434479"/>
                  <a:gd name="connsiteY70" fmla="*/ 1473391 h 4332456"/>
                  <a:gd name="connsiteX71" fmla="*/ 5434480 w 5434479"/>
                  <a:gd name="connsiteY71" fmla="*/ 896827 h 4332456"/>
                  <a:gd name="connsiteX72" fmla="*/ 5260684 w 5434479"/>
                  <a:gd name="connsiteY72" fmla="*/ 796526 h 433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434479" h="4332456">
                    <a:moveTo>
                      <a:pt x="5260684" y="796526"/>
                    </a:moveTo>
                    <a:cubicBezTo>
                      <a:pt x="5260536" y="795558"/>
                      <a:pt x="5260387" y="794590"/>
                      <a:pt x="5260238" y="793622"/>
                    </a:cubicBezTo>
                    <a:cubicBezTo>
                      <a:pt x="5256217" y="778208"/>
                      <a:pt x="5243633" y="771432"/>
                      <a:pt x="5230825" y="765922"/>
                    </a:cubicBezTo>
                    <a:cubicBezTo>
                      <a:pt x="5112579" y="715064"/>
                      <a:pt x="4995077" y="662419"/>
                      <a:pt x="4877426" y="610221"/>
                    </a:cubicBezTo>
                    <a:cubicBezTo>
                      <a:pt x="4862310" y="603519"/>
                      <a:pt x="4846673" y="594583"/>
                      <a:pt x="4828728" y="601955"/>
                    </a:cubicBezTo>
                    <a:cubicBezTo>
                      <a:pt x="4807729" y="598381"/>
                      <a:pt x="4809665" y="615954"/>
                      <a:pt x="4807655" y="626975"/>
                    </a:cubicBezTo>
                    <a:cubicBezTo>
                      <a:pt x="4754563" y="920953"/>
                      <a:pt x="4634306" y="1587690"/>
                      <a:pt x="4625594" y="1633187"/>
                    </a:cubicBezTo>
                    <a:cubicBezTo>
                      <a:pt x="4578161" y="1568107"/>
                      <a:pt x="4005916" y="791686"/>
                      <a:pt x="3775604" y="453179"/>
                    </a:cubicBezTo>
                    <a:cubicBezTo>
                      <a:pt x="3727277" y="382142"/>
                      <a:pt x="3659591" y="345134"/>
                      <a:pt x="3573289" y="343124"/>
                    </a:cubicBezTo>
                    <a:cubicBezTo>
                      <a:pt x="3565694" y="337166"/>
                      <a:pt x="3562045" y="329199"/>
                      <a:pt x="3561375" y="319817"/>
                    </a:cubicBezTo>
                    <a:cubicBezTo>
                      <a:pt x="3559364" y="292936"/>
                      <a:pt x="3544248" y="278490"/>
                      <a:pt x="3519750" y="268140"/>
                    </a:cubicBezTo>
                    <a:cubicBezTo>
                      <a:pt x="3477456" y="250194"/>
                      <a:pt x="3435161" y="232621"/>
                      <a:pt x="3391451" y="218622"/>
                    </a:cubicBezTo>
                    <a:cubicBezTo>
                      <a:pt x="3304181" y="190699"/>
                      <a:pt x="3217060" y="162179"/>
                      <a:pt x="3125769" y="149670"/>
                    </a:cubicBezTo>
                    <a:cubicBezTo>
                      <a:pt x="3120631" y="145053"/>
                      <a:pt x="3115642" y="140287"/>
                      <a:pt x="3110355" y="135820"/>
                    </a:cubicBezTo>
                    <a:cubicBezTo>
                      <a:pt x="3052126" y="86302"/>
                      <a:pt x="2986301" y="47805"/>
                      <a:pt x="2909306" y="35295"/>
                    </a:cubicBezTo>
                    <a:cubicBezTo>
                      <a:pt x="2910796" y="83696"/>
                      <a:pt x="2912508" y="169328"/>
                      <a:pt x="2912508" y="169328"/>
                    </a:cubicBezTo>
                    <a:cubicBezTo>
                      <a:pt x="2915710" y="232174"/>
                      <a:pt x="2915710" y="324061"/>
                      <a:pt x="2915710" y="324061"/>
                    </a:cubicBezTo>
                    <a:cubicBezTo>
                      <a:pt x="2917423" y="386088"/>
                      <a:pt x="2924869" y="443499"/>
                      <a:pt x="2922784" y="505377"/>
                    </a:cubicBezTo>
                    <a:cubicBezTo>
                      <a:pt x="2919657" y="600317"/>
                      <a:pt x="2889425" y="686992"/>
                      <a:pt x="2820994" y="754976"/>
                    </a:cubicBezTo>
                    <a:cubicBezTo>
                      <a:pt x="2704088" y="870988"/>
                      <a:pt x="2562534" y="896455"/>
                      <a:pt x="2407950" y="853713"/>
                    </a:cubicBezTo>
                    <a:cubicBezTo>
                      <a:pt x="2245622" y="808738"/>
                      <a:pt x="2147182" y="685130"/>
                      <a:pt x="2133109" y="517515"/>
                    </a:cubicBezTo>
                    <a:cubicBezTo>
                      <a:pt x="2127152" y="446775"/>
                      <a:pt x="2145470" y="378419"/>
                      <a:pt x="2152544" y="308945"/>
                    </a:cubicBezTo>
                    <a:lnTo>
                      <a:pt x="2152544" y="308945"/>
                    </a:lnTo>
                    <a:lnTo>
                      <a:pt x="2152544" y="308945"/>
                    </a:lnTo>
                    <a:cubicBezTo>
                      <a:pt x="2156192" y="284447"/>
                      <a:pt x="2161330" y="260023"/>
                      <a:pt x="2163192" y="235302"/>
                    </a:cubicBezTo>
                    <a:cubicBezTo>
                      <a:pt x="2166170" y="195911"/>
                      <a:pt x="2180095" y="157637"/>
                      <a:pt x="2175180" y="117428"/>
                    </a:cubicBezTo>
                    <a:cubicBezTo>
                      <a:pt x="2175180" y="117428"/>
                      <a:pt x="2175180" y="117428"/>
                      <a:pt x="2175180" y="117428"/>
                    </a:cubicBezTo>
                    <a:cubicBezTo>
                      <a:pt x="2189254" y="79526"/>
                      <a:pt x="2190147" y="39465"/>
                      <a:pt x="2194466" y="0"/>
                    </a:cubicBezTo>
                    <a:cubicBezTo>
                      <a:pt x="2085080" y="41327"/>
                      <a:pt x="1994087" y="109758"/>
                      <a:pt x="1912327" y="191816"/>
                    </a:cubicBezTo>
                    <a:cubicBezTo>
                      <a:pt x="1906594" y="193230"/>
                      <a:pt x="1900711" y="194124"/>
                      <a:pt x="1895126" y="195985"/>
                    </a:cubicBezTo>
                    <a:cubicBezTo>
                      <a:pt x="1826919" y="219292"/>
                      <a:pt x="1758786" y="242748"/>
                      <a:pt x="1690578" y="266204"/>
                    </a:cubicBezTo>
                    <a:cubicBezTo>
                      <a:pt x="1649475" y="281692"/>
                      <a:pt x="1608595" y="297701"/>
                      <a:pt x="1567268" y="312445"/>
                    </a:cubicBezTo>
                    <a:cubicBezTo>
                      <a:pt x="1554386" y="317062"/>
                      <a:pt x="1544185" y="323019"/>
                      <a:pt x="1539270" y="336124"/>
                    </a:cubicBezTo>
                    <a:lnTo>
                      <a:pt x="1539270" y="336124"/>
                    </a:lnTo>
                    <a:cubicBezTo>
                      <a:pt x="1534802" y="337986"/>
                      <a:pt x="1530335" y="339847"/>
                      <a:pt x="1525867" y="341783"/>
                    </a:cubicBezTo>
                    <a:cubicBezTo>
                      <a:pt x="1525867" y="341783"/>
                      <a:pt x="1525867" y="341783"/>
                      <a:pt x="1525867" y="341783"/>
                    </a:cubicBezTo>
                    <a:cubicBezTo>
                      <a:pt x="1521027" y="342751"/>
                      <a:pt x="1515740" y="342900"/>
                      <a:pt x="1511347" y="344836"/>
                    </a:cubicBezTo>
                    <a:cubicBezTo>
                      <a:pt x="1435469" y="377674"/>
                      <a:pt x="1359145" y="409544"/>
                      <a:pt x="1284087" y="444169"/>
                    </a:cubicBezTo>
                    <a:cubicBezTo>
                      <a:pt x="1184084" y="490336"/>
                      <a:pt x="1094282" y="551246"/>
                      <a:pt x="1028308" y="641197"/>
                    </a:cubicBezTo>
                    <a:cubicBezTo>
                      <a:pt x="977525" y="710522"/>
                      <a:pt x="940814" y="788558"/>
                      <a:pt x="900530" y="864138"/>
                    </a:cubicBezTo>
                    <a:cubicBezTo>
                      <a:pt x="709981" y="1221782"/>
                      <a:pt x="283980" y="2151223"/>
                      <a:pt x="260748" y="2209750"/>
                    </a:cubicBezTo>
                    <a:cubicBezTo>
                      <a:pt x="203635" y="2353761"/>
                      <a:pt x="149427" y="2498814"/>
                      <a:pt x="106238" y="2647888"/>
                    </a:cubicBezTo>
                    <a:cubicBezTo>
                      <a:pt x="76826" y="2749306"/>
                      <a:pt x="49349" y="2851171"/>
                      <a:pt x="36244" y="2956014"/>
                    </a:cubicBezTo>
                    <a:cubicBezTo>
                      <a:pt x="30808" y="2999724"/>
                      <a:pt x="27085" y="3044103"/>
                      <a:pt x="23287" y="3087962"/>
                    </a:cubicBezTo>
                    <a:cubicBezTo>
                      <a:pt x="20904" y="3115438"/>
                      <a:pt x="-6572" y="4241759"/>
                      <a:pt x="1470" y="4308701"/>
                    </a:cubicBezTo>
                    <a:cubicBezTo>
                      <a:pt x="84868" y="4306988"/>
                      <a:pt x="137587" y="4308701"/>
                      <a:pt x="209816" y="4308328"/>
                    </a:cubicBezTo>
                    <a:cubicBezTo>
                      <a:pt x="209816" y="4308328"/>
                      <a:pt x="209816" y="4308328"/>
                      <a:pt x="209816" y="4308328"/>
                    </a:cubicBezTo>
                    <a:cubicBezTo>
                      <a:pt x="312127" y="4308328"/>
                      <a:pt x="615115" y="4308701"/>
                      <a:pt x="745425" y="4308477"/>
                    </a:cubicBezTo>
                    <a:cubicBezTo>
                      <a:pt x="745425" y="4197528"/>
                      <a:pt x="754286" y="3769592"/>
                      <a:pt x="746616" y="3648665"/>
                    </a:cubicBezTo>
                    <a:cubicBezTo>
                      <a:pt x="744755" y="3618880"/>
                      <a:pt x="776103" y="3278660"/>
                      <a:pt x="782135" y="3239493"/>
                    </a:cubicBezTo>
                    <a:cubicBezTo>
                      <a:pt x="796134" y="3147755"/>
                      <a:pt x="826515" y="3060411"/>
                      <a:pt x="862778" y="2975523"/>
                    </a:cubicBezTo>
                    <a:cubicBezTo>
                      <a:pt x="876479" y="2943504"/>
                      <a:pt x="1022649" y="2690779"/>
                      <a:pt x="1081921" y="2579829"/>
                    </a:cubicBezTo>
                    <a:cubicBezTo>
                      <a:pt x="1082368" y="2658983"/>
                      <a:pt x="1096590" y="2737020"/>
                      <a:pt x="1103366" y="2815578"/>
                    </a:cubicBezTo>
                    <a:cubicBezTo>
                      <a:pt x="1107387" y="2862192"/>
                      <a:pt x="1119227" y="3116779"/>
                      <a:pt x="1107089" y="3168903"/>
                    </a:cubicBezTo>
                    <a:cubicBezTo>
                      <a:pt x="1101579" y="3192656"/>
                      <a:pt x="1000980" y="4283235"/>
                      <a:pt x="993757" y="4299170"/>
                    </a:cubicBezTo>
                    <a:cubicBezTo>
                      <a:pt x="979163" y="4331412"/>
                      <a:pt x="995247" y="4332529"/>
                      <a:pt x="1019372" y="4332454"/>
                    </a:cubicBezTo>
                    <a:cubicBezTo>
                      <a:pt x="1166659" y="4332156"/>
                      <a:pt x="1313946" y="4332231"/>
                      <a:pt x="1461233" y="4332156"/>
                    </a:cubicBezTo>
                    <a:cubicBezTo>
                      <a:pt x="1461233" y="4332156"/>
                      <a:pt x="1461233" y="4332156"/>
                      <a:pt x="1461233" y="4332156"/>
                    </a:cubicBezTo>
                    <a:cubicBezTo>
                      <a:pt x="1545376" y="4332231"/>
                      <a:pt x="1629444" y="4332380"/>
                      <a:pt x="1713587" y="4332306"/>
                    </a:cubicBezTo>
                    <a:cubicBezTo>
                      <a:pt x="1902796" y="4332156"/>
                      <a:pt x="2091931" y="4332007"/>
                      <a:pt x="2281140" y="4331784"/>
                    </a:cubicBezTo>
                    <a:lnTo>
                      <a:pt x="2281140" y="4331784"/>
                    </a:lnTo>
                    <a:lnTo>
                      <a:pt x="2281140" y="4331784"/>
                    </a:lnTo>
                    <a:cubicBezTo>
                      <a:pt x="2294171" y="4331561"/>
                      <a:pt x="2307128" y="4331263"/>
                      <a:pt x="2320159" y="4331263"/>
                    </a:cubicBezTo>
                    <a:cubicBezTo>
                      <a:pt x="2673483" y="4331486"/>
                      <a:pt x="3736883" y="4332231"/>
                      <a:pt x="3915221" y="4332306"/>
                    </a:cubicBezTo>
                    <a:cubicBezTo>
                      <a:pt x="3966079" y="4332306"/>
                      <a:pt x="3966153" y="4332306"/>
                      <a:pt x="3970844" y="4280629"/>
                    </a:cubicBezTo>
                    <a:cubicBezTo>
                      <a:pt x="3971812" y="4269757"/>
                      <a:pt x="3949697" y="2815354"/>
                      <a:pt x="3949399" y="2754668"/>
                    </a:cubicBezTo>
                    <a:cubicBezTo>
                      <a:pt x="3949176" y="2703735"/>
                      <a:pt x="3946867" y="2563150"/>
                      <a:pt x="3943517" y="2420777"/>
                    </a:cubicBezTo>
                    <a:cubicBezTo>
                      <a:pt x="4043594" y="2502910"/>
                      <a:pt x="4471754" y="2821982"/>
                      <a:pt x="4610925" y="2895402"/>
                    </a:cubicBezTo>
                    <a:cubicBezTo>
                      <a:pt x="4680919" y="2932335"/>
                      <a:pt x="4820164" y="2985352"/>
                      <a:pt x="4932975" y="2984980"/>
                    </a:cubicBezTo>
                    <a:cubicBezTo>
                      <a:pt x="4997757" y="2986767"/>
                      <a:pt x="5050254" y="2887658"/>
                      <a:pt x="5072146" y="2851618"/>
                    </a:cubicBezTo>
                    <a:cubicBezTo>
                      <a:pt x="5157926" y="2710288"/>
                      <a:pt x="5348923" y="1753667"/>
                      <a:pt x="5380048" y="1473391"/>
                    </a:cubicBezTo>
                    <a:cubicBezTo>
                      <a:pt x="5401344" y="1281500"/>
                      <a:pt x="5420034" y="1089387"/>
                      <a:pt x="5434480" y="896827"/>
                    </a:cubicBezTo>
                    <a:cubicBezTo>
                      <a:pt x="5399929" y="866148"/>
                      <a:pt x="5321818" y="822811"/>
                      <a:pt x="5260684" y="79652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0BE90FF-788B-4DC4-9493-1B6381F53759}"/>
                  </a:ext>
                </a:extLst>
              </p:cNvPr>
              <p:cNvSpPr/>
              <p:nvPr/>
            </p:nvSpPr>
            <p:spPr>
              <a:xfrm>
                <a:off x="1454373" y="2691897"/>
                <a:ext cx="973033" cy="156566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7865F96-3B53-49D4-AB68-4BDD5538D34C}"/>
                  </a:ext>
                </a:extLst>
              </p:cNvPr>
              <p:cNvSpPr/>
              <p:nvPr/>
            </p:nvSpPr>
            <p:spPr>
              <a:xfrm>
                <a:off x="633993" y="6571770"/>
                <a:ext cx="24311" cy="9604"/>
              </a:xfrm>
              <a:custGeom>
                <a:avLst/>
                <a:gdLst>
                  <a:gd name="connsiteX0" fmla="*/ 0 w 36114"/>
                  <a:gd name="connsiteY0" fmla="*/ 14268 h 14267"/>
                  <a:gd name="connsiteX1" fmla="*/ 36114 w 36114"/>
                  <a:gd name="connsiteY1" fmla="*/ 14268 h 14267"/>
                  <a:gd name="connsiteX2" fmla="*/ 0 w 36114"/>
                  <a:gd name="connsiteY2" fmla="*/ 14268 h 14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14" h="14267">
                    <a:moveTo>
                      <a:pt x="0" y="14268"/>
                    </a:moveTo>
                    <a:cubicBezTo>
                      <a:pt x="12063" y="6226"/>
                      <a:pt x="24051" y="-13358"/>
                      <a:pt x="36114" y="14268"/>
                    </a:cubicBezTo>
                    <a:cubicBezTo>
                      <a:pt x="24051" y="14268"/>
                      <a:pt x="11988" y="14268"/>
                      <a:pt x="0" y="14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E6C2A57-BA38-418E-B11F-320448750D26}"/>
                  </a:ext>
                </a:extLst>
              </p:cNvPr>
              <p:cNvSpPr/>
              <p:nvPr/>
            </p:nvSpPr>
            <p:spPr>
              <a:xfrm>
                <a:off x="2818304" y="4194724"/>
                <a:ext cx="1020846" cy="1475675"/>
              </a:xfrm>
              <a:custGeom>
                <a:avLst/>
                <a:gdLst>
                  <a:gd name="connsiteX0" fmla="*/ 4364 w 1516474"/>
                  <a:gd name="connsiteY0" fmla="*/ 1608689 h 2192126"/>
                  <a:gd name="connsiteX1" fmla="*/ 45 w 1516474"/>
                  <a:gd name="connsiteY1" fmla="*/ 1217612 h 2192126"/>
                  <a:gd name="connsiteX2" fmla="*/ 739235 w 1516474"/>
                  <a:gd name="connsiteY2" fmla="*/ 1677567 h 2192126"/>
                  <a:gd name="connsiteX3" fmla="*/ 961505 w 1516474"/>
                  <a:gd name="connsiteY3" fmla="*/ 1605264 h 2192126"/>
                  <a:gd name="connsiteX4" fmla="*/ 1153172 w 1516474"/>
                  <a:gd name="connsiteY4" fmla="*/ 1187231 h 2192126"/>
                  <a:gd name="connsiteX5" fmla="*/ 1262557 w 1516474"/>
                  <a:gd name="connsiteY5" fmla="*/ 597860 h 2192126"/>
                  <a:gd name="connsiteX6" fmla="*/ 1314607 w 1516474"/>
                  <a:gd name="connsiteY6" fmla="*/ 202762 h 2192126"/>
                  <a:gd name="connsiteX7" fmla="*/ 1334414 w 1516474"/>
                  <a:gd name="connsiteY7" fmla="*/ 0 h 2192126"/>
                  <a:gd name="connsiteX8" fmla="*/ 1516475 w 1516474"/>
                  <a:gd name="connsiteY8" fmla="*/ 103950 h 2192126"/>
                  <a:gd name="connsiteX9" fmla="*/ 1462043 w 1516474"/>
                  <a:gd name="connsiteY9" fmla="*/ 680513 h 2192126"/>
                  <a:gd name="connsiteX10" fmla="*/ 1154140 w 1516474"/>
                  <a:gd name="connsiteY10" fmla="*/ 2058741 h 2192126"/>
                  <a:gd name="connsiteX11" fmla="*/ 1014969 w 1516474"/>
                  <a:gd name="connsiteY11" fmla="*/ 2192103 h 2192126"/>
                  <a:gd name="connsiteX12" fmla="*/ 692919 w 1516474"/>
                  <a:gd name="connsiteY12" fmla="*/ 2102524 h 2192126"/>
                  <a:gd name="connsiteX13" fmla="*/ 4364 w 1516474"/>
                  <a:gd name="connsiteY13" fmla="*/ 1608689 h 219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6474" h="2192126">
                    <a:moveTo>
                      <a:pt x="4364" y="1608689"/>
                    </a:moveTo>
                    <a:cubicBezTo>
                      <a:pt x="9949" y="1526854"/>
                      <a:pt x="-774" y="1233323"/>
                      <a:pt x="45" y="1217612"/>
                    </a:cubicBezTo>
                    <a:cubicBezTo>
                      <a:pt x="47924" y="1256109"/>
                      <a:pt x="513836" y="1600945"/>
                      <a:pt x="739235" y="1677567"/>
                    </a:cubicBezTo>
                    <a:cubicBezTo>
                      <a:pt x="844972" y="1713532"/>
                      <a:pt x="887117" y="1700203"/>
                      <a:pt x="961505" y="1605264"/>
                    </a:cubicBezTo>
                    <a:cubicBezTo>
                      <a:pt x="1058232" y="1481805"/>
                      <a:pt x="1117728" y="1336975"/>
                      <a:pt x="1153172" y="1187231"/>
                    </a:cubicBezTo>
                    <a:cubicBezTo>
                      <a:pt x="1199190" y="993107"/>
                      <a:pt x="1238059" y="796526"/>
                      <a:pt x="1262557" y="597860"/>
                    </a:cubicBezTo>
                    <a:cubicBezTo>
                      <a:pt x="1278790" y="465987"/>
                      <a:pt x="1298151" y="334560"/>
                      <a:pt x="1314607" y="202762"/>
                    </a:cubicBezTo>
                    <a:cubicBezTo>
                      <a:pt x="1323021" y="135373"/>
                      <a:pt x="1327936" y="67612"/>
                      <a:pt x="1334414" y="0"/>
                    </a:cubicBezTo>
                    <a:cubicBezTo>
                      <a:pt x="1396590" y="25764"/>
                      <a:pt x="1480360" y="71707"/>
                      <a:pt x="1516475" y="103950"/>
                    </a:cubicBezTo>
                    <a:cubicBezTo>
                      <a:pt x="1502029" y="296510"/>
                      <a:pt x="1483339" y="488623"/>
                      <a:pt x="1462043" y="680513"/>
                    </a:cubicBezTo>
                    <a:cubicBezTo>
                      <a:pt x="1430917" y="960790"/>
                      <a:pt x="1239921" y="1917336"/>
                      <a:pt x="1154140" y="2058741"/>
                    </a:cubicBezTo>
                    <a:cubicBezTo>
                      <a:pt x="1132248" y="2094780"/>
                      <a:pt x="1079826" y="2193890"/>
                      <a:pt x="1014969" y="2192103"/>
                    </a:cubicBezTo>
                    <a:cubicBezTo>
                      <a:pt x="902159" y="2192475"/>
                      <a:pt x="762914" y="2139458"/>
                      <a:pt x="692919" y="2102524"/>
                    </a:cubicBezTo>
                    <a:cubicBezTo>
                      <a:pt x="534835" y="2019127"/>
                      <a:pt x="3694" y="1618592"/>
                      <a:pt x="4364" y="160868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E62F2FD-77E7-47F0-AF0C-24EBABCAD4CC}"/>
                  </a:ext>
                </a:extLst>
              </p:cNvPr>
              <p:cNvSpPr/>
              <p:nvPr/>
            </p:nvSpPr>
            <p:spPr>
              <a:xfrm>
                <a:off x="3431325" y="3578676"/>
                <a:ext cx="690063" cy="616094"/>
              </a:xfrm>
              <a:custGeom>
                <a:avLst/>
                <a:gdLst>
                  <a:gd name="connsiteX0" fmla="*/ 423767 w 1025093"/>
                  <a:gd name="connsiteY0" fmla="*/ 915070 h 915212"/>
                  <a:gd name="connsiteX1" fmla="*/ 0 w 1025093"/>
                  <a:gd name="connsiteY1" fmla="*/ 723925 h 915212"/>
                  <a:gd name="connsiteX2" fmla="*/ 27998 w 1025093"/>
                  <a:gd name="connsiteY2" fmla="*/ 561820 h 915212"/>
                  <a:gd name="connsiteX3" fmla="*/ 26062 w 1025093"/>
                  <a:gd name="connsiteY3" fmla="*/ 506271 h 915212"/>
                  <a:gd name="connsiteX4" fmla="*/ 49220 w 1025093"/>
                  <a:gd name="connsiteY4" fmla="*/ 368590 h 915212"/>
                  <a:gd name="connsiteX5" fmla="*/ 74612 w 1025093"/>
                  <a:gd name="connsiteY5" fmla="*/ 327933 h 915212"/>
                  <a:gd name="connsiteX6" fmla="*/ 258609 w 1025093"/>
                  <a:gd name="connsiteY6" fmla="*/ 382812 h 915212"/>
                  <a:gd name="connsiteX7" fmla="*/ 367920 w 1025093"/>
                  <a:gd name="connsiteY7" fmla="*/ 377302 h 915212"/>
                  <a:gd name="connsiteX8" fmla="*/ 969801 w 1025093"/>
                  <a:gd name="connsiteY8" fmla="*/ 23456 h 915212"/>
                  <a:gd name="connsiteX9" fmla="*/ 993107 w 1025093"/>
                  <a:gd name="connsiteY9" fmla="*/ 0 h 915212"/>
                  <a:gd name="connsiteX10" fmla="*/ 981863 w 1025093"/>
                  <a:gd name="connsiteY10" fmla="*/ 204251 h 915212"/>
                  <a:gd name="connsiteX11" fmla="*/ 834130 w 1025093"/>
                  <a:gd name="connsiteY11" fmla="*/ 330539 h 915212"/>
                  <a:gd name="connsiteX12" fmla="*/ 499942 w 1025093"/>
                  <a:gd name="connsiteY12" fmla="*/ 548342 h 915212"/>
                  <a:gd name="connsiteX13" fmla="*/ 476337 w 1025093"/>
                  <a:gd name="connsiteY13" fmla="*/ 591679 h 915212"/>
                  <a:gd name="connsiteX14" fmla="*/ 423767 w 1025093"/>
                  <a:gd name="connsiteY14" fmla="*/ 915070 h 91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5093" h="915212">
                    <a:moveTo>
                      <a:pt x="423767" y="915070"/>
                    </a:moveTo>
                    <a:cubicBezTo>
                      <a:pt x="312370" y="865329"/>
                      <a:pt x="29860" y="737849"/>
                      <a:pt x="0" y="723925"/>
                    </a:cubicBezTo>
                    <a:cubicBezTo>
                      <a:pt x="9085" y="669865"/>
                      <a:pt x="17052" y="615507"/>
                      <a:pt x="27998" y="561820"/>
                    </a:cubicBezTo>
                    <a:cubicBezTo>
                      <a:pt x="32019" y="542311"/>
                      <a:pt x="32019" y="524887"/>
                      <a:pt x="26062" y="506271"/>
                    </a:cubicBezTo>
                    <a:cubicBezTo>
                      <a:pt x="10202" y="456604"/>
                      <a:pt x="25764" y="411703"/>
                      <a:pt x="49220" y="368590"/>
                    </a:cubicBezTo>
                    <a:cubicBezTo>
                      <a:pt x="56815" y="354591"/>
                      <a:pt x="66123" y="341485"/>
                      <a:pt x="74612" y="327933"/>
                    </a:cubicBezTo>
                    <a:cubicBezTo>
                      <a:pt x="135075" y="349229"/>
                      <a:pt x="196209" y="367622"/>
                      <a:pt x="258609" y="382812"/>
                    </a:cubicBezTo>
                    <a:cubicBezTo>
                      <a:pt x="296883" y="392120"/>
                      <a:pt x="332029" y="385493"/>
                      <a:pt x="367920" y="377302"/>
                    </a:cubicBezTo>
                    <a:cubicBezTo>
                      <a:pt x="605679" y="322646"/>
                      <a:pt x="804940" y="202240"/>
                      <a:pt x="969801" y="23456"/>
                    </a:cubicBezTo>
                    <a:cubicBezTo>
                      <a:pt x="977247" y="15339"/>
                      <a:pt x="985363" y="7819"/>
                      <a:pt x="993107" y="0"/>
                    </a:cubicBezTo>
                    <a:cubicBezTo>
                      <a:pt x="1039348" y="71186"/>
                      <a:pt x="1035328" y="138054"/>
                      <a:pt x="981863" y="204251"/>
                    </a:cubicBezTo>
                    <a:cubicBezTo>
                      <a:pt x="940388" y="255630"/>
                      <a:pt x="888487" y="294648"/>
                      <a:pt x="834130" y="330539"/>
                    </a:cubicBezTo>
                    <a:cubicBezTo>
                      <a:pt x="723106" y="403736"/>
                      <a:pt x="611785" y="476337"/>
                      <a:pt x="499942" y="548342"/>
                    </a:cubicBezTo>
                    <a:cubicBezTo>
                      <a:pt x="482815" y="559363"/>
                      <a:pt x="475816" y="568894"/>
                      <a:pt x="476337" y="591679"/>
                    </a:cubicBezTo>
                    <a:cubicBezTo>
                      <a:pt x="479018" y="705905"/>
                      <a:pt x="441861" y="921549"/>
                      <a:pt x="423767" y="915070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9267558-400E-48F3-9A58-194B029DB8D0}"/>
                  </a:ext>
                </a:extLst>
              </p:cNvPr>
              <p:cNvSpPr/>
              <p:nvPr/>
            </p:nvSpPr>
            <p:spPr>
              <a:xfrm>
                <a:off x="1728244" y="3541834"/>
                <a:ext cx="413816" cy="234578"/>
              </a:xfrm>
              <a:custGeom>
                <a:avLst/>
                <a:gdLst>
                  <a:gd name="connsiteX0" fmla="*/ 613720 w 614727"/>
                  <a:gd name="connsiteY0" fmla="*/ 346027 h 348467"/>
                  <a:gd name="connsiteX1" fmla="*/ 416767 w 614727"/>
                  <a:gd name="connsiteY1" fmla="*/ 321157 h 348467"/>
                  <a:gd name="connsiteX2" fmla="*/ 185486 w 614727"/>
                  <a:gd name="connsiteY2" fmla="*/ 184146 h 348467"/>
                  <a:gd name="connsiteX3" fmla="*/ 0 w 614727"/>
                  <a:gd name="connsiteY3" fmla="*/ 0 h 348467"/>
                  <a:gd name="connsiteX4" fmla="*/ 612454 w 614727"/>
                  <a:gd name="connsiteY4" fmla="*/ 164413 h 348467"/>
                  <a:gd name="connsiteX5" fmla="*/ 613720 w 614727"/>
                  <a:gd name="connsiteY5" fmla="*/ 346027 h 3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727" h="348467">
                    <a:moveTo>
                      <a:pt x="613720" y="346027"/>
                    </a:moveTo>
                    <a:cubicBezTo>
                      <a:pt x="546108" y="353176"/>
                      <a:pt x="480730" y="344538"/>
                      <a:pt x="416767" y="321157"/>
                    </a:cubicBezTo>
                    <a:cubicBezTo>
                      <a:pt x="330986" y="289883"/>
                      <a:pt x="255853" y="240886"/>
                      <a:pt x="185486" y="184146"/>
                    </a:cubicBezTo>
                    <a:cubicBezTo>
                      <a:pt x="117725" y="129565"/>
                      <a:pt x="53315" y="71335"/>
                      <a:pt x="0" y="0"/>
                    </a:cubicBezTo>
                    <a:cubicBezTo>
                      <a:pt x="186976" y="119513"/>
                      <a:pt x="391301" y="173870"/>
                      <a:pt x="612454" y="164413"/>
                    </a:cubicBezTo>
                    <a:cubicBezTo>
                      <a:pt x="612529" y="180199"/>
                      <a:pt x="616550" y="344092"/>
                      <a:pt x="613720" y="346027"/>
                    </a:cubicBezTo>
                    <a:close/>
                  </a:path>
                </a:pathLst>
              </a:custGeom>
              <a:solidFill>
                <a:srgbClr val="E1A099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80238A5-6D8F-41B2-B791-5424EE4D511B}"/>
                  </a:ext>
                </a:extLst>
              </p:cNvPr>
              <p:cNvSpPr/>
              <p:nvPr/>
            </p:nvSpPr>
            <p:spPr>
              <a:xfrm>
                <a:off x="1515510" y="3865543"/>
                <a:ext cx="940563" cy="2711446"/>
              </a:xfrm>
              <a:custGeom>
                <a:avLst/>
                <a:gdLst>
                  <a:gd name="connsiteX0" fmla="*/ 99092 w 940563"/>
                  <a:gd name="connsiteY0" fmla="*/ 0 h 2711446"/>
                  <a:gd name="connsiteX1" fmla="*/ 114286 w 940563"/>
                  <a:gd name="connsiteY1" fmla="*/ 3212 h 2711446"/>
                  <a:gd name="connsiteX2" fmla="*/ 101203 w 940563"/>
                  <a:gd name="connsiteY2" fmla="*/ 143616 h 2711446"/>
                  <a:gd name="connsiteX3" fmla="*/ 286218 w 940563"/>
                  <a:gd name="connsiteY3" fmla="*/ 369935 h 2711446"/>
                  <a:gd name="connsiteX4" fmla="*/ 564268 w 940563"/>
                  <a:gd name="connsiteY4" fmla="*/ 303468 h 2711446"/>
                  <a:gd name="connsiteX5" fmla="*/ 632790 w 940563"/>
                  <a:gd name="connsiteY5" fmla="*/ 135445 h 2711446"/>
                  <a:gd name="connsiteX6" fmla="*/ 629783 w 940563"/>
                  <a:gd name="connsiteY6" fmla="*/ 10180 h 2711446"/>
                  <a:gd name="connsiteX7" fmla="*/ 664620 w 940563"/>
                  <a:gd name="connsiteY7" fmla="*/ 12386 h 2711446"/>
                  <a:gd name="connsiteX8" fmla="*/ 664690 w 940563"/>
                  <a:gd name="connsiteY8" fmla="*/ 12782 h 2711446"/>
                  <a:gd name="connsiteX9" fmla="*/ 695284 w 940563"/>
                  <a:gd name="connsiteY9" fmla="*/ 8137 h 2711446"/>
                  <a:gd name="connsiteX10" fmla="*/ 727928 w 940563"/>
                  <a:gd name="connsiteY10" fmla="*/ 8626 h 2711446"/>
                  <a:gd name="connsiteX11" fmla="*/ 809433 w 940563"/>
                  <a:gd name="connsiteY11" fmla="*/ 250784 h 2711446"/>
                  <a:gd name="connsiteX12" fmla="*/ 820461 w 940563"/>
                  <a:gd name="connsiteY12" fmla="*/ 408230 h 2711446"/>
                  <a:gd name="connsiteX13" fmla="*/ 820461 w 940563"/>
                  <a:gd name="connsiteY13" fmla="*/ 697558 h 2711446"/>
                  <a:gd name="connsiteX14" fmla="*/ 847880 w 940563"/>
                  <a:gd name="connsiteY14" fmla="*/ 1399271 h 2711446"/>
                  <a:gd name="connsiteX15" fmla="*/ 910688 w 940563"/>
                  <a:gd name="connsiteY15" fmla="*/ 2284346 h 2711446"/>
                  <a:gd name="connsiteX16" fmla="*/ 940563 w 940563"/>
                  <a:gd name="connsiteY16" fmla="*/ 2707660 h 2711446"/>
                  <a:gd name="connsiteX17" fmla="*/ 869736 w 940563"/>
                  <a:gd name="connsiteY17" fmla="*/ 2707760 h 2711446"/>
                  <a:gd name="connsiteX18" fmla="*/ 869736 w 940563"/>
                  <a:gd name="connsiteY18" fmla="*/ 2707762 h 2711446"/>
                  <a:gd name="connsiteX19" fmla="*/ 200854 w 940563"/>
                  <a:gd name="connsiteY19" fmla="*/ 2711421 h 2711446"/>
                  <a:gd name="connsiteX20" fmla="*/ 190879 w 940563"/>
                  <a:gd name="connsiteY20" fmla="*/ 2685806 h 2711446"/>
                  <a:gd name="connsiteX21" fmla="*/ 197696 w 940563"/>
                  <a:gd name="connsiteY21" fmla="*/ 2471668 h 2711446"/>
                  <a:gd name="connsiteX22" fmla="*/ 227020 w 940563"/>
                  <a:gd name="connsiteY22" fmla="*/ 1461278 h 2711446"/>
                  <a:gd name="connsiteX23" fmla="*/ 226118 w 940563"/>
                  <a:gd name="connsiteY23" fmla="*/ 1430951 h 2711446"/>
                  <a:gd name="connsiteX24" fmla="*/ 236894 w 940563"/>
                  <a:gd name="connsiteY24" fmla="*/ 1330699 h 2711446"/>
                  <a:gd name="connsiteX25" fmla="*/ 236794 w 940563"/>
                  <a:gd name="connsiteY25" fmla="*/ 1154958 h 2711446"/>
                  <a:gd name="connsiteX26" fmla="*/ 219100 w 940563"/>
                  <a:gd name="connsiteY26" fmla="*/ 971948 h 2711446"/>
                  <a:gd name="connsiteX27" fmla="*/ 101654 w 940563"/>
                  <a:gd name="connsiteY27" fmla="*/ 506127 h 2711446"/>
                  <a:gd name="connsiteX28" fmla="*/ 33834 w 940563"/>
                  <a:gd name="connsiteY28" fmla="*/ 343768 h 2711446"/>
                  <a:gd name="connsiteX29" fmla="*/ 6666 w 940563"/>
                  <a:gd name="connsiteY29" fmla="*/ 18250 h 2711446"/>
                  <a:gd name="connsiteX30" fmla="*/ 99092 w 940563"/>
                  <a:gd name="connsiteY30" fmla="*/ 0 h 271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0563" h="2711446">
                    <a:moveTo>
                      <a:pt x="99092" y="0"/>
                    </a:moveTo>
                    <a:cubicBezTo>
                      <a:pt x="107294" y="-21"/>
                      <a:pt x="112970" y="944"/>
                      <a:pt x="114286" y="3212"/>
                    </a:cubicBezTo>
                    <a:cubicBezTo>
                      <a:pt x="109524" y="49980"/>
                      <a:pt x="97193" y="95946"/>
                      <a:pt x="101203" y="143616"/>
                    </a:cubicBezTo>
                    <a:cubicBezTo>
                      <a:pt x="110677" y="256499"/>
                      <a:pt x="176944" y="339708"/>
                      <a:pt x="286218" y="369935"/>
                    </a:cubicBezTo>
                    <a:cubicBezTo>
                      <a:pt x="390330" y="398757"/>
                      <a:pt x="485570" y="381614"/>
                      <a:pt x="564268" y="303468"/>
                    </a:cubicBezTo>
                    <a:cubicBezTo>
                      <a:pt x="610333" y="257753"/>
                      <a:pt x="630685" y="199356"/>
                      <a:pt x="632790" y="135445"/>
                    </a:cubicBezTo>
                    <a:cubicBezTo>
                      <a:pt x="634143" y="93740"/>
                      <a:pt x="630935" y="51935"/>
                      <a:pt x="629783" y="10180"/>
                    </a:cubicBezTo>
                    <a:cubicBezTo>
                      <a:pt x="641361" y="14390"/>
                      <a:pt x="649081" y="14741"/>
                      <a:pt x="664620" y="12386"/>
                    </a:cubicBezTo>
                    <a:lnTo>
                      <a:pt x="664690" y="12782"/>
                    </a:lnTo>
                    <a:lnTo>
                      <a:pt x="695284" y="8137"/>
                    </a:lnTo>
                    <a:cubicBezTo>
                      <a:pt x="705760" y="7786"/>
                      <a:pt x="716024" y="8375"/>
                      <a:pt x="727928" y="8626"/>
                    </a:cubicBezTo>
                    <a:cubicBezTo>
                      <a:pt x="753242" y="67573"/>
                      <a:pt x="801062" y="186473"/>
                      <a:pt x="809433" y="250784"/>
                    </a:cubicBezTo>
                    <a:cubicBezTo>
                      <a:pt x="817103" y="309582"/>
                      <a:pt x="819760" y="349032"/>
                      <a:pt x="820461" y="408230"/>
                    </a:cubicBezTo>
                    <a:cubicBezTo>
                      <a:pt x="821664" y="504673"/>
                      <a:pt x="821815" y="601115"/>
                      <a:pt x="820461" y="697558"/>
                    </a:cubicBezTo>
                    <a:cubicBezTo>
                      <a:pt x="819258" y="781167"/>
                      <a:pt x="846677" y="1384334"/>
                      <a:pt x="847880" y="1399271"/>
                    </a:cubicBezTo>
                    <a:cubicBezTo>
                      <a:pt x="852592" y="1471202"/>
                      <a:pt x="903370" y="2183543"/>
                      <a:pt x="910688" y="2284346"/>
                    </a:cubicBezTo>
                    <a:cubicBezTo>
                      <a:pt x="916904" y="2369660"/>
                      <a:pt x="936754" y="2651920"/>
                      <a:pt x="940563" y="2707660"/>
                    </a:cubicBezTo>
                    <a:lnTo>
                      <a:pt x="869736" y="2707760"/>
                    </a:lnTo>
                    <a:lnTo>
                      <a:pt x="869736" y="2707762"/>
                    </a:lnTo>
                    <a:cubicBezTo>
                      <a:pt x="798907" y="2706208"/>
                      <a:pt x="296795" y="2711872"/>
                      <a:pt x="200854" y="2711421"/>
                    </a:cubicBezTo>
                    <a:cubicBezTo>
                      <a:pt x="193836" y="2704353"/>
                      <a:pt x="190779" y="2695781"/>
                      <a:pt x="190879" y="2685806"/>
                    </a:cubicBezTo>
                    <a:cubicBezTo>
                      <a:pt x="191480" y="2614377"/>
                      <a:pt x="194087" y="2542997"/>
                      <a:pt x="197696" y="2471668"/>
                    </a:cubicBezTo>
                    <a:cubicBezTo>
                      <a:pt x="197947" y="2466957"/>
                      <a:pt x="225667" y="1544136"/>
                      <a:pt x="227020" y="1461278"/>
                    </a:cubicBezTo>
                    <a:cubicBezTo>
                      <a:pt x="227170" y="1451153"/>
                      <a:pt x="227220" y="1441027"/>
                      <a:pt x="226118" y="1430951"/>
                    </a:cubicBezTo>
                    <a:cubicBezTo>
                      <a:pt x="230177" y="1397618"/>
                      <a:pt x="234890" y="1364384"/>
                      <a:pt x="236894" y="1330699"/>
                    </a:cubicBezTo>
                    <a:cubicBezTo>
                      <a:pt x="240353" y="1272053"/>
                      <a:pt x="240153" y="1213605"/>
                      <a:pt x="236794" y="1154958"/>
                    </a:cubicBezTo>
                    <a:cubicBezTo>
                      <a:pt x="233285" y="1093704"/>
                      <a:pt x="228072" y="1032601"/>
                      <a:pt x="219100" y="971948"/>
                    </a:cubicBezTo>
                    <a:cubicBezTo>
                      <a:pt x="195591" y="812748"/>
                      <a:pt x="163159" y="655652"/>
                      <a:pt x="101654" y="506127"/>
                    </a:cubicBezTo>
                    <a:cubicBezTo>
                      <a:pt x="79348" y="451890"/>
                      <a:pt x="53183" y="399308"/>
                      <a:pt x="33834" y="343768"/>
                    </a:cubicBezTo>
                    <a:cubicBezTo>
                      <a:pt x="2605" y="254143"/>
                      <a:pt x="-8372" y="31734"/>
                      <a:pt x="6666" y="18250"/>
                    </a:cubicBezTo>
                    <a:cubicBezTo>
                      <a:pt x="27155" y="9002"/>
                      <a:pt x="74486" y="64"/>
                      <a:pt x="990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1FACA40-8790-4988-AFED-5912850853BB}"/>
                  </a:ext>
                </a:extLst>
              </p:cNvPr>
              <p:cNvSpPr/>
              <p:nvPr/>
            </p:nvSpPr>
            <p:spPr>
              <a:xfrm>
                <a:off x="846042" y="5309377"/>
                <a:ext cx="318434" cy="1268040"/>
              </a:xfrm>
              <a:custGeom>
                <a:avLst/>
                <a:gdLst>
                  <a:gd name="connsiteX0" fmla="*/ 278019 w 473036"/>
                  <a:gd name="connsiteY0" fmla="*/ 68803 h 1883682"/>
                  <a:gd name="connsiteX1" fmla="*/ 473037 w 473036"/>
                  <a:gd name="connsiteY1" fmla="*/ 1883381 h 1883682"/>
                  <a:gd name="connsiteX2" fmla="*/ 31176 w 473036"/>
                  <a:gd name="connsiteY2" fmla="*/ 1883679 h 1883682"/>
                  <a:gd name="connsiteX3" fmla="*/ 5561 w 473036"/>
                  <a:gd name="connsiteY3" fmla="*/ 1850394 h 1883682"/>
                  <a:gd name="connsiteX4" fmla="*/ 118893 w 473036"/>
                  <a:gd name="connsiteY4" fmla="*/ 720127 h 1883682"/>
                  <a:gd name="connsiteX5" fmla="*/ 115170 w 473036"/>
                  <a:gd name="connsiteY5" fmla="*/ 366803 h 1883682"/>
                  <a:gd name="connsiteX6" fmla="*/ 94171 w 473036"/>
                  <a:gd name="connsiteY6" fmla="*/ 102088 h 1883682"/>
                  <a:gd name="connsiteX7" fmla="*/ 144731 w 473036"/>
                  <a:gd name="connsiteY7" fmla="*/ 18914 h 1883682"/>
                  <a:gd name="connsiteX8" fmla="*/ 165730 w 473036"/>
                  <a:gd name="connsiteY8" fmla="*/ 0 h 1883682"/>
                  <a:gd name="connsiteX9" fmla="*/ 175187 w 473036"/>
                  <a:gd name="connsiteY9" fmla="*/ 6627 h 1883682"/>
                  <a:gd name="connsiteX10" fmla="*/ 278019 w 473036"/>
                  <a:gd name="connsiteY10" fmla="*/ 68803 h 188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036" h="1883682">
                    <a:moveTo>
                      <a:pt x="278019" y="68803"/>
                    </a:moveTo>
                    <a:cubicBezTo>
                      <a:pt x="292167" y="211771"/>
                      <a:pt x="472739" y="1868340"/>
                      <a:pt x="473037" y="1883381"/>
                    </a:cubicBezTo>
                    <a:cubicBezTo>
                      <a:pt x="325750" y="1883456"/>
                      <a:pt x="178463" y="1883307"/>
                      <a:pt x="31176" y="1883679"/>
                    </a:cubicBezTo>
                    <a:cubicBezTo>
                      <a:pt x="7050" y="1883754"/>
                      <a:pt x="-9034" y="1882637"/>
                      <a:pt x="5561" y="1850394"/>
                    </a:cubicBezTo>
                    <a:cubicBezTo>
                      <a:pt x="12784" y="1834460"/>
                      <a:pt x="113383" y="743806"/>
                      <a:pt x="118893" y="720127"/>
                    </a:cubicBezTo>
                    <a:cubicBezTo>
                      <a:pt x="130956" y="668004"/>
                      <a:pt x="119191" y="413416"/>
                      <a:pt x="115170" y="366803"/>
                    </a:cubicBezTo>
                    <a:cubicBezTo>
                      <a:pt x="107575" y="278639"/>
                      <a:pt x="90523" y="191146"/>
                      <a:pt x="94171" y="102088"/>
                    </a:cubicBezTo>
                    <a:cubicBezTo>
                      <a:pt x="111074" y="74388"/>
                      <a:pt x="128201" y="46837"/>
                      <a:pt x="144731" y="18914"/>
                    </a:cubicBezTo>
                    <a:cubicBezTo>
                      <a:pt x="149869" y="10276"/>
                      <a:pt x="154486" y="1638"/>
                      <a:pt x="165730" y="0"/>
                    </a:cubicBezTo>
                    <a:cubicBezTo>
                      <a:pt x="169676" y="1117"/>
                      <a:pt x="173846" y="2830"/>
                      <a:pt x="175187" y="6627"/>
                    </a:cubicBezTo>
                    <a:cubicBezTo>
                      <a:pt x="186505" y="38125"/>
                      <a:pt x="236544" y="58155"/>
                      <a:pt x="278019" y="6880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5AE9B9F-55D0-4FCA-9F6F-683A6E39A6F3}"/>
                  </a:ext>
                </a:extLst>
              </p:cNvPr>
              <p:cNvSpPr/>
              <p:nvPr/>
            </p:nvSpPr>
            <p:spPr>
              <a:xfrm>
                <a:off x="2176871" y="3873571"/>
                <a:ext cx="279202" cy="2699736"/>
              </a:xfrm>
              <a:custGeom>
                <a:avLst/>
                <a:gdLst>
                  <a:gd name="connsiteX0" fmla="*/ 414756 w 414756"/>
                  <a:gd name="connsiteY0" fmla="*/ 4010323 h 4010478"/>
                  <a:gd name="connsiteX1" fmla="*/ 309541 w 414756"/>
                  <a:gd name="connsiteY1" fmla="*/ 4010472 h 4010478"/>
                  <a:gd name="connsiteX2" fmla="*/ 282883 w 414756"/>
                  <a:gd name="connsiteY2" fmla="*/ 3986868 h 4010478"/>
                  <a:gd name="connsiteX3" fmla="*/ 236195 w 414756"/>
                  <a:gd name="connsiteY3" fmla="*/ 3380668 h 4010478"/>
                  <a:gd name="connsiteX4" fmla="*/ 95014 w 414756"/>
                  <a:gd name="connsiteY4" fmla="*/ 1216116 h 4010478"/>
                  <a:gd name="connsiteX5" fmla="*/ 90696 w 414756"/>
                  <a:gd name="connsiteY5" fmla="*/ 591227 h 4010478"/>
                  <a:gd name="connsiteX6" fmla="*/ 24424 w 414756"/>
                  <a:gd name="connsiteY6" fmla="*/ 136037 h 4010478"/>
                  <a:gd name="connsiteX7" fmla="*/ 0 w 414756"/>
                  <a:gd name="connsiteY7" fmla="*/ 7813 h 4010478"/>
                  <a:gd name="connsiteX8" fmla="*/ 98886 w 414756"/>
                  <a:gd name="connsiteY8" fmla="*/ 888 h 4010478"/>
                  <a:gd name="connsiteX9" fmla="*/ 219962 w 414756"/>
                  <a:gd name="connsiteY9" fmla="*/ 360616 h 4010478"/>
                  <a:gd name="connsiteX10" fmla="*/ 236344 w 414756"/>
                  <a:gd name="connsiteY10" fmla="*/ 594503 h 4010478"/>
                  <a:gd name="connsiteX11" fmla="*/ 236344 w 414756"/>
                  <a:gd name="connsiteY11" fmla="*/ 1024301 h 4010478"/>
                  <a:gd name="connsiteX12" fmla="*/ 277075 w 414756"/>
                  <a:gd name="connsiteY12" fmla="*/ 2066702 h 4010478"/>
                  <a:gd name="connsiteX13" fmla="*/ 370377 w 414756"/>
                  <a:gd name="connsiteY13" fmla="*/ 3381487 h 4010478"/>
                  <a:gd name="connsiteX14" fmla="*/ 414756 w 414756"/>
                  <a:gd name="connsiteY14" fmla="*/ 4010323 h 401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4756" h="4010478">
                    <a:moveTo>
                      <a:pt x="414756" y="4010323"/>
                    </a:moveTo>
                    <a:cubicBezTo>
                      <a:pt x="379685" y="4010323"/>
                      <a:pt x="344613" y="4009951"/>
                      <a:pt x="309541" y="4010472"/>
                    </a:cubicBezTo>
                    <a:cubicBezTo>
                      <a:pt x="292787" y="4010695"/>
                      <a:pt x="284522" y="4005632"/>
                      <a:pt x="282883" y="3986868"/>
                    </a:cubicBezTo>
                    <a:cubicBezTo>
                      <a:pt x="273426" y="3876440"/>
                      <a:pt x="243269" y="3472257"/>
                      <a:pt x="236195" y="3380668"/>
                    </a:cubicBezTo>
                    <a:cubicBezTo>
                      <a:pt x="231132" y="3314917"/>
                      <a:pt x="100152" y="1394082"/>
                      <a:pt x="95014" y="1216116"/>
                    </a:cubicBezTo>
                    <a:cubicBezTo>
                      <a:pt x="88983" y="1007696"/>
                      <a:pt x="94568" y="799498"/>
                      <a:pt x="90696" y="591227"/>
                    </a:cubicBezTo>
                    <a:cubicBezTo>
                      <a:pt x="87717" y="433366"/>
                      <a:pt x="78707" y="285558"/>
                      <a:pt x="24424" y="136037"/>
                    </a:cubicBezTo>
                    <a:cubicBezTo>
                      <a:pt x="11467" y="100295"/>
                      <a:pt x="5585" y="68574"/>
                      <a:pt x="0" y="7813"/>
                    </a:cubicBezTo>
                    <a:cubicBezTo>
                      <a:pt x="37901" y="-2612"/>
                      <a:pt x="63517" y="143"/>
                      <a:pt x="98886" y="888"/>
                    </a:cubicBezTo>
                    <a:cubicBezTo>
                      <a:pt x="136490" y="88455"/>
                      <a:pt x="207527" y="265081"/>
                      <a:pt x="219962" y="360616"/>
                    </a:cubicBezTo>
                    <a:cubicBezTo>
                      <a:pt x="231355" y="447961"/>
                      <a:pt x="235302" y="506563"/>
                      <a:pt x="236344" y="594503"/>
                    </a:cubicBezTo>
                    <a:cubicBezTo>
                      <a:pt x="238131" y="737769"/>
                      <a:pt x="238355" y="881035"/>
                      <a:pt x="236344" y="1024301"/>
                    </a:cubicBezTo>
                    <a:cubicBezTo>
                      <a:pt x="234557" y="1148504"/>
                      <a:pt x="275288" y="2044512"/>
                      <a:pt x="277075" y="2066702"/>
                    </a:cubicBezTo>
                    <a:cubicBezTo>
                      <a:pt x="284075" y="2173556"/>
                      <a:pt x="359505" y="3231743"/>
                      <a:pt x="370377" y="3381487"/>
                    </a:cubicBezTo>
                    <a:cubicBezTo>
                      <a:pt x="379610" y="3508222"/>
                      <a:pt x="409097" y="3927521"/>
                      <a:pt x="414756" y="40103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14740A3-0C9F-4C93-A8EF-977D4EE82912}"/>
                  </a:ext>
                </a:extLst>
              </p:cNvPr>
              <p:cNvSpPr/>
              <p:nvPr/>
            </p:nvSpPr>
            <p:spPr>
              <a:xfrm>
                <a:off x="180815" y="3887151"/>
                <a:ext cx="1036294" cy="2674172"/>
              </a:xfrm>
              <a:custGeom>
                <a:avLst/>
                <a:gdLst>
                  <a:gd name="connsiteX0" fmla="*/ 1525870 w 1539422"/>
                  <a:gd name="connsiteY0" fmla="*/ 5585 h 3972502"/>
                  <a:gd name="connsiteX1" fmla="*/ 1525870 w 1539422"/>
                  <a:gd name="connsiteY1" fmla="*/ 5585 h 3972502"/>
                  <a:gd name="connsiteX2" fmla="*/ 1511350 w 1539422"/>
                  <a:gd name="connsiteY2" fmla="*/ 8638 h 3972502"/>
                  <a:gd name="connsiteX3" fmla="*/ 1284090 w 1539422"/>
                  <a:gd name="connsiteY3" fmla="*/ 107971 h 3972502"/>
                  <a:gd name="connsiteX4" fmla="*/ 1028311 w 1539422"/>
                  <a:gd name="connsiteY4" fmla="*/ 304999 h 3972502"/>
                  <a:gd name="connsiteX5" fmla="*/ 900533 w 1539422"/>
                  <a:gd name="connsiteY5" fmla="*/ 527939 h 3972502"/>
                  <a:gd name="connsiteX6" fmla="*/ 260751 w 1539422"/>
                  <a:gd name="connsiteY6" fmla="*/ 1873552 h 3972502"/>
                  <a:gd name="connsiteX7" fmla="*/ 106241 w 1539422"/>
                  <a:gd name="connsiteY7" fmla="*/ 2311690 h 3972502"/>
                  <a:gd name="connsiteX8" fmla="*/ 36247 w 1539422"/>
                  <a:gd name="connsiteY8" fmla="*/ 2619816 h 3972502"/>
                  <a:gd name="connsiteX9" fmla="*/ 23290 w 1539422"/>
                  <a:gd name="connsiteY9" fmla="*/ 2751763 h 3972502"/>
                  <a:gd name="connsiteX10" fmla="*/ 1473 w 1539422"/>
                  <a:gd name="connsiteY10" fmla="*/ 3972502 h 3972502"/>
                  <a:gd name="connsiteX11" fmla="*/ 209819 w 1539422"/>
                  <a:gd name="connsiteY11" fmla="*/ 3972130 h 3972502"/>
                  <a:gd name="connsiteX12" fmla="*/ 251294 w 1539422"/>
                  <a:gd name="connsiteY12" fmla="*/ 3690587 h 3972502"/>
                  <a:gd name="connsiteX13" fmla="*/ 219499 w 1539422"/>
                  <a:gd name="connsiteY13" fmla="*/ 3263470 h 3972502"/>
                  <a:gd name="connsiteX14" fmla="*/ 168418 w 1539422"/>
                  <a:gd name="connsiteY14" fmla="*/ 2934569 h 3972502"/>
                  <a:gd name="connsiteX15" fmla="*/ 233945 w 1539422"/>
                  <a:gd name="connsiteY15" fmla="*/ 2482954 h 3972502"/>
                  <a:gd name="connsiteX16" fmla="*/ 541028 w 1539422"/>
                  <a:gd name="connsiteY16" fmla="*/ 1844660 h 3972502"/>
                  <a:gd name="connsiteX17" fmla="*/ 715941 w 1539422"/>
                  <a:gd name="connsiteY17" fmla="*/ 1499005 h 3972502"/>
                  <a:gd name="connsiteX18" fmla="*/ 1036725 w 1539422"/>
                  <a:gd name="connsiteY18" fmla="*/ 691906 h 3972502"/>
                  <a:gd name="connsiteX19" fmla="*/ 1091604 w 1539422"/>
                  <a:gd name="connsiteY19" fmla="*/ 521536 h 3972502"/>
                  <a:gd name="connsiteX20" fmla="*/ 1130176 w 1539422"/>
                  <a:gd name="connsiteY20" fmla="*/ 459508 h 3972502"/>
                  <a:gd name="connsiteX21" fmla="*/ 1214542 w 1539422"/>
                  <a:gd name="connsiteY21" fmla="*/ 422054 h 3972502"/>
                  <a:gd name="connsiteX22" fmla="*/ 1503457 w 1539422"/>
                  <a:gd name="connsiteY22" fmla="*/ 343496 h 3972502"/>
                  <a:gd name="connsiteX23" fmla="*/ 1509265 w 1539422"/>
                  <a:gd name="connsiteY23" fmla="*/ 325550 h 3972502"/>
                  <a:gd name="connsiteX24" fmla="*/ 1518796 w 1539422"/>
                  <a:gd name="connsiteY24" fmla="*/ 233887 h 3972502"/>
                  <a:gd name="connsiteX25" fmla="*/ 1539422 w 1539422"/>
                  <a:gd name="connsiteY25" fmla="*/ 0 h 3972502"/>
                  <a:gd name="connsiteX26" fmla="*/ 1525870 w 1539422"/>
                  <a:gd name="connsiteY26" fmla="*/ 5585 h 397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39422" h="3972502">
                    <a:moveTo>
                      <a:pt x="1525870" y="5585"/>
                    </a:moveTo>
                    <a:cubicBezTo>
                      <a:pt x="1525870" y="5585"/>
                      <a:pt x="1525870" y="5585"/>
                      <a:pt x="1525870" y="5585"/>
                    </a:cubicBezTo>
                    <a:cubicBezTo>
                      <a:pt x="1521030" y="6553"/>
                      <a:pt x="1515743" y="6702"/>
                      <a:pt x="1511350" y="8638"/>
                    </a:cubicBezTo>
                    <a:cubicBezTo>
                      <a:pt x="1435472" y="41476"/>
                      <a:pt x="1359148" y="73346"/>
                      <a:pt x="1284090" y="107971"/>
                    </a:cubicBezTo>
                    <a:cubicBezTo>
                      <a:pt x="1184087" y="154138"/>
                      <a:pt x="1094285" y="215048"/>
                      <a:pt x="1028311" y="304999"/>
                    </a:cubicBezTo>
                    <a:cubicBezTo>
                      <a:pt x="977528" y="374323"/>
                      <a:pt x="940818" y="452360"/>
                      <a:pt x="900533" y="527939"/>
                    </a:cubicBezTo>
                    <a:cubicBezTo>
                      <a:pt x="709984" y="885583"/>
                      <a:pt x="283984" y="1815024"/>
                      <a:pt x="260751" y="1873552"/>
                    </a:cubicBezTo>
                    <a:cubicBezTo>
                      <a:pt x="203638" y="2017563"/>
                      <a:pt x="149430" y="2162616"/>
                      <a:pt x="106241" y="2311690"/>
                    </a:cubicBezTo>
                    <a:cubicBezTo>
                      <a:pt x="76829" y="2413108"/>
                      <a:pt x="49352" y="2514972"/>
                      <a:pt x="36247" y="2619816"/>
                    </a:cubicBezTo>
                    <a:cubicBezTo>
                      <a:pt x="30811" y="2663525"/>
                      <a:pt x="27088" y="2707831"/>
                      <a:pt x="23290" y="2751763"/>
                    </a:cubicBezTo>
                    <a:cubicBezTo>
                      <a:pt x="20833" y="2779314"/>
                      <a:pt x="-6569" y="3905560"/>
                      <a:pt x="1473" y="3972502"/>
                    </a:cubicBezTo>
                    <a:cubicBezTo>
                      <a:pt x="84871" y="3970790"/>
                      <a:pt x="137590" y="3972502"/>
                      <a:pt x="209819" y="3972130"/>
                    </a:cubicBezTo>
                    <a:cubicBezTo>
                      <a:pt x="232530" y="3879573"/>
                      <a:pt x="246454" y="3785452"/>
                      <a:pt x="251294" y="3690587"/>
                    </a:cubicBezTo>
                    <a:cubicBezTo>
                      <a:pt x="258592" y="3547172"/>
                      <a:pt x="244742" y="3404800"/>
                      <a:pt x="219499" y="3263470"/>
                    </a:cubicBezTo>
                    <a:cubicBezTo>
                      <a:pt x="199990" y="3154233"/>
                      <a:pt x="177130" y="3045294"/>
                      <a:pt x="168418" y="2934569"/>
                    </a:cubicBezTo>
                    <a:cubicBezTo>
                      <a:pt x="156131" y="2779464"/>
                      <a:pt x="182640" y="2629272"/>
                      <a:pt x="233945" y="2482954"/>
                    </a:cubicBezTo>
                    <a:cubicBezTo>
                      <a:pt x="312503" y="2258747"/>
                      <a:pt x="427249" y="2051964"/>
                      <a:pt x="541028" y="1844660"/>
                    </a:cubicBezTo>
                    <a:cubicBezTo>
                      <a:pt x="603205" y="1731403"/>
                      <a:pt x="667540" y="1619039"/>
                      <a:pt x="715941" y="1499005"/>
                    </a:cubicBezTo>
                    <a:cubicBezTo>
                      <a:pt x="824060" y="1230494"/>
                      <a:pt x="930840" y="961311"/>
                      <a:pt x="1036725" y="691906"/>
                    </a:cubicBezTo>
                    <a:cubicBezTo>
                      <a:pt x="1058468" y="636506"/>
                      <a:pt x="1088849" y="583861"/>
                      <a:pt x="1091604" y="521536"/>
                    </a:cubicBezTo>
                    <a:cubicBezTo>
                      <a:pt x="1092721" y="496665"/>
                      <a:pt x="1109475" y="476188"/>
                      <a:pt x="1130176" y="459508"/>
                    </a:cubicBezTo>
                    <a:cubicBezTo>
                      <a:pt x="1155344" y="439180"/>
                      <a:pt x="1184459" y="429649"/>
                      <a:pt x="1214542" y="422054"/>
                    </a:cubicBezTo>
                    <a:cubicBezTo>
                      <a:pt x="1311343" y="397555"/>
                      <a:pt x="1412389" y="388992"/>
                      <a:pt x="1503457" y="343496"/>
                    </a:cubicBezTo>
                    <a:cubicBezTo>
                      <a:pt x="1505393" y="337539"/>
                      <a:pt x="1507329" y="331507"/>
                      <a:pt x="1509265" y="325550"/>
                    </a:cubicBezTo>
                    <a:cubicBezTo>
                      <a:pt x="1512467" y="295021"/>
                      <a:pt x="1516413" y="264491"/>
                      <a:pt x="1518796" y="233887"/>
                    </a:cubicBezTo>
                    <a:cubicBezTo>
                      <a:pt x="1524827" y="155850"/>
                      <a:pt x="1538231" y="78409"/>
                      <a:pt x="1539422" y="0"/>
                    </a:cubicBezTo>
                    <a:cubicBezTo>
                      <a:pt x="1534805" y="1787"/>
                      <a:pt x="1530338" y="3723"/>
                      <a:pt x="1525870" y="558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F926366-8E3C-4DC2-AD2B-4B5D75C1EBD5}"/>
                  </a:ext>
                </a:extLst>
              </p:cNvPr>
              <p:cNvSpPr/>
              <p:nvPr/>
            </p:nvSpPr>
            <p:spPr>
              <a:xfrm>
                <a:off x="1874370" y="3064543"/>
                <a:ext cx="274893" cy="187211"/>
              </a:xfrm>
              <a:custGeom>
                <a:avLst/>
                <a:gdLst>
                  <a:gd name="connsiteX0" fmla="*/ 148092 w 408356"/>
                  <a:gd name="connsiteY0" fmla="*/ 278103 h 278103"/>
                  <a:gd name="connsiteX1" fmla="*/ 358 w 408356"/>
                  <a:gd name="connsiteY1" fmla="*/ 145784 h 278103"/>
                  <a:gd name="connsiteX2" fmla="*/ 110042 w 408356"/>
                  <a:gd name="connsiteY2" fmla="*/ 25378 h 278103"/>
                  <a:gd name="connsiteX3" fmla="*/ 242734 w 408356"/>
                  <a:gd name="connsiteY3" fmla="*/ 2667 h 278103"/>
                  <a:gd name="connsiteX4" fmla="*/ 401786 w 408356"/>
                  <a:gd name="connsiteY4" fmla="*/ 172143 h 278103"/>
                  <a:gd name="connsiteX5" fmla="*/ 328515 w 408356"/>
                  <a:gd name="connsiteY5" fmla="*/ 244968 h 278103"/>
                  <a:gd name="connsiteX6" fmla="*/ 148092 w 408356"/>
                  <a:gd name="connsiteY6" fmla="*/ 278103 h 27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356" h="278103">
                    <a:moveTo>
                      <a:pt x="148092" y="278103"/>
                    </a:moveTo>
                    <a:cubicBezTo>
                      <a:pt x="58141" y="278029"/>
                      <a:pt x="6985" y="226129"/>
                      <a:pt x="358" y="145784"/>
                    </a:cubicBezTo>
                    <a:cubicBezTo>
                      <a:pt x="-4556" y="85916"/>
                      <a:pt x="41536" y="35877"/>
                      <a:pt x="110042" y="25378"/>
                    </a:cubicBezTo>
                    <a:cubicBezTo>
                      <a:pt x="154347" y="18602"/>
                      <a:pt x="198578" y="10783"/>
                      <a:pt x="242734" y="2667"/>
                    </a:cubicBezTo>
                    <a:cubicBezTo>
                      <a:pt x="348620" y="-16768"/>
                      <a:pt x="432986" y="73108"/>
                      <a:pt x="401786" y="172143"/>
                    </a:cubicBezTo>
                    <a:cubicBezTo>
                      <a:pt x="390021" y="209449"/>
                      <a:pt x="365001" y="236553"/>
                      <a:pt x="328515" y="244968"/>
                    </a:cubicBezTo>
                    <a:cubicBezTo>
                      <a:pt x="263509" y="260158"/>
                      <a:pt x="197237" y="269391"/>
                      <a:pt x="148092" y="278103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479A6B2-9B6A-4A85-B36E-04E0AD8614B0}"/>
                  </a:ext>
                </a:extLst>
              </p:cNvPr>
              <p:cNvSpPr/>
              <p:nvPr/>
            </p:nvSpPr>
            <p:spPr>
              <a:xfrm>
                <a:off x="2404043" y="3016674"/>
                <a:ext cx="105543" cy="169615"/>
              </a:xfrm>
              <a:custGeom>
                <a:avLst/>
                <a:gdLst>
                  <a:gd name="connsiteX0" fmla="*/ 17871 w 156785"/>
                  <a:gd name="connsiteY0" fmla="*/ 251966 h 251965"/>
                  <a:gd name="connsiteX1" fmla="*/ 56294 w 156785"/>
                  <a:gd name="connsiteY1" fmla="*/ 246604 h 251965"/>
                  <a:gd name="connsiteX2" fmla="*/ 156297 w 156785"/>
                  <a:gd name="connsiteY2" fmla="*/ 146303 h 251965"/>
                  <a:gd name="connsiteX3" fmla="*/ 71335 w 156785"/>
                  <a:gd name="connsiteY3" fmla="*/ 2144 h 251965"/>
                  <a:gd name="connsiteX4" fmla="*/ 40656 w 156785"/>
                  <a:gd name="connsiteY4" fmla="*/ 15398 h 251965"/>
                  <a:gd name="connsiteX5" fmla="*/ 0 w 156785"/>
                  <a:gd name="connsiteY5" fmla="*/ 81521 h 251965"/>
                  <a:gd name="connsiteX6" fmla="*/ 0 w 156785"/>
                  <a:gd name="connsiteY6" fmla="*/ 81521 h 251965"/>
                  <a:gd name="connsiteX7" fmla="*/ 17871 w 156785"/>
                  <a:gd name="connsiteY7" fmla="*/ 251966 h 25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785" h="251965">
                    <a:moveTo>
                      <a:pt x="17871" y="251966"/>
                    </a:moveTo>
                    <a:cubicBezTo>
                      <a:pt x="30679" y="250179"/>
                      <a:pt x="43561" y="248838"/>
                      <a:pt x="56294" y="246604"/>
                    </a:cubicBezTo>
                    <a:cubicBezTo>
                      <a:pt x="112438" y="236924"/>
                      <a:pt x="152350" y="196715"/>
                      <a:pt x="156297" y="146303"/>
                    </a:cubicBezTo>
                    <a:cubicBezTo>
                      <a:pt x="161435" y="80404"/>
                      <a:pt x="125618" y="20313"/>
                      <a:pt x="71335" y="2144"/>
                    </a:cubicBezTo>
                    <a:cubicBezTo>
                      <a:pt x="55847" y="-3068"/>
                      <a:pt x="48177" y="1176"/>
                      <a:pt x="40656" y="15398"/>
                    </a:cubicBezTo>
                    <a:cubicBezTo>
                      <a:pt x="28594" y="38184"/>
                      <a:pt x="13701" y="59555"/>
                      <a:pt x="0" y="81521"/>
                    </a:cubicBezTo>
                    <a:cubicBezTo>
                      <a:pt x="0" y="81521"/>
                      <a:pt x="0" y="81521"/>
                      <a:pt x="0" y="81521"/>
                    </a:cubicBezTo>
                    <a:cubicBezTo>
                      <a:pt x="9903" y="161717"/>
                      <a:pt x="11914" y="210192"/>
                      <a:pt x="17871" y="251966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8743C36-2CDA-4D9C-B736-A52CBEED0B2B}"/>
                  </a:ext>
                </a:extLst>
              </p:cNvPr>
              <p:cNvSpPr/>
              <p:nvPr/>
            </p:nvSpPr>
            <p:spPr>
              <a:xfrm>
                <a:off x="2404093" y="3071551"/>
                <a:ext cx="11980" cy="114738"/>
              </a:xfrm>
              <a:custGeom>
                <a:avLst/>
                <a:gdLst>
                  <a:gd name="connsiteX0" fmla="*/ 17796 w 17796"/>
                  <a:gd name="connsiteY0" fmla="*/ 170445 h 170444"/>
                  <a:gd name="connsiteX1" fmla="*/ 0 w 17796"/>
                  <a:gd name="connsiteY1" fmla="*/ 0 h 170444"/>
                  <a:gd name="connsiteX2" fmla="*/ 0 w 17796"/>
                  <a:gd name="connsiteY2" fmla="*/ 0 h 170444"/>
                  <a:gd name="connsiteX3" fmla="*/ 0 w 17796"/>
                  <a:gd name="connsiteY3" fmla="*/ 0 h 170444"/>
                  <a:gd name="connsiteX4" fmla="*/ 17796 w 17796"/>
                  <a:gd name="connsiteY4" fmla="*/ 170445 h 1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6" h="170444">
                    <a:moveTo>
                      <a:pt x="17796" y="170445"/>
                    </a:moveTo>
                    <a:cubicBezTo>
                      <a:pt x="11765" y="128671"/>
                      <a:pt x="9829" y="8019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15" y="57262"/>
                      <a:pt x="9457" y="113853"/>
                      <a:pt x="17796" y="170445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D93F85F-C29A-4585-AD09-E486D79B6A40}"/>
                  </a:ext>
                </a:extLst>
              </p:cNvPr>
              <p:cNvSpPr/>
              <p:nvPr/>
            </p:nvSpPr>
            <p:spPr>
              <a:xfrm>
                <a:off x="1327805" y="2395328"/>
                <a:ext cx="1199438" cy="879714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5431BB1-010A-4937-A20B-B34B82621436}"/>
                  </a:ext>
                </a:extLst>
              </p:cNvPr>
              <p:cNvSpPr/>
              <p:nvPr/>
            </p:nvSpPr>
            <p:spPr>
              <a:xfrm>
                <a:off x="1419016" y="4654981"/>
                <a:ext cx="83159" cy="47212"/>
              </a:xfrm>
              <a:custGeom>
                <a:avLst/>
                <a:gdLst>
                  <a:gd name="connsiteX0" fmla="*/ 26509 w 123533"/>
                  <a:gd name="connsiteY0" fmla="*/ 56815 h 70134"/>
                  <a:gd name="connsiteX1" fmla="*/ 68506 w 123533"/>
                  <a:gd name="connsiteY1" fmla="*/ 68506 h 70134"/>
                  <a:gd name="connsiteX2" fmla="*/ 119512 w 123533"/>
                  <a:gd name="connsiteY2" fmla="*/ 58230 h 70134"/>
                  <a:gd name="connsiteX3" fmla="*/ 123533 w 123533"/>
                  <a:gd name="connsiteY3" fmla="*/ 48996 h 70134"/>
                  <a:gd name="connsiteX4" fmla="*/ 14669 w 123533"/>
                  <a:gd name="connsiteY4" fmla="*/ 0 h 70134"/>
                  <a:gd name="connsiteX5" fmla="*/ 0 w 123533"/>
                  <a:gd name="connsiteY5" fmla="*/ 41327 h 70134"/>
                  <a:gd name="connsiteX6" fmla="*/ 26509 w 123533"/>
                  <a:gd name="connsiteY6" fmla="*/ 56815 h 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3" h="70134">
                    <a:moveTo>
                      <a:pt x="26509" y="56815"/>
                    </a:moveTo>
                    <a:cubicBezTo>
                      <a:pt x="39837" y="62251"/>
                      <a:pt x="54209" y="65825"/>
                      <a:pt x="68506" y="68506"/>
                    </a:cubicBezTo>
                    <a:cubicBezTo>
                      <a:pt x="89429" y="72526"/>
                      <a:pt x="107226" y="69101"/>
                      <a:pt x="119512" y="58230"/>
                    </a:cubicBezTo>
                    <a:lnTo>
                      <a:pt x="123533" y="48996"/>
                    </a:lnTo>
                    <a:lnTo>
                      <a:pt x="14669" y="0"/>
                    </a:lnTo>
                    <a:lnTo>
                      <a:pt x="0" y="41327"/>
                    </a:lnTo>
                    <a:cubicBezTo>
                      <a:pt x="7223" y="47731"/>
                      <a:pt x="16382" y="52645"/>
                      <a:pt x="26509" y="5681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FB02C94-C87E-478B-BBD8-38FE30425624}"/>
                  </a:ext>
                </a:extLst>
              </p:cNvPr>
              <p:cNvSpPr/>
              <p:nvPr/>
            </p:nvSpPr>
            <p:spPr>
              <a:xfrm>
                <a:off x="1502175" y="4666761"/>
                <a:ext cx="9223" cy="22106"/>
              </a:xfrm>
              <a:custGeom>
                <a:avLst/>
                <a:gdLst>
                  <a:gd name="connsiteX0" fmla="*/ 13701 w 13701"/>
                  <a:gd name="connsiteY0" fmla="*/ 0 h 32838"/>
                  <a:gd name="connsiteX1" fmla="*/ 0 w 13701"/>
                  <a:gd name="connsiteY1" fmla="*/ 31498 h 32838"/>
                  <a:gd name="connsiteX2" fmla="*/ 2979 w 13701"/>
                  <a:gd name="connsiteY2" fmla="*/ 32838 h 32838"/>
                  <a:gd name="connsiteX3" fmla="*/ 13701 w 13701"/>
                  <a:gd name="connsiteY3" fmla="*/ 0 h 3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1" h="32838">
                    <a:moveTo>
                      <a:pt x="13701" y="0"/>
                    </a:moveTo>
                    <a:lnTo>
                      <a:pt x="0" y="31498"/>
                    </a:lnTo>
                    <a:lnTo>
                      <a:pt x="2979" y="32838"/>
                    </a:lnTo>
                    <a:cubicBezTo>
                      <a:pt x="8787" y="24498"/>
                      <a:pt x="12584" y="13627"/>
                      <a:pt x="13701" y="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04661DF-0212-42DD-BF6C-95D106E09F48}"/>
                  </a:ext>
                </a:extLst>
              </p:cNvPr>
              <p:cNvSpPr/>
              <p:nvPr/>
            </p:nvSpPr>
            <p:spPr>
              <a:xfrm>
                <a:off x="1408687" y="4646410"/>
                <a:ext cx="20204" cy="36341"/>
              </a:xfrm>
              <a:custGeom>
                <a:avLst/>
                <a:gdLst>
                  <a:gd name="connsiteX0" fmla="*/ 15345 w 30013"/>
                  <a:gd name="connsiteY0" fmla="*/ 53985 h 53985"/>
                  <a:gd name="connsiteX1" fmla="*/ 30014 w 30013"/>
                  <a:gd name="connsiteY1" fmla="*/ 12659 h 53985"/>
                  <a:gd name="connsiteX2" fmla="*/ 1941 w 30013"/>
                  <a:gd name="connsiteY2" fmla="*/ 0 h 53985"/>
                  <a:gd name="connsiteX3" fmla="*/ 303 w 30013"/>
                  <a:gd name="connsiteY3" fmla="*/ 12733 h 53985"/>
                  <a:gd name="connsiteX4" fmla="*/ 15345 w 30013"/>
                  <a:gd name="connsiteY4" fmla="*/ 53985 h 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3" h="53985">
                    <a:moveTo>
                      <a:pt x="15345" y="53985"/>
                    </a:moveTo>
                    <a:lnTo>
                      <a:pt x="30014" y="12659"/>
                    </a:lnTo>
                    <a:lnTo>
                      <a:pt x="1941" y="0"/>
                    </a:lnTo>
                    <a:cubicBezTo>
                      <a:pt x="1271" y="4021"/>
                      <a:pt x="676" y="8266"/>
                      <a:pt x="303" y="12733"/>
                    </a:cubicBezTo>
                    <a:cubicBezTo>
                      <a:pt x="-1484" y="31721"/>
                      <a:pt x="4771" y="44529"/>
                      <a:pt x="15345" y="5398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470F2A9-14EC-4E5F-96B8-715F142D754F}"/>
                  </a:ext>
                </a:extLst>
              </p:cNvPr>
              <p:cNvSpPr/>
              <p:nvPr/>
            </p:nvSpPr>
            <p:spPr>
              <a:xfrm>
                <a:off x="1499469" y="4687965"/>
                <a:ext cx="4712" cy="6215"/>
              </a:xfrm>
              <a:custGeom>
                <a:avLst/>
                <a:gdLst>
                  <a:gd name="connsiteX0" fmla="*/ 6999 w 6999"/>
                  <a:gd name="connsiteY0" fmla="*/ 1340 h 9233"/>
                  <a:gd name="connsiteX1" fmla="*/ 4021 w 6999"/>
                  <a:gd name="connsiteY1" fmla="*/ 0 h 9233"/>
                  <a:gd name="connsiteX2" fmla="*/ 0 w 6999"/>
                  <a:gd name="connsiteY2" fmla="*/ 9233 h 9233"/>
                  <a:gd name="connsiteX3" fmla="*/ 6999 w 6999"/>
                  <a:gd name="connsiteY3" fmla="*/ 1340 h 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9" h="9233">
                    <a:moveTo>
                      <a:pt x="6999" y="1340"/>
                    </a:moveTo>
                    <a:lnTo>
                      <a:pt x="4021" y="0"/>
                    </a:lnTo>
                    <a:lnTo>
                      <a:pt x="0" y="9233"/>
                    </a:lnTo>
                    <a:cubicBezTo>
                      <a:pt x="2606" y="6925"/>
                      <a:pt x="4915" y="4244"/>
                      <a:pt x="6999" y="134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65FF38C-85AD-47AD-8B75-B154EC8621B1}"/>
                  </a:ext>
                </a:extLst>
              </p:cNvPr>
              <p:cNvSpPr/>
              <p:nvPr/>
            </p:nvSpPr>
            <p:spPr>
              <a:xfrm>
                <a:off x="1425081" y="4827465"/>
                <a:ext cx="16391" cy="37644"/>
              </a:xfrm>
              <a:custGeom>
                <a:avLst/>
                <a:gdLst>
                  <a:gd name="connsiteX0" fmla="*/ 13329 w 24349"/>
                  <a:gd name="connsiteY0" fmla="*/ 17722 h 55920"/>
                  <a:gd name="connsiteX1" fmla="*/ 0 w 24349"/>
                  <a:gd name="connsiteY1" fmla="*/ 55921 h 55920"/>
                  <a:gd name="connsiteX2" fmla="*/ 24349 w 24349"/>
                  <a:gd name="connsiteY2" fmla="*/ 0 h 55920"/>
                  <a:gd name="connsiteX3" fmla="*/ 13329 w 24349"/>
                  <a:gd name="connsiteY3" fmla="*/ 17722 h 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9" h="55920">
                    <a:moveTo>
                      <a:pt x="13329" y="17722"/>
                    </a:moveTo>
                    <a:cubicBezTo>
                      <a:pt x="8861" y="30455"/>
                      <a:pt x="4468" y="43188"/>
                      <a:pt x="0" y="55921"/>
                    </a:cubicBezTo>
                    <a:lnTo>
                      <a:pt x="24349" y="0"/>
                    </a:lnTo>
                    <a:cubicBezTo>
                      <a:pt x="15339" y="1117"/>
                      <a:pt x="15637" y="11169"/>
                      <a:pt x="13329" y="17722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126C1E1-3448-446D-91DE-24F66D1722DA}"/>
                  </a:ext>
                </a:extLst>
              </p:cNvPr>
              <p:cNvSpPr/>
              <p:nvPr/>
            </p:nvSpPr>
            <p:spPr>
              <a:xfrm>
                <a:off x="1171767" y="3761486"/>
                <a:ext cx="592286" cy="1547840"/>
              </a:xfrm>
              <a:custGeom>
                <a:avLst/>
                <a:gdLst>
                  <a:gd name="connsiteX0" fmla="*/ 804832 w 879845"/>
                  <a:gd name="connsiteY0" fmla="*/ 1340549 h 2299328"/>
                  <a:gd name="connsiteX1" fmla="*/ 644738 w 879845"/>
                  <a:gd name="connsiteY1" fmla="*/ 833534 h 2299328"/>
                  <a:gd name="connsiteX2" fmla="*/ 515322 w 879845"/>
                  <a:gd name="connsiteY2" fmla="*/ 396513 h 2299328"/>
                  <a:gd name="connsiteX3" fmla="*/ 520162 w 879845"/>
                  <a:gd name="connsiteY3" fmla="*/ 209165 h 2299328"/>
                  <a:gd name="connsiteX4" fmla="*/ 520162 w 879845"/>
                  <a:gd name="connsiteY4" fmla="*/ 209165 h 2299328"/>
                  <a:gd name="connsiteX5" fmla="*/ 573030 w 879845"/>
                  <a:gd name="connsiteY5" fmla="*/ 0 h 2299328"/>
                  <a:gd name="connsiteX6" fmla="*/ 95204 w 879845"/>
                  <a:gd name="connsiteY6" fmla="*/ 162850 h 2299328"/>
                  <a:gd name="connsiteX7" fmla="*/ 67206 w 879845"/>
                  <a:gd name="connsiteY7" fmla="*/ 186529 h 2299328"/>
                  <a:gd name="connsiteX8" fmla="*/ 264 w 879845"/>
                  <a:gd name="connsiteY8" fmla="*/ 737030 h 2299328"/>
                  <a:gd name="connsiteX9" fmla="*/ 32879 w 879845"/>
                  <a:gd name="connsiteY9" fmla="*/ 795930 h 2299328"/>
                  <a:gd name="connsiteX10" fmla="*/ 400649 w 879845"/>
                  <a:gd name="connsiteY10" fmla="*/ 994075 h 2299328"/>
                  <a:gd name="connsiteX11" fmla="*/ 199675 w 879845"/>
                  <a:gd name="connsiteY11" fmla="*/ 1218133 h 2299328"/>
                  <a:gd name="connsiteX12" fmla="*/ 194239 w 879845"/>
                  <a:gd name="connsiteY12" fmla="*/ 1292372 h 2299328"/>
                  <a:gd name="connsiteX13" fmla="*/ 765963 w 879845"/>
                  <a:gd name="connsiteY13" fmla="*/ 2114885 h 2299328"/>
                  <a:gd name="connsiteX14" fmla="*/ 847797 w 879845"/>
                  <a:gd name="connsiteY14" fmla="*/ 2299329 h 2299328"/>
                  <a:gd name="connsiteX15" fmla="*/ 879667 w 879845"/>
                  <a:gd name="connsiteY15" fmla="*/ 2031189 h 2299328"/>
                  <a:gd name="connsiteX16" fmla="*/ 804832 w 879845"/>
                  <a:gd name="connsiteY16" fmla="*/ 1340549 h 229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845" h="2299328">
                    <a:moveTo>
                      <a:pt x="804832" y="1340549"/>
                    </a:moveTo>
                    <a:cubicBezTo>
                      <a:pt x="767899" y="1166530"/>
                      <a:pt x="722179" y="995043"/>
                      <a:pt x="644738" y="833534"/>
                    </a:cubicBezTo>
                    <a:cubicBezTo>
                      <a:pt x="578243" y="694885"/>
                      <a:pt x="529544" y="550502"/>
                      <a:pt x="515322" y="396513"/>
                    </a:cubicBezTo>
                    <a:cubicBezTo>
                      <a:pt x="509588" y="334039"/>
                      <a:pt x="507801" y="271193"/>
                      <a:pt x="520162" y="209165"/>
                    </a:cubicBezTo>
                    <a:lnTo>
                      <a:pt x="520162" y="209165"/>
                    </a:lnTo>
                    <a:lnTo>
                      <a:pt x="573030" y="0"/>
                    </a:lnTo>
                    <a:cubicBezTo>
                      <a:pt x="573030" y="0"/>
                      <a:pt x="136605" y="148106"/>
                      <a:pt x="95204" y="162850"/>
                    </a:cubicBezTo>
                    <a:cubicBezTo>
                      <a:pt x="82322" y="167466"/>
                      <a:pt x="72121" y="173423"/>
                      <a:pt x="67206" y="186529"/>
                    </a:cubicBezTo>
                    <a:cubicBezTo>
                      <a:pt x="50750" y="220558"/>
                      <a:pt x="5700" y="668301"/>
                      <a:pt x="264" y="737030"/>
                    </a:cubicBezTo>
                    <a:cubicBezTo>
                      <a:pt x="-1895" y="763986"/>
                      <a:pt x="9200" y="783123"/>
                      <a:pt x="32879" y="795930"/>
                    </a:cubicBezTo>
                    <a:cubicBezTo>
                      <a:pt x="70706" y="816333"/>
                      <a:pt x="400649" y="994075"/>
                      <a:pt x="400649" y="994075"/>
                    </a:cubicBezTo>
                    <a:cubicBezTo>
                      <a:pt x="400649" y="994075"/>
                      <a:pt x="255224" y="1153797"/>
                      <a:pt x="199675" y="1218133"/>
                    </a:cubicBezTo>
                    <a:cubicBezTo>
                      <a:pt x="174283" y="1247545"/>
                      <a:pt x="172273" y="1259161"/>
                      <a:pt x="194239" y="1292372"/>
                    </a:cubicBezTo>
                    <a:cubicBezTo>
                      <a:pt x="231843" y="1349112"/>
                      <a:pt x="675044" y="1977055"/>
                      <a:pt x="765963" y="2114885"/>
                    </a:cubicBezTo>
                    <a:cubicBezTo>
                      <a:pt x="800215" y="2166860"/>
                      <a:pt x="830298" y="2237153"/>
                      <a:pt x="847797" y="2299329"/>
                    </a:cubicBezTo>
                    <a:cubicBezTo>
                      <a:pt x="847797" y="2287415"/>
                      <a:pt x="878848" y="2101110"/>
                      <a:pt x="879667" y="2031189"/>
                    </a:cubicBezTo>
                    <a:cubicBezTo>
                      <a:pt x="882422" y="1797973"/>
                      <a:pt x="853158" y="1568107"/>
                      <a:pt x="804832" y="1340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D27EAD5-DD76-425A-9E67-8EA12234D4DE}"/>
                  </a:ext>
                </a:extLst>
              </p:cNvPr>
              <p:cNvSpPr/>
              <p:nvPr/>
            </p:nvSpPr>
            <p:spPr>
              <a:xfrm>
                <a:off x="2145358" y="3735520"/>
                <a:ext cx="531261" cy="1573756"/>
              </a:xfrm>
              <a:custGeom>
                <a:avLst/>
                <a:gdLst>
                  <a:gd name="connsiteX0" fmla="*/ 786301 w 789192"/>
                  <a:gd name="connsiteY0" fmla="*/ 777910 h 2337826"/>
                  <a:gd name="connsiteX1" fmla="*/ 642960 w 789192"/>
                  <a:gd name="connsiteY1" fmla="*/ 208793 h 2337826"/>
                  <a:gd name="connsiteX2" fmla="*/ 601336 w 789192"/>
                  <a:gd name="connsiteY2" fmla="*/ 157116 h 2337826"/>
                  <a:gd name="connsiteX3" fmla="*/ 473037 w 789192"/>
                  <a:gd name="connsiteY3" fmla="*/ 107598 h 2337826"/>
                  <a:gd name="connsiteX4" fmla="*/ 256946 w 789192"/>
                  <a:gd name="connsiteY4" fmla="*/ 47135 h 2337826"/>
                  <a:gd name="connsiteX5" fmla="*/ 497 w 789192"/>
                  <a:gd name="connsiteY5" fmla="*/ 0 h 2337826"/>
                  <a:gd name="connsiteX6" fmla="*/ 155826 w 789192"/>
                  <a:gd name="connsiteY6" fmla="*/ 246694 h 2337826"/>
                  <a:gd name="connsiteX7" fmla="*/ 264765 w 789192"/>
                  <a:gd name="connsiteY7" fmla="*/ 688183 h 2337826"/>
                  <a:gd name="connsiteX8" fmla="*/ 269531 w 789192"/>
                  <a:gd name="connsiteY8" fmla="*/ 1151042 h 2337826"/>
                  <a:gd name="connsiteX9" fmla="*/ 278094 w 789192"/>
                  <a:gd name="connsiteY9" fmla="*/ 1613901 h 2337826"/>
                  <a:gd name="connsiteX10" fmla="*/ 328207 w 789192"/>
                  <a:gd name="connsiteY10" fmla="*/ 2337826 h 2337826"/>
                  <a:gd name="connsiteX11" fmla="*/ 716976 w 789192"/>
                  <a:gd name="connsiteY11" fmla="*/ 1423947 h 2337826"/>
                  <a:gd name="connsiteX12" fmla="*/ 757633 w 789192"/>
                  <a:gd name="connsiteY12" fmla="*/ 1338464 h 2337826"/>
                  <a:gd name="connsiteX13" fmla="*/ 746910 w 789192"/>
                  <a:gd name="connsiteY13" fmla="*/ 1302276 h 2337826"/>
                  <a:gd name="connsiteX14" fmla="*/ 500439 w 789192"/>
                  <a:gd name="connsiteY14" fmla="*/ 1101599 h 2337826"/>
                  <a:gd name="connsiteX15" fmla="*/ 500290 w 789192"/>
                  <a:gd name="connsiteY15" fmla="*/ 1040986 h 2337826"/>
                  <a:gd name="connsiteX16" fmla="*/ 765079 w 789192"/>
                  <a:gd name="connsiteY16" fmla="*/ 838895 h 2337826"/>
                  <a:gd name="connsiteX17" fmla="*/ 786301 w 789192"/>
                  <a:gd name="connsiteY17" fmla="*/ 777910 h 23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9192" h="2337826">
                    <a:moveTo>
                      <a:pt x="786301" y="777910"/>
                    </a:moveTo>
                    <a:cubicBezTo>
                      <a:pt x="747952" y="630549"/>
                      <a:pt x="643630" y="218175"/>
                      <a:pt x="642960" y="208793"/>
                    </a:cubicBezTo>
                    <a:cubicBezTo>
                      <a:pt x="640950" y="181912"/>
                      <a:pt x="625834" y="167466"/>
                      <a:pt x="601336" y="157116"/>
                    </a:cubicBezTo>
                    <a:cubicBezTo>
                      <a:pt x="559041" y="139171"/>
                      <a:pt x="516746" y="121597"/>
                      <a:pt x="473037" y="107598"/>
                    </a:cubicBezTo>
                    <a:cubicBezTo>
                      <a:pt x="401702" y="84813"/>
                      <a:pt x="330441" y="61730"/>
                      <a:pt x="256946" y="47135"/>
                    </a:cubicBezTo>
                    <a:lnTo>
                      <a:pt x="497" y="0"/>
                    </a:lnTo>
                    <a:cubicBezTo>
                      <a:pt x="-10002" y="18243"/>
                      <a:pt x="149125" y="232100"/>
                      <a:pt x="155826" y="246694"/>
                    </a:cubicBezTo>
                    <a:cubicBezTo>
                      <a:pt x="220013" y="387056"/>
                      <a:pt x="257244" y="533375"/>
                      <a:pt x="264765" y="688183"/>
                    </a:cubicBezTo>
                    <a:cubicBezTo>
                      <a:pt x="272286" y="842544"/>
                      <a:pt x="269456" y="996755"/>
                      <a:pt x="269531" y="1151042"/>
                    </a:cubicBezTo>
                    <a:cubicBezTo>
                      <a:pt x="269605" y="1305403"/>
                      <a:pt x="272732" y="1459689"/>
                      <a:pt x="278094" y="1613901"/>
                    </a:cubicBezTo>
                    <a:cubicBezTo>
                      <a:pt x="283902" y="1781070"/>
                      <a:pt x="315921" y="2286223"/>
                      <a:pt x="328207" y="2337826"/>
                    </a:cubicBezTo>
                    <a:cubicBezTo>
                      <a:pt x="333196" y="2325986"/>
                      <a:pt x="716976" y="1423947"/>
                      <a:pt x="716976" y="1423947"/>
                    </a:cubicBezTo>
                    <a:cubicBezTo>
                      <a:pt x="716976" y="1423947"/>
                      <a:pt x="743634" y="1366760"/>
                      <a:pt x="757633" y="1338464"/>
                    </a:cubicBezTo>
                    <a:cubicBezTo>
                      <a:pt x="765749" y="1322157"/>
                      <a:pt x="758750" y="1311956"/>
                      <a:pt x="746910" y="1302276"/>
                    </a:cubicBezTo>
                    <a:cubicBezTo>
                      <a:pt x="664778" y="1235408"/>
                      <a:pt x="582720" y="1168317"/>
                      <a:pt x="500439" y="1101599"/>
                    </a:cubicBezTo>
                    <a:cubicBezTo>
                      <a:pt x="474005" y="1080154"/>
                      <a:pt x="473409" y="1061613"/>
                      <a:pt x="500290" y="1040986"/>
                    </a:cubicBezTo>
                    <a:cubicBezTo>
                      <a:pt x="588379" y="973374"/>
                      <a:pt x="676171" y="905390"/>
                      <a:pt x="765079" y="838895"/>
                    </a:cubicBezTo>
                    <a:cubicBezTo>
                      <a:pt x="787492" y="822290"/>
                      <a:pt x="793523" y="805685"/>
                      <a:pt x="786301" y="77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78984D1-A871-4189-A2FE-B8911D891DD3}"/>
                  </a:ext>
                </a:extLst>
              </p:cNvPr>
              <p:cNvSpPr/>
              <p:nvPr/>
            </p:nvSpPr>
            <p:spPr>
              <a:xfrm>
                <a:off x="2139324" y="3684442"/>
                <a:ext cx="557051" cy="1317644"/>
              </a:xfrm>
              <a:custGeom>
                <a:avLst/>
                <a:gdLst>
                  <a:gd name="connsiteX0" fmla="*/ 216317 w 827503"/>
                  <a:gd name="connsiteY0" fmla="*/ 114523 h 1957369"/>
                  <a:gd name="connsiteX1" fmla="*/ 410814 w 827503"/>
                  <a:gd name="connsiteY1" fmla="*/ 525631 h 1957369"/>
                  <a:gd name="connsiteX2" fmla="*/ 453927 w 827503"/>
                  <a:gd name="connsiteY2" fmla="*/ 885732 h 1957369"/>
                  <a:gd name="connsiteX3" fmla="*/ 519603 w 827503"/>
                  <a:gd name="connsiteY3" fmla="*/ 1323572 h 1957369"/>
                  <a:gd name="connsiteX4" fmla="*/ 549537 w 827503"/>
                  <a:gd name="connsiteY4" fmla="*/ 1358792 h 1957369"/>
                  <a:gd name="connsiteX5" fmla="*/ 580812 w 827503"/>
                  <a:gd name="connsiteY5" fmla="*/ 1411512 h 1957369"/>
                  <a:gd name="connsiteX6" fmla="*/ 636063 w 827503"/>
                  <a:gd name="connsiteY6" fmla="*/ 1466242 h 1957369"/>
                  <a:gd name="connsiteX7" fmla="*/ 705388 w 827503"/>
                  <a:gd name="connsiteY7" fmla="*/ 1527227 h 1957369"/>
                  <a:gd name="connsiteX8" fmla="*/ 777839 w 827503"/>
                  <a:gd name="connsiteY8" fmla="*/ 1602062 h 1957369"/>
                  <a:gd name="connsiteX9" fmla="*/ 790051 w 827503"/>
                  <a:gd name="connsiteY9" fmla="*/ 1860745 h 1957369"/>
                  <a:gd name="connsiteX10" fmla="*/ 548495 w 827503"/>
                  <a:gd name="connsiteY10" fmla="*/ 1949578 h 1957369"/>
                  <a:gd name="connsiteX11" fmla="*/ 424366 w 827503"/>
                  <a:gd name="connsiteY11" fmla="*/ 1879583 h 1957369"/>
                  <a:gd name="connsiteX12" fmla="*/ 398602 w 827503"/>
                  <a:gd name="connsiteY12" fmla="*/ 1641527 h 1957369"/>
                  <a:gd name="connsiteX13" fmla="*/ 438439 w 827503"/>
                  <a:gd name="connsiteY13" fmla="*/ 1516579 h 1957369"/>
                  <a:gd name="connsiteX14" fmla="*/ 436131 w 827503"/>
                  <a:gd name="connsiteY14" fmla="*/ 1484411 h 1957369"/>
                  <a:gd name="connsiteX15" fmla="*/ 421759 w 827503"/>
                  <a:gd name="connsiteY15" fmla="*/ 1432287 h 1957369"/>
                  <a:gd name="connsiteX16" fmla="*/ 429057 w 827503"/>
                  <a:gd name="connsiteY16" fmla="*/ 1383663 h 1957369"/>
                  <a:gd name="connsiteX17" fmla="*/ 434567 w 827503"/>
                  <a:gd name="connsiteY17" fmla="*/ 1333029 h 1957369"/>
                  <a:gd name="connsiteX18" fmla="*/ 385720 w 827503"/>
                  <a:gd name="connsiteY18" fmla="*/ 1046571 h 1957369"/>
                  <a:gd name="connsiteX19" fmla="*/ 308130 w 827503"/>
                  <a:gd name="connsiteY19" fmla="*/ 464572 h 1957369"/>
                  <a:gd name="connsiteX20" fmla="*/ 149301 w 827503"/>
                  <a:gd name="connsiteY20" fmla="*/ 169700 h 1957369"/>
                  <a:gd name="connsiteX21" fmla="*/ 9460 w 827503"/>
                  <a:gd name="connsiteY21" fmla="*/ 76026 h 1957369"/>
                  <a:gd name="connsiteX22" fmla="*/ 2014 w 827503"/>
                  <a:gd name="connsiteY22" fmla="*/ 0 h 1957369"/>
                  <a:gd name="connsiteX23" fmla="*/ 200829 w 827503"/>
                  <a:gd name="connsiteY23" fmla="*/ 100822 h 1957369"/>
                  <a:gd name="connsiteX24" fmla="*/ 216317 w 827503"/>
                  <a:gd name="connsiteY24" fmla="*/ 114523 h 195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7503" h="1957369">
                    <a:moveTo>
                      <a:pt x="216317" y="114523"/>
                    </a:moveTo>
                    <a:cubicBezTo>
                      <a:pt x="328160" y="229270"/>
                      <a:pt x="377678" y="373802"/>
                      <a:pt x="410814" y="525631"/>
                    </a:cubicBezTo>
                    <a:cubicBezTo>
                      <a:pt x="436727" y="644176"/>
                      <a:pt x="444992" y="764954"/>
                      <a:pt x="453927" y="885732"/>
                    </a:cubicBezTo>
                    <a:cubicBezTo>
                      <a:pt x="464799" y="1033168"/>
                      <a:pt x="473883" y="1181199"/>
                      <a:pt x="519603" y="1323572"/>
                    </a:cubicBezTo>
                    <a:cubicBezTo>
                      <a:pt x="524741" y="1339581"/>
                      <a:pt x="528762" y="1353803"/>
                      <a:pt x="549537" y="1358792"/>
                    </a:cubicBezTo>
                    <a:cubicBezTo>
                      <a:pt x="575227" y="1364973"/>
                      <a:pt x="575227" y="1391631"/>
                      <a:pt x="580812" y="1411512"/>
                    </a:cubicBezTo>
                    <a:cubicBezTo>
                      <a:pt x="589151" y="1440999"/>
                      <a:pt x="597715" y="1463338"/>
                      <a:pt x="636063" y="1466242"/>
                    </a:cubicBezTo>
                    <a:cubicBezTo>
                      <a:pt x="676794" y="1470039"/>
                      <a:pt x="683049" y="1490963"/>
                      <a:pt x="705388" y="1527227"/>
                    </a:cubicBezTo>
                    <a:cubicBezTo>
                      <a:pt x="719386" y="1555820"/>
                      <a:pt x="722142" y="1532811"/>
                      <a:pt x="777839" y="1602062"/>
                    </a:cubicBezTo>
                    <a:cubicBezTo>
                      <a:pt x="840165" y="1677418"/>
                      <a:pt x="843367" y="1780251"/>
                      <a:pt x="790051" y="1860745"/>
                    </a:cubicBezTo>
                    <a:cubicBezTo>
                      <a:pt x="738449" y="1938707"/>
                      <a:pt x="641424" y="1974375"/>
                      <a:pt x="548495" y="1949578"/>
                    </a:cubicBezTo>
                    <a:cubicBezTo>
                      <a:pt x="507168" y="1936994"/>
                      <a:pt x="450279" y="1914655"/>
                      <a:pt x="424366" y="1879583"/>
                    </a:cubicBezTo>
                    <a:cubicBezTo>
                      <a:pt x="373285" y="1810482"/>
                      <a:pt x="355264" y="1717404"/>
                      <a:pt x="398602" y="1641527"/>
                    </a:cubicBezTo>
                    <a:cubicBezTo>
                      <a:pt x="438737" y="1571234"/>
                      <a:pt x="403591" y="1565650"/>
                      <a:pt x="438439" y="1516579"/>
                    </a:cubicBezTo>
                    <a:cubicBezTo>
                      <a:pt x="444843" y="1507569"/>
                      <a:pt x="439482" y="1494985"/>
                      <a:pt x="436131" y="1484411"/>
                    </a:cubicBezTo>
                    <a:cubicBezTo>
                      <a:pt x="430770" y="1467210"/>
                      <a:pt x="426749" y="1449562"/>
                      <a:pt x="421759" y="1432287"/>
                    </a:cubicBezTo>
                    <a:cubicBezTo>
                      <a:pt x="416696" y="1414788"/>
                      <a:pt x="417813" y="1397588"/>
                      <a:pt x="429057" y="1383663"/>
                    </a:cubicBezTo>
                    <a:cubicBezTo>
                      <a:pt x="442460" y="1367132"/>
                      <a:pt x="439928" y="1351197"/>
                      <a:pt x="434567" y="1333029"/>
                    </a:cubicBezTo>
                    <a:cubicBezTo>
                      <a:pt x="406942" y="1239503"/>
                      <a:pt x="393836" y="1143521"/>
                      <a:pt x="385720" y="1046571"/>
                    </a:cubicBezTo>
                    <a:cubicBezTo>
                      <a:pt x="369412" y="851330"/>
                      <a:pt x="360105" y="655196"/>
                      <a:pt x="308130" y="464572"/>
                    </a:cubicBezTo>
                    <a:cubicBezTo>
                      <a:pt x="277898" y="353846"/>
                      <a:pt x="234561" y="251088"/>
                      <a:pt x="149301" y="169700"/>
                    </a:cubicBezTo>
                    <a:cubicBezTo>
                      <a:pt x="109761" y="131948"/>
                      <a:pt x="57563" y="98365"/>
                      <a:pt x="9460" y="76026"/>
                    </a:cubicBezTo>
                    <a:cubicBezTo>
                      <a:pt x="2982" y="73644"/>
                      <a:pt x="-3347" y="39540"/>
                      <a:pt x="2014" y="0"/>
                    </a:cubicBezTo>
                    <a:cubicBezTo>
                      <a:pt x="79008" y="12510"/>
                      <a:pt x="142674" y="51305"/>
                      <a:pt x="200829" y="100822"/>
                    </a:cubicBezTo>
                    <a:cubicBezTo>
                      <a:pt x="206191" y="105141"/>
                      <a:pt x="211179" y="109907"/>
                      <a:pt x="216317" y="11452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9A46653-5096-4BB4-97F0-4E59F231AB81}"/>
                  </a:ext>
                </a:extLst>
              </p:cNvPr>
              <p:cNvSpPr/>
              <p:nvPr/>
            </p:nvSpPr>
            <p:spPr>
              <a:xfrm>
                <a:off x="1147427" y="3660782"/>
                <a:ext cx="510640" cy="1049382"/>
              </a:xfrm>
              <a:custGeom>
                <a:avLst/>
                <a:gdLst>
                  <a:gd name="connsiteX0" fmla="*/ 758559 w 758559"/>
                  <a:gd name="connsiteY0" fmla="*/ 0 h 1558864"/>
                  <a:gd name="connsiteX1" fmla="*/ 741954 w 758559"/>
                  <a:gd name="connsiteY1" fmla="*/ 114970 h 1558864"/>
                  <a:gd name="connsiteX2" fmla="*/ 717456 w 758559"/>
                  <a:gd name="connsiteY2" fmla="*/ 140958 h 1558864"/>
                  <a:gd name="connsiteX3" fmla="*/ 599656 w 758559"/>
                  <a:gd name="connsiteY3" fmla="*/ 221154 h 1558864"/>
                  <a:gd name="connsiteX4" fmla="*/ 377088 w 758559"/>
                  <a:gd name="connsiteY4" fmla="*/ 615359 h 1558864"/>
                  <a:gd name="connsiteX5" fmla="*/ 407915 w 758559"/>
                  <a:gd name="connsiteY5" fmla="*/ 785505 h 1558864"/>
                  <a:gd name="connsiteX6" fmla="*/ 520502 w 758559"/>
                  <a:gd name="connsiteY6" fmla="*/ 1060793 h 1558864"/>
                  <a:gd name="connsiteX7" fmla="*/ 578956 w 758559"/>
                  <a:gd name="connsiteY7" fmla="*/ 1286862 h 1558864"/>
                  <a:gd name="connsiteX8" fmla="*/ 567116 w 758559"/>
                  <a:gd name="connsiteY8" fmla="*/ 1408906 h 1558864"/>
                  <a:gd name="connsiteX9" fmla="*/ 555277 w 758559"/>
                  <a:gd name="connsiteY9" fmla="*/ 1482772 h 1558864"/>
                  <a:gd name="connsiteX10" fmla="*/ 457209 w 758559"/>
                  <a:gd name="connsiteY10" fmla="*/ 1555597 h 1558864"/>
                  <a:gd name="connsiteX11" fmla="*/ 374779 w 758559"/>
                  <a:gd name="connsiteY11" fmla="*/ 1485528 h 1558864"/>
                  <a:gd name="connsiteX12" fmla="*/ 424222 w 758559"/>
                  <a:gd name="connsiteY12" fmla="*/ 1397066 h 1558864"/>
                  <a:gd name="connsiteX13" fmla="*/ 451476 w 758559"/>
                  <a:gd name="connsiteY13" fmla="*/ 1361473 h 1558864"/>
                  <a:gd name="connsiteX14" fmla="*/ 436881 w 758559"/>
                  <a:gd name="connsiteY14" fmla="*/ 1159829 h 1558864"/>
                  <a:gd name="connsiteX15" fmla="*/ 343505 w 758559"/>
                  <a:gd name="connsiteY15" fmla="*/ 936888 h 1558864"/>
                  <a:gd name="connsiteX16" fmla="*/ 175964 w 758559"/>
                  <a:gd name="connsiteY16" fmla="*/ 1360877 h 1558864"/>
                  <a:gd name="connsiteX17" fmla="*/ 172316 w 758559"/>
                  <a:gd name="connsiteY17" fmla="*/ 1420671 h 1558864"/>
                  <a:gd name="connsiteX18" fmla="*/ 145509 w 758559"/>
                  <a:gd name="connsiteY18" fmla="*/ 1524769 h 1558864"/>
                  <a:gd name="connsiteX19" fmla="*/ 46846 w 758559"/>
                  <a:gd name="connsiteY19" fmla="*/ 1525812 h 1558864"/>
                  <a:gd name="connsiteX20" fmla="*/ 2616 w 758559"/>
                  <a:gd name="connsiteY20" fmla="*/ 1478752 h 1558864"/>
                  <a:gd name="connsiteX21" fmla="*/ 15498 w 758559"/>
                  <a:gd name="connsiteY21" fmla="*/ 1407044 h 1558864"/>
                  <a:gd name="connsiteX22" fmla="*/ 91524 w 758559"/>
                  <a:gd name="connsiteY22" fmla="*/ 1258566 h 1558864"/>
                  <a:gd name="connsiteX23" fmla="*/ 208207 w 758559"/>
                  <a:gd name="connsiteY23" fmla="*/ 1005914 h 1558864"/>
                  <a:gd name="connsiteX24" fmla="*/ 240896 w 758559"/>
                  <a:gd name="connsiteY24" fmla="*/ 877988 h 1558864"/>
                  <a:gd name="connsiteX25" fmla="*/ 252140 w 758559"/>
                  <a:gd name="connsiteY25" fmla="*/ 680439 h 1558864"/>
                  <a:gd name="connsiteX26" fmla="*/ 406873 w 758559"/>
                  <a:gd name="connsiteY26" fmla="*/ 252354 h 1558864"/>
                  <a:gd name="connsiteX27" fmla="*/ 758559 w 758559"/>
                  <a:gd name="connsiteY27" fmla="*/ 0 h 155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8559" h="1558864">
                    <a:moveTo>
                      <a:pt x="758559" y="0"/>
                    </a:moveTo>
                    <a:cubicBezTo>
                      <a:pt x="754166" y="39465"/>
                      <a:pt x="752453" y="70516"/>
                      <a:pt x="741954" y="114970"/>
                    </a:cubicBezTo>
                    <a:cubicBezTo>
                      <a:pt x="737263" y="125172"/>
                      <a:pt x="727657" y="135596"/>
                      <a:pt x="717456" y="140958"/>
                    </a:cubicBezTo>
                    <a:cubicBezTo>
                      <a:pt x="675161" y="163147"/>
                      <a:pt x="637558" y="192337"/>
                      <a:pt x="599656" y="221154"/>
                    </a:cubicBezTo>
                    <a:cubicBezTo>
                      <a:pt x="481186" y="327561"/>
                      <a:pt x="398831" y="454892"/>
                      <a:pt x="377088" y="615359"/>
                    </a:cubicBezTo>
                    <a:cubicBezTo>
                      <a:pt x="369120" y="674258"/>
                      <a:pt x="391831" y="730105"/>
                      <a:pt x="407915" y="785505"/>
                    </a:cubicBezTo>
                    <a:cubicBezTo>
                      <a:pt x="435690" y="881115"/>
                      <a:pt x="482527" y="969204"/>
                      <a:pt x="520502" y="1060793"/>
                    </a:cubicBezTo>
                    <a:cubicBezTo>
                      <a:pt x="550660" y="1133543"/>
                      <a:pt x="570988" y="1208602"/>
                      <a:pt x="578956" y="1286862"/>
                    </a:cubicBezTo>
                    <a:cubicBezTo>
                      <a:pt x="583126" y="1328189"/>
                      <a:pt x="576498" y="1368919"/>
                      <a:pt x="567116" y="1408906"/>
                    </a:cubicBezTo>
                    <a:cubicBezTo>
                      <a:pt x="561383" y="1433404"/>
                      <a:pt x="556617" y="1457530"/>
                      <a:pt x="555277" y="1482772"/>
                    </a:cubicBezTo>
                    <a:cubicBezTo>
                      <a:pt x="552149" y="1541598"/>
                      <a:pt x="514620" y="1568777"/>
                      <a:pt x="457209" y="1555597"/>
                    </a:cubicBezTo>
                    <a:cubicBezTo>
                      <a:pt x="397416" y="1535120"/>
                      <a:pt x="377981" y="1519855"/>
                      <a:pt x="374779" y="1485528"/>
                    </a:cubicBezTo>
                    <a:cubicBezTo>
                      <a:pt x="371280" y="1448669"/>
                      <a:pt x="391980" y="1410321"/>
                      <a:pt x="424222" y="1397066"/>
                    </a:cubicBezTo>
                    <a:cubicBezTo>
                      <a:pt x="441647" y="1389918"/>
                      <a:pt x="448199" y="1378674"/>
                      <a:pt x="451476" y="1361473"/>
                    </a:cubicBezTo>
                    <a:cubicBezTo>
                      <a:pt x="460784" y="1313445"/>
                      <a:pt x="442019" y="1179040"/>
                      <a:pt x="436881" y="1159829"/>
                    </a:cubicBezTo>
                    <a:cubicBezTo>
                      <a:pt x="411936" y="1083728"/>
                      <a:pt x="379545" y="1010754"/>
                      <a:pt x="343505" y="936888"/>
                    </a:cubicBezTo>
                    <a:cubicBezTo>
                      <a:pt x="304859" y="1086185"/>
                      <a:pt x="237247" y="1222228"/>
                      <a:pt x="175964" y="1360877"/>
                    </a:cubicBezTo>
                    <a:cubicBezTo>
                      <a:pt x="167401" y="1380238"/>
                      <a:pt x="163455" y="1398034"/>
                      <a:pt x="172316" y="1420671"/>
                    </a:cubicBezTo>
                    <a:cubicBezTo>
                      <a:pt x="189070" y="1463487"/>
                      <a:pt x="176113" y="1503995"/>
                      <a:pt x="145509" y="1524769"/>
                    </a:cubicBezTo>
                    <a:cubicBezTo>
                      <a:pt x="127489" y="1536088"/>
                      <a:pt x="60771" y="1527748"/>
                      <a:pt x="46846" y="1525812"/>
                    </a:cubicBezTo>
                    <a:cubicBezTo>
                      <a:pt x="20933" y="1522238"/>
                      <a:pt x="7753" y="1502580"/>
                      <a:pt x="2616" y="1478752"/>
                    </a:cubicBezTo>
                    <a:cubicBezTo>
                      <a:pt x="-2820" y="1453583"/>
                      <a:pt x="-363" y="1427596"/>
                      <a:pt x="15498" y="1407044"/>
                    </a:cubicBezTo>
                    <a:cubicBezTo>
                      <a:pt x="50197" y="1362069"/>
                      <a:pt x="66430" y="1308158"/>
                      <a:pt x="91524" y="1258566"/>
                    </a:cubicBezTo>
                    <a:cubicBezTo>
                      <a:pt x="133446" y="1175764"/>
                      <a:pt x="171720" y="1091249"/>
                      <a:pt x="208207" y="1005914"/>
                    </a:cubicBezTo>
                    <a:cubicBezTo>
                      <a:pt x="217887" y="962950"/>
                      <a:pt x="235311" y="921995"/>
                      <a:pt x="240896" y="877988"/>
                    </a:cubicBezTo>
                    <a:cubicBezTo>
                      <a:pt x="249161" y="812386"/>
                      <a:pt x="256905" y="746412"/>
                      <a:pt x="252140" y="680439"/>
                    </a:cubicBezTo>
                    <a:cubicBezTo>
                      <a:pt x="240151" y="514238"/>
                      <a:pt x="313497" y="379982"/>
                      <a:pt x="406873" y="252354"/>
                    </a:cubicBezTo>
                    <a:cubicBezTo>
                      <a:pt x="469272" y="171785"/>
                      <a:pt x="649099" y="41327"/>
                      <a:pt x="758559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59F5B30-6A20-439B-9A3D-0DDC6932941C}"/>
                  </a:ext>
                </a:extLst>
              </p:cNvPr>
              <p:cNvSpPr/>
              <p:nvPr/>
            </p:nvSpPr>
            <p:spPr>
              <a:xfrm>
                <a:off x="2429857" y="4789470"/>
                <a:ext cx="227821" cy="148430"/>
              </a:xfrm>
              <a:custGeom>
                <a:avLst/>
                <a:gdLst>
                  <a:gd name="connsiteX0" fmla="*/ 0 w 338430"/>
                  <a:gd name="connsiteY0" fmla="*/ 57559 h 220494"/>
                  <a:gd name="connsiteX1" fmla="*/ 195017 w 338430"/>
                  <a:gd name="connsiteY1" fmla="*/ 150712 h 220494"/>
                  <a:gd name="connsiteX2" fmla="*/ 324657 w 338430"/>
                  <a:gd name="connsiteY2" fmla="*/ 0 h 220494"/>
                  <a:gd name="connsiteX3" fmla="*/ 311551 w 338430"/>
                  <a:gd name="connsiteY3" fmla="*/ 141627 h 220494"/>
                  <a:gd name="connsiteX4" fmla="*/ 138054 w 338430"/>
                  <a:gd name="connsiteY4" fmla="*/ 217654 h 220494"/>
                  <a:gd name="connsiteX5" fmla="*/ 0 w 338430"/>
                  <a:gd name="connsiteY5" fmla="*/ 57559 h 22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430" h="220494">
                    <a:moveTo>
                      <a:pt x="0" y="57559"/>
                    </a:moveTo>
                    <a:cubicBezTo>
                      <a:pt x="57485" y="138649"/>
                      <a:pt x="122044" y="168583"/>
                      <a:pt x="195017" y="150712"/>
                    </a:cubicBezTo>
                    <a:cubicBezTo>
                      <a:pt x="266799" y="133139"/>
                      <a:pt x="314604" y="77590"/>
                      <a:pt x="324657" y="0"/>
                    </a:cubicBezTo>
                    <a:cubicBezTo>
                      <a:pt x="347293" y="30679"/>
                      <a:pt x="341411" y="94568"/>
                      <a:pt x="311551" y="141627"/>
                    </a:cubicBezTo>
                    <a:cubicBezTo>
                      <a:pt x="274841" y="199485"/>
                      <a:pt x="204251" y="230387"/>
                      <a:pt x="138054" y="217654"/>
                    </a:cubicBezTo>
                    <a:cubicBezTo>
                      <a:pt x="62698" y="203134"/>
                      <a:pt x="15042" y="148925"/>
                      <a:pt x="0" y="57559"/>
                    </a:cubicBezTo>
                    <a:close/>
                  </a:path>
                </a:pathLst>
              </a:custGeom>
              <a:solidFill>
                <a:srgbClr val="F9F9FD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8936903-0C4E-441A-B903-CB359D86EDA8}"/>
                  </a:ext>
                </a:extLst>
              </p:cNvPr>
              <p:cNvSpPr/>
              <p:nvPr/>
            </p:nvSpPr>
            <p:spPr>
              <a:xfrm>
                <a:off x="1089509" y="4682801"/>
                <a:ext cx="397227" cy="740060"/>
              </a:xfrm>
              <a:custGeom>
                <a:avLst/>
                <a:gdLst>
                  <a:gd name="connsiteX0" fmla="*/ 490676 w 590083"/>
                  <a:gd name="connsiteY0" fmla="*/ 12287 h 1099365"/>
                  <a:gd name="connsiteX1" fmla="*/ 306382 w 590083"/>
                  <a:gd name="connsiteY1" fmla="*/ 537173 h 1099365"/>
                  <a:gd name="connsiteX2" fmla="*/ 259247 w 590083"/>
                  <a:gd name="connsiteY2" fmla="*/ 121672 h 1099365"/>
                  <a:gd name="connsiteX3" fmla="*/ 245471 w 590083"/>
                  <a:gd name="connsiteY3" fmla="*/ 0 h 1099365"/>
                  <a:gd name="connsiteX4" fmla="*/ 148968 w 590083"/>
                  <a:gd name="connsiteY4" fmla="*/ 9010 h 1099365"/>
                  <a:gd name="connsiteX5" fmla="*/ 173094 w 590083"/>
                  <a:gd name="connsiteY5" fmla="*/ 198145 h 1099365"/>
                  <a:gd name="connsiteX6" fmla="*/ 201166 w 590083"/>
                  <a:gd name="connsiteY6" fmla="*/ 469263 h 1099365"/>
                  <a:gd name="connsiteX7" fmla="*/ 227302 w 590083"/>
                  <a:gd name="connsiteY7" fmla="*/ 737551 h 1099365"/>
                  <a:gd name="connsiteX8" fmla="*/ 140032 w 590083"/>
                  <a:gd name="connsiteY8" fmla="*/ 907177 h 1099365"/>
                  <a:gd name="connsiteX9" fmla="*/ 8457 w 590083"/>
                  <a:gd name="connsiteY9" fmla="*/ 913432 h 1099365"/>
                  <a:gd name="connsiteX10" fmla="*/ 2426 w 590083"/>
                  <a:gd name="connsiteY10" fmla="*/ 996458 h 1099365"/>
                  <a:gd name="connsiteX11" fmla="*/ 232440 w 590083"/>
                  <a:gd name="connsiteY11" fmla="*/ 943515 h 1099365"/>
                  <a:gd name="connsiteX12" fmla="*/ 265576 w 590083"/>
                  <a:gd name="connsiteY12" fmla="*/ 950217 h 1099365"/>
                  <a:gd name="connsiteX13" fmla="*/ 501995 w 590083"/>
                  <a:gd name="connsiteY13" fmla="*/ 1099365 h 1099365"/>
                  <a:gd name="connsiteX14" fmla="*/ 508845 w 590083"/>
                  <a:gd name="connsiteY14" fmla="*/ 1015372 h 1099365"/>
                  <a:gd name="connsiteX15" fmla="*/ 476380 w 590083"/>
                  <a:gd name="connsiteY15" fmla="*/ 1009638 h 1099365"/>
                  <a:gd name="connsiteX16" fmla="*/ 328720 w 590083"/>
                  <a:gd name="connsiteY16" fmla="*/ 774336 h 1099365"/>
                  <a:gd name="connsiteX17" fmla="*/ 382631 w 590083"/>
                  <a:gd name="connsiteY17" fmla="*/ 618263 h 1099365"/>
                  <a:gd name="connsiteX18" fmla="*/ 504005 w 590083"/>
                  <a:gd name="connsiteY18" fmla="*/ 270969 h 1099365"/>
                  <a:gd name="connsiteX19" fmla="*/ 503782 w 590083"/>
                  <a:gd name="connsiteY19" fmla="*/ 271491 h 1099365"/>
                  <a:gd name="connsiteX20" fmla="*/ 504005 w 590083"/>
                  <a:gd name="connsiteY20" fmla="*/ 270969 h 1099365"/>
                  <a:gd name="connsiteX21" fmla="*/ 590084 w 590083"/>
                  <a:gd name="connsiteY21" fmla="*/ 36636 h 1099365"/>
                  <a:gd name="connsiteX22" fmla="*/ 490676 w 590083"/>
                  <a:gd name="connsiteY22" fmla="*/ 12287 h 10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0083" h="1099365">
                    <a:moveTo>
                      <a:pt x="490676" y="12287"/>
                    </a:moveTo>
                    <a:cubicBezTo>
                      <a:pt x="490676" y="12287"/>
                      <a:pt x="342719" y="435606"/>
                      <a:pt x="306382" y="537173"/>
                    </a:cubicBezTo>
                    <a:cubicBezTo>
                      <a:pt x="292532" y="380206"/>
                      <a:pt x="273395" y="273799"/>
                      <a:pt x="259247" y="121672"/>
                    </a:cubicBezTo>
                    <a:cubicBezTo>
                      <a:pt x="256715" y="94493"/>
                      <a:pt x="250833" y="51826"/>
                      <a:pt x="245471" y="0"/>
                    </a:cubicBezTo>
                    <a:cubicBezTo>
                      <a:pt x="226856" y="6925"/>
                      <a:pt x="187242" y="447"/>
                      <a:pt x="148968" y="9010"/>
                    </a:cubicBezTo>
                    <a:cubicBezTo>
                      <a:pt x="155372" y="67612"/>
                      <a:pt x="167137" y="139543"/>
                      <a:pt x="173094" y="198145"/>
                    </a:cubicBezTo>
                    <a:cubicBezTo>
                      <a:pt x="182253" y="288542"/>
                      <a:pt x="192156" y="378865"/>
                      <a:pt x="201166" y="469263"/>
                    </a:cubicBezTo>
                    <a:cubicBezTo>
                      <a:pt x="210102" y="558693"/>
                      <a:pt x="216729" y="648345"/>
                      <a:pt x="227302" y="737551"/>
                    </a:cubicBezTo>
                    <a:cubicBezTo>
                      <a:pt x="235047" y="802483"/>
                      <a:pt x="198560" y="878286"/>
                      <a:pt x="140032" y="907177"/>
                    </a:cubicBezTo>
                    <a:cubicBezTo>
                      <a:pt x="97291" y="928250"/>
                      <a:pt x="52688" y="918570"/>
                      <a:pt x="8457" y="913432"/>
                    </a:cubicBezTo>
                    <a:cubicBezTo>
                      <a:pt x="2649" y="940835"/>
                      <a:pt x="-3532" y="968237"/>
                      <a:pt x="2426" y="996458"/>
                    </a:cubicBezTo>
                    <a:cubicBezTo>
                      <a:pt x="87760" y="1016265"/>
                      <a:pt x="165350" y="999585"/>
                      <a:pt x="232440" y="943515"/>
                    </a:cubicBezTo>
                    <a:cubicBezTo>
                      <a:pt x="250907" y="928101"/>
                      <a:pt x="255524" y="931229"/>
                      <a:pt x="265576" y="950217"/>
                    </a:cubicBezTo>
                    <a:cubicBezTo>
                      <a:pt x="315615" y="1044858"/>
                      <a:pt x="396407" y="1092142"/>
                      <a:pt x="501995" y="1099365"/>
                    </a:cubicBezTo>
                    <a:cubicBezTo>
                      <a:pt x="508771" y="1071739"/>
                      <a:pt x="508845" y="1043518"/>
                      <a:pt x="508845" y="1015372"/>
                    </a:cubicBezTo>
                    <a:cubicBezTo>
                      <a:pt x="498048" y="1013435"/>
                      <a:pt x="487251" y="1010978"/>
                      <a:pt x="476380" y="1009638"/>
                    </a:cubicBezTo>
                    <a:cubicBezTo>
                      <a:pt x="372877" y="996830"/>
                      <a:pt x="295808" y="874637"/>
                      <a:pt x="328720" y="774336"/>
                    </a:cubicBezTo>
                    <a:cubicBezTo>
                      <a:pt x="345847" y="722064"/>
                      <a:pt x="364462" y="670237"/>
                      <a:pt x="382631" y="618263"/>
                    </a:cubicBezTo>
                    <a:cubicBezTo>
                      <a:pt x="422990" y="502474"/>
                      <a:pt x="463423" y="386684"/>
                      <a:pt x="504005" y="270969"/>
                    </a:cubicBezTo>
                    <a:lnTo>
                      <a:pt x="503782" y="271491"/>
                    </a:lnTo>
                    <a:lnTo>
                      <a:pt x="504005" y="270969"/>
                    </a:lnTo>
                    <a:cubicBezTo>
                      <a:pt x="508473" y="258236"/>
                      <a:pt x="590084" y="36636"/>
                      <a:pt x="590084" y="36636"/>
                    </a:cubicBezTo>
                    <a:cubicBezTo>
                      <a:pt x="577872" y="47359"/>
                      <a:pt x="497899" y="18690"/>
                      <a:pt x="490676" y="122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A1E9792-6F82-4D06-96B4-794A216B5AD5}"/>
                  </a:ext>
                </a:extLst>
              </p:cNvPr>
              <p:cNvSpPr/>
              <p:nvPr/>
            </p:nvSpPr>
            <p:spPr>
              <a:xfrm>
                <a:off x="963220" y="5266333"/>
                <a:ext cx="140030" cy="95423"/>
              </a:xfrm>
              <a:custGeom>
                <a:avLst/>
                <a:gdLst>
                  <a:gd name="connsiteX0" fmla="*/ 198964 w 208016"/>
                  <a:gd name="connsiteY0" fmla="*/ 41453 h 141752"/>
                  <a:gd name="connsiteX1" fmla="*/ 192932 w 208016"/>
                  <a:gd name="connsiteY1" fmla="*/ 124478 h 141752"/>
                  <a:gd name="connsiteX2" fmla="*/ 116832 w 208016"/>
                  <a:gd name="connsiteY2" fmla="*/ 136095 h 141752"/>
                  <a:gd name="connsiteX3" fmla="*/ 54507 w 208016"/>
                  <a:gd name="connsiteY3" fmla="*/ 120234 h 141752"/>
                  <a:gd name="connsiteX4" fmla="*/ 0 w 208016"/>
                  <a:gd name="connsiteY4" fmla="*/ 58802 h 141752"/>
                  <a:gd name="connsiteX5" fmla="*/ 96652 w 208016"/>
                  <a:gd name="connsiteY5" fmla="*/ 7498 h 141752"/>
                  <a:gd name="connsiteX6" fmla="*/ 198964 w 208016"/>
                  <a:gd name="connsiteY6" fmla="*/ 41453 h 1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16" h="141752">
                    <a:moveTo>
                      <a:pt x="198964" y="41453"/>
                    </a:moveTo>
                    <a:cubicBezTo>
                      <a:pt x="214452" y="70419"/>
                      <a:pt x="208495" y="97747"/>
                      <a:pt x="192932" y="124478"/>
                    </a:cubicBezTo>
                    <a:cubicBezTo>
                      <a:pt x="169924" y="143615"/>
                      <a:pt x="144308" y="145849"/>
                      <a:pt x="116832" y="136095"/>
                    </a:cubicBezTo>
                    <a:cubicBezTo>
                      <a:pt x="96057" y="130808"/>
                      <a:pt x="75356" y="125149"/>
                      <a:pt x="54507" y="120234"/>
                    </a:cubicBezTo>
                    <a:cubicBezTo>
                      <a:pt x="15339" y="110926"/>
                      <a:pt x="3723" y="98119"/>
                      <a:pt x="0" y="58802"/>
                    </a:cubicBezTo>
                    <a:cubicBezTo>
                      <a:pt x="19807" y="-321"/>
                      <a:pt x="35221" y="-9256"/>
                      <a:pt x="96652" y="7498"/>
                    </a:cubicBezTo>
                    <a:cubicBezTo>
                      <a:pt x="131278" y="16880"/>
                      <a:pt x="169775" y="15317"/>
                      <a:pt x="198964" y="4145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5656241-8496-43CE-A900-31120A36A6E5}"/>
                  </a:ext>
                </a:extLst>
              </p:cNvPr>
              <p:cNvSpPr/>
              <p:nvPr/>
            </p:nvSpPr>
            <p:spPr>
              <a:xfrm>
                <a:off x="1416035" y="5357354"/>
                <a:ext cx="141479" cy="81629"/>
              </a:xfrm>
              <a:custGeom>
                <a:avLst/>
                <a:gdLst>
                  <a:gd name="connsiteX0" fmla="*/ 11503 w 210168"/>
                  <a:gd name="connsiteY0" fmla="*/ 97238 h 121261"/>
                  <a:gd name="connsiteX1" fmla="*/ 18354 w 210168"/>
                  <a:gd name="connsiteY1" fmla="*/ 13244 h 121261"/>
                  <a:gd name="connsiteX2" fmla="*/ 66085 w 210168"/>
                  <a:gd name="connsiteY2" fmla="*/ 64 h 121261"/>
                  <a:gd name="connsiteX3" fmla="*/ 158939 w 210168"/>
                  <a:gd name="connsiteY3" fmla="*/ 1255 h 121261"/>
                  <a:gd name="connsiteX4" fmla="*/ 210095 w 210168"/>
                  <a:gd name="connsiteY4" fmla="*/ 56060 h 121261"/>
                  <a:gd name="connsiteX5" fmla="*/ 163184 w 210168"/>
                  <a:gd name="connsiteY5" fmla="*/ 120395 h 121261"/>
                  <a:gd name="connsiteX6" fmla="*/ 52458 w 210168"/>
                  <a:gd name="connsiteY6" fmla="*/ 119651 h 121261"/>
                  <a:gd name="connsiteX7" fmla="*/ 11503 w 210168"/>
                  <a:gd name="connsiteY7" fmla="*/ 97238 h 12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68" h="121261">
                    <a:moveTo>
                      <a:pt x="11503" y="97238"/>
                    </a:moveTo>
                    <a:cubicBezTo>
                      <a:pt x="-5400" y="67676"/>
                      <a:pt x="-4134" y="39604"/>
                      <a:pt x="18354" y="13244"/>
                    </a:cubicBezTo>
                    <a:cubicBezTo>
                      <a:pt x="32651" y="2968"/>
                      <a:pt x="48437" y="-532"/>
                      <a:pt x="66085" y="64"/>
                    </a:cubicBezTo>
                    <a:cubicBezTo>
                      <a:pt x="96987" y="1181"/>
                      <a:pt x="128037" y="-11"/>
                      <a:pt x="158939" y="1255"/>
                    </a:cubicBezTo>
                    <a:cubicBezTo>
                      <a:pt x="189320" y="2521"/>
                      <a:pt x="208978" y="24488"/>
                      <a:pt x="210095" y="56060"/>
                    </a:cubicBezTo>
                    <a:cubicBezTo>
                      <a:pt x="211435" y="93142"/>
                      <a:pt x="194309" y="118832"/>
                      <a:pt x="163184" y="120395"/>
                    </a:cubicBezTo>
                    <a:cubicBezTo>
                      <a:pt x="126325" y="122257"/>
                      <a:pt x="89317" y="120693"/>
                      <a:pt x="52458" y="119651"/>
                    </a:cubicBezTo>
                    <a:cubicBezTo>
                      <a:pt x="35555" y="119204"/>
                      <a:pt x="23418" y="107960"/>
                      <a:pt x="11503" y="97238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AD79151-C440-47BD-BFFC-AD3F04946214}"/>
                </a:ext>
              </a:extLst>
            </p:cNvPr>
            <p:cNvGrpSpPr/>
            <p:nvPr/>
          </p:nvGrpSpPr>
          <p:grpSpPr>
            <a:xfrm>
              <a:off x="2847973" y="1962553"/>
              <a:ext cx="1511394" cy="1888095"/>
              <a:chOff x="2847973" y="1962553"/>
              <a:chExt cx="1511394" cy="1888095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4988D29-7DC1-45CA-8DAD-8BFC9AB89963}"/>
                  </a:ext>
                </a:extLst>
              </p:cNvPr>
              <p:cNvSpPr/>
              <p:nvPr/>
            </p:nvSpPr>
            <p:spPr>
              <a:xfrm>
                <a:off x="2847973" y="1962553"/>
                <a:ext cx="1511394" cy="1888095"/>
              </a:xfrm>
              <a:custGeom>
                <a:avLst/>
                <a:gdLst>
                  <a:gd name="connsiteX0" fmla="*/ 936567 w 2245187"/>
                  <a:gd name="connsiteY0" fmla="*/ 2738823 h 2804779"/>
                  <a:gd name="connsiteX1" fmla="*/ 776622 w 2245187"/>
                  <a:gd name="connsiteY1" fmla="*/ 2652447 h 2804779"/>
                  <a:gd name="connsiteX2" fmla="*/ 177347 w 2245187"/>
                  <a:gd name="connsiteY2" fmla="*/ 1807148 h 2804779"/>
                  <a:gd name="connsiteX3" fmla="*/ 3030 w 2245187"/>
                  <a:gd name="connsiteY3" fmla="*/ 657595 h 2804779"/>
                  <a:gd name="connsiteX4" fmla="*/ 137807 w 2245187"/>
                  <a:gd name="connsiteY4" fmla="*/ 422963 h 2804779"/>
                  <a:gd name="connsiteX5" fmla="*/ 1051537 w 2245187"/>
                  <a:gd name="connsiteY5" fmla="*/ 18930 h 2804779"/>
                  <a:gd name="connsiteX6" fmla="*/ 1210962 w 2245187"/>
                  <a:gd name="connsiteY6" fmla="*/ 16175 h 2804779"/>
                  <a:gd name="connsiteX7" fmla="*/ 2098407 w 2245187"/>
                  <a:gd name="connsiteY7" fmla="*/ 389679 h 2804779"/>
                  <a:gd name="connsiteX8" fmla="*/ 2244428 w 2245187"/>
                  <a:gd name="connsiteY8" fmla="*/ 666903 h 2804779"/>
                  <a:gd name="connsiteX9" fmla="*/ 2196697 w 2245187"/>
                  <a:gd name="connsiteY9" fmla="*/ 1141899 h 2804779"/>
                  <a:gd name="connsiteX10" fmla="*/ 1898623 w 2245187"/>
                  <a:gd name="connsiteY10" fmla="*/ 2323397 h 2804779"/>
                  <a:gd name="connsiteX11" fmla="*/ 1468379 w 2245187"/>
                  <a:gd name="connsiteY11" fmla="*/ 2720356 h 2804779"/>
                  <a:gd name="connsiteX12" fmla="*/ 1156083 w 2245187"/>
                  <a:gd name="connsiteY12" fmla="*/ 2804424 h 2804779"/>
                  <a:gd name="connsiteX13" fmla="*/ 936567 w 2245187"/>
                  <a:gd name="connsiteY13" fmla="*/ 2738823 h 28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5187" h="2804779">
                    <a:moveTo>
                      <a:pt x="936567" y="2738823"/>
                    </a:moveTo>
                    <a:cubicBezTo>
                      <a:pt x="878561" y="2711421"/>
                      <a:pt x="823235" y="2679700"/>
                      <a:pt x="776622" y="2652447"/>
                    </a:cubicBezTo>
                    <a:cubicBezTo>
                      <a:pt x="461273" y="2468375"/>
                      <a:pt x="229248" y="2173950"/>
                      <a:pt x="177347" y="1807148"/>
                    </a:cubicBezTo>
                    <a:cubicBezTo>
                      <a:pt x="123064" y="1423442"/>
                      <a:pt x="57313" y="1041226"/>
                      <a:pt x="3030" y="657595"/>
                    </a:cubicBezTo>
                    <a:cubicBezTo>
                      <a:pt x="-12830" y="545603"/>
                      <a:pt x="33783" y="468907"/>
                      <a:pt x="137807" y="422963"/>
                    </a:cubicBezTo>
                    <a:cubicBezTo>
                      <a:pt x="442434" y="288410"/>
                      <a:pt x="747209" y="154079"/>
                      <a:pt x="1051537" y="18930"/>
                    </a:cubicBezTo>
                    <a:cubicBezTo>
                      <a:pt x="1105076" y="-4824"/>
                      <a:pt x="1156753" y="-6760"/>
                      <a:pt x="1210962" y="16175"/>
                    </a:cubicBezTo>
                    <a:cubicBezTo>
                      <a:pt x="1506578" y="141123"/>
                      <a:pt x="1802641" y="265028"/>
                      <a:pt x="2098407" y="389679"/>
                    </a:cubicBezTo>
                    <a:cubicBezTo>
                      <a:pt x="2210621" y="436962"/>
                      <a:pt x="2251427" y="551784"/>
                      <a:pt x="2244428" y="666903"/>
                    </a:cubicBezTo>
                    <a:cubicBezTo>
                      <a:pt x="2234896" y="823423"/>
                      <a:pt x="2211441" y="984113"/>
                      <a:pt x="2196697" y="1141899"/>
                    </a:cubicBezTo>
                    <a:cubicBezTo>
                      <a:pt x="2159391" y="1541987"/>
                      <a:pt x="2109576" y="1972231"/>
                      <a:pt x="1898623" y="2323397"/>
                    </a:cubicBezTo>
                    <a:cubicBezTo>
                      <a:pt x="1795791" y="2494586"/>
                      <a:pt x="1651259" y="2637107"/>
                      <a:pt x="1468379" y="2720356"/>
                    </a:cubicBezTo>
                    <a:cubicBezTo>
                      <a:pt x="1379322" y="2760864"/>
                      <a:pt x="1255490" y="2809414"/>
                      <a:pt x="1156083" y="2804424"/>
                    </a:cubicBezTo>
                    <a:cubicBezTo>
                      <a:pt x="1086684" y="2800999"/>
                      <a:pt x="1009466" y="2773299"/>
                      <a:pt x="936567" y="273882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B922CF2-6E38-418B-A046-0CEE3C0D2E56}"/>
                  </a:ext>
                </a:extLst>
              </p:cNvPr>
              <p:cNvSpPr/>
              <p:nvPr/>
            </p:nvSpPr>
            <p:spPr>
              <a:xfrm>
                <a:off x="3007592" y="2150731"/>
                <a:ext cx="1215052" cy="1509852"/>
              </a:xfrm>
              <a:custGeom>
                <a:avLst/>
                <a:gdLst>
                  <a:gd name="connsiteX0" fmla="*/ 601274 w 1215052"/>
                  <a:gd name="connsiteY0" fmla="*/ 0 h 1509852"/>
                  <a:gd name="connsiteX1" fmla="*/ 611778 w 1215052"/>
                  <a:gd name="connsiteY1" fmla="*/ 2842 h 1509852"/>
                  <a:gd name="connsiteX2" fmla="*/ 611805 w 1215052"/>
                  <a:gd name="connsiteY2" fmla="*/ 2812 h 1509852"/>
                  <a:gd name="connsiteX3" fmla="*/ 901032 w 1215052"/>
                  <a:gd name="connsiteY3" fmla="*/ 123265 h 1509852"/>
                  <a:gd name="connsiteX4" fmla="*/ 1197528 w 1215052"/>
                  <a:gd name="connsiteY4" fmla="*/ 247327 h 1509852"/>
                  <a:gd name="connsiteX5" fmla="*/ 1214671 w 1215052"/>
                  <a:gd name="connsiteY5" fmla="*/ 275848 h 1509852"/>
                  <a:gd name="connsiteX6" fmla="*/ 1162389 w 1215052"/>
                  <a:gd name="connsiteY6" fmla="*/ 718361 h 1509852"/>
                  <a:gd name="connsiteX7" fmla="*/ 1086499 w 1215052"/>
                  <a:gd name="connsiteY7" fmla="*/ 1155460 h 1509852"/>
                  <a:gd name="connsiteX8" fmla="*/ 639775 w 1215052"/>
                  <a:gd name="connsiteY8" fmla="*/ 1508398 h 1509852"/>
                  <a:gd name="connsiteX9" fmla="*/ 619749 w 1215052"/>
                  <a:gd name="connsiteY9" fmla="*/ 1509638 h 1509852"/>
                  <a:gd name="connsiteX10" fmla="*/ 619726 w 1215052"/>
                  <a:gd name="connsiteY10" fmla="*/ 1509852 h 1509852"/>
                  <a:gd name="connsiteX11" fmla="*/ 619067 w 1215052"/>
                  <a:gd name="connsiteY11" fmla="*/ 1509680 h 1509852"/>
                  <a:gd name="connsiteX12" fmla="*/ 617110 w 1215052"/>
                  <a:gd name="connsiteY12" fmla="*/ 1509801 h 1509852"/>
                  <a:gd name="connsiteX13" fmla="*/ 617276 w 1215052"/>
                  <a:gd name="connsiteY13" fmla="*/ 1509212 h 1509852"/>
                  <a:gd name="connsiteX14" fmla="*/ 507325 w 1215052"/>
                  <a:gd name="connsiteY14" fmla="*/ 1480478 h 1509852"/>
                  <a:gd name="connsiteX15" fmla="*/ 402631 w 1215052"/>
                  <a:gd name="connsiteY15" fmla="*/ 1430653 h 1509852"/>
                  <a:gd name="connsiteX16" fmla="*/ 85634 w 1215052"/>
                  <a:gd name="connsiteY16" fmla="*/ 960120 h 1509852"/>
                  <a:gd name="connsiteX17" fmla="*/ 320 w 1215052"/>
                  <a:gd name="connsiteY17" fmla="*/ 282115 h 1509852"/>
                  <a:gd name="connsiteX18" fmla="*/ 14104 w 1215052"/>
                  <a:gd name="connsiteY18" fmla="*/ 259057 h 1509852"/>
                  <a:gd name="connsiteX19" fmla="*/ 591555 w 1215052"/>
                  <a:gd name="connsiteY19" fmla="*/ 4617 h 1509852"/>
                  <a:gd name="connsiteX20" fmla="*/ 601274 w 1215052"/>
                  <a:gd name="connsiteY20" fmla="*/ 0 h 150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5052" h="1509852">
                    <a:moveTo>
                      <a:pt x="601274" y="0"/>
                    </a:moveTo>
                    <a:lnTo>
                      <a:pt x="611778" y="2842"/>
                    </a:lnTo>
                    <a:lnTo>
                      <a:pt x="611805" y="2812"/>
                    </a:lnTo>
                    <a:lnTo>
                      <a:pt x="901032" y="123265"/>
                    </a:lnTo>
                    <a:lnTo>
                      <a:pt x="1197528" y="247327"/>
                    </a:lnTo>
                    <a:cubicBezTo>
                      <a:pt x="1212064" y="253292"/>
                      <a:pt x="1216475" y="260660"/>
                      <a:pt x="1214671" y="275848"/>
                    </a:cubicBezTo>
                    <a:cubicBezTo>
                      <a:pt x="1197177" y="423169"/>
                      <a:pt x="1173668" y="570439"/>
                      <a:pt x="1162389" y="718361"/>
                    </a:cubicBezTo>
                    <a:cubicBezTo>
                      <a:pt x="1151161" y="865782"/>
                      <a:pt x="1146399" y="1017764"/>
                      <a:pt x="1086499" y="1155460"/>
                    </a:cubicBezTo>
                    <a:cubicBezTo>
                      <a:pt x="1007149" y="1337718"/>
                      <a:pt x="834215" y="1471254"/>
                      <a:pt x="639775" y="1508398"/>
                    </a:cubicBezTo>
                    <a:lnTo>
                      <a:pt x="619749" y="1509638"/>
                    </a:lnTo>
                    <a:lnTo>
                      <a:pt x="619726" y="1509852"/>
                    </a:lnTo>
                    <a:lnTo>
                      <a:pt x="619067" y="1509680"/>
                    </a:lnTo>
                    <a:lnTo>
                      <a:pt x="617110" y="1509801"/>
                    </a:lnTo>
                    <a:lnTo>
                      <a:pt x="617276" y="1509212"/>
                    </a:lnTo>
                    <a:lnTo>
                      <a:pt x="507325" y="1480478"/>
                    </a:lnTo>
                    <a:cubicBezTo>
                      <a:pt x="471165" y="1467107"/>
                      <a:pt x="436290" y="1450327"/>
                      <a:pt x="402631" y="1430653"/>
                    </a:cubicBezTo>
                    <a:cubicBezTo>
                      <a:pt x="224132" y="1326291"/>
                      <a:pt x="120071" y="1162629"/>
                      <a:pt x="85634" y="960120"/>
                    </a:cubicBezTo>
                    <a:cubicBezTo>
                      <a:pt x="47538" y="736207"/>
                      <a:pt x="30094" y="507381"/>
                      <a:pt x="320" y="282115"/>
                    </a:cubicBezTo>
                    <a:cubicBezTo>
                      <a:pt x="-1285" y="269985"/>
                      <a:pt x="3127" y="263869"/>
                      <a:pt x="14104" y="259057"/>
                    </a:cubicBezTo>
                    <a:lnTo>
                      <a:pt x="591555" y="4617"/>
                    </a:lnTo>
                    <a:cubicBezTo>
                      <a:pt x="594688" y="3239"/>
                      <a:pt x="597909" y="996"/>
                      <a:pt x="60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BA1A002-0446-451C-9BF3-E838D038DB92}"/>
                  </a:ext>
                </a:extLst>
              </p:cNvPr>
              <p:cNvSpPr/>
              <p:nvPr/>
            </p:nvSpPr>
            <p:spPr>
              <a:xfrm>
                <a:off x="3610989" y="2153543"/>
                <a:ext cx="611655" cy="1506989"/>
              </a:xfrm>
              <a:custGeom>
                <a:avLst/>
                <a:gdLst>
                  <a:gd name="connsiteX0" fmla="*/ 24330 w 908618"/>
                  <a:gd name="connsiteY0" fmla="*/ 2238642 h 2238641"/>
                  <a:gd name="connsiteX1" fmla="*/ 5416 w 908618"/>
                  <a:gd name="connsiteY1" fmla="*/ 622135 h 2238641"/>
                  <a:gd name="connsiteX2" fmla="*/ 55 w 908618"/>
                  <a:gd name="connsiteY2" fmla="*/ 30381 h 2238641"/>
                  <a:gd name="connsiteX3" fmla="*/ 12490 w 908618"/>
                  <a:gd name="connsiteY3" fmla="*/ 0 h 2238641"/>
                  <a:gd name="connsiteX4" fmla="*/ 442139 w 908618"/>
                  <a:gd name="connsiteY4" fmla="*/ 178933 h 2238641"/>
                  <a:gd name="connsiteX5" fmla="*/ 882585 w 908618"/>
                  <a:gd name="connsiteY5" fmla="*/ 363228 h 2238641"/>
                  <a:gd name="connsiteX6" fmla="*/ 908051 w 908618"/>
                  <a:gd name="connsiteY6" fmla="*/ 405597 h 2238641"/>
                  <a:gd name="connsiteX7" fmla="*/ 830387 w 908618"/>
                  <a:gd name="connsiteY7" fmla="*/ 1062953 h 2238641"/>
                  <a:gd name="connsiteX8" fmla="*/ 717651 w 908618"/>
                  <a:gd name="connsiteY8" fmla="*/ 1712266 h 2238641"/>
                  <a:gd name="connsiteX9" fmla="*/ 54040 w 908618"/>
                  <a:gd name="connsiteY9" fmla="*/ 2236557 h 2238641"/>
                  <a:gd name="connsiteX10" fmla="*/ 24330 w 908618"/>
                  <a:gd name="connsiteY10" fmla="*/ 2238642 h 2238641"/>
                  <a:gd name="connsiteX0" fmla="*/ 20371 w 908618"/>
                  <a:gd name="connsiteY0" fmla="*/ 2238642 h 2238642"/>
                  <a:gd name="connsiteX1" fmla="*/ 5416 w 908618"/>
                  <a:gd name="connsiteY1" fmla="*/ 622135 h 2238642"/>
                  <a:gd name="connsiteX2" fmla="*/ 55 w 908618"/>
                  <a:gd name="connsiteY2" fmla="*/ 30381 h 2238642"/>
                  <a:gd name="connsiteX3" fmla="*/ 12490 w 908618"/>
                  <a:gd name="connsiteY3" fmla="*/ 0 h 2238642"/>
                  <a:gd name="connsiteX4" fmla="*/ 442139 w 908618"/>
                  <a:gd name="connsiteY4" fmla="*/ 178933 h 2238642"/>
                  <a:gd name="connsiteX5" fmla="*/ 882585 w 908618"/>
                  <a:gd name="connsiteY5" fmla="*/ 363228 h 2238642"/>
                  <a:gd name="connsiteX6" fmla="*/ 908051 w 908618"/>
                  <a:gd name="connsiteY6" fmla="*/ 405597 h 2238642"/>
                  <a:gd name="connsiteX7" fmla="*/ 830387 w 908618"/>
                  <a:gd name="connsiteY7" fmla="*/ 1062953 h 2238642"/>
                  <a:gd name="connsiteX8" fmla="*/ 717651 w 908618"/>
                  <a:gd name="connsiteY8" fmla="*/ 1712266 h 2238642"/>
                  <a:gd name="connsiteX9" fmla="*/ 54040 w 908618"/>
                  <a:gd name="connsiteY9" fmla="*/ 2236557 h 2238642"/>
                  <a:gd name="connsiteX10" fmla="*/ 20371 w 908618"/>
                  <a:gd name="connsiteY10" fmla="*/ 2238642 h 22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8618" h="2238642">
                    <a:moveTo>
                      <a:pt x="20371" y="2238642"/>
                    </a:moveTo>
                    <a:cubicBezTo>
                      <a:pt x="52241" y="2236631"/>
                      <a:pt x="6012" y="651249"/>
                      <a:pt x="5416" y="622135"/>
                    </a:cubicBezTo>
                    <a:cubicBezTo>
                      <a:pt x="1470" y="424660"/>
                      <a:pt x="55" y="227706"/>
                      <a:pt x="55" y="30381"/>
                    </a:cubicBezTo>
                    <a:cubicBezTo>
                      <a:pt x="576" y="18913"/>
                      <a:pt x="-3221" y="5361"/>
                      <a:pt x="12490" y="0"/>
                    </a:cubicBezTo>
                    <a:lnTo>
                      <a:pt x="442139" y="178933"/>
                    </a:lnTo>
                    <a:lnTo>
                      <a:pt x="882585" y="363228"/>
                    </a:lnTo>
                    <a:cubicBezTo>
                      <a:pt x="904179" y="372089"/>
                      <a:pt x="910732" y="383035"/>
                      <a:pt x="908051" y="405597"/>
                    </a:cubicBezTo>
                    <a:cubicBezTo>
                      <a:pt x="882064" y="624443"/>
                      <a:pt x="847141" y="843214"/>
                      <a:pt x="830387" y="1062953"/>
                    </a:cubicBezTo>
                    <a:cubicBezTo>
                      <a:pt x="813707" y="1281947"/>
                      <a:pt x="806633" y="1507718"/>
                      <a:pt x="717651" y="1712266"/>
                    </a:cubicBezTo>
                    <a:cubicBezTo>
                      <a:pt x="599776" y="1983012"/>
                      <a:pt x="342881" y="2181380"/>
                      <a:pt x="54040" y="2236557"/>
                    </a:cubicBezTo>
                    <a:cubicBezTo>
                      <a:pt x="44360" y="2238493"/>
                      <a:pt x="30274" y="2238046"/>
                      <a:pt x="20371" y="2238642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7D88CE4-8403-473B-BA9A-7A94846D759E}"/>
                  </a:ext>
                </a:extLst>
              </p:cNvPr>
              <p:cNvSpPr/>
              <p:nvPr/>
            </p:nvSpPr>
            <p:spPr>
              <a:xfrm>
                <a:off x="3276847" y="2572205"/>
                <a:ext cx="674160" cy="674486"/>
              </a:xfrm>
              <a:custGeom>
                <a:avLst/>
                <a:gdLst>
                  <a:gd name="connsiteX0" fmla="*/ 2136690 w 2137366"/>
                  <a:gd name="connsiteY0" fmla="*/ 836820 h 2138405"/>
                  <a:gd name="connsiteX1" fmla="*/ 1925402 w 2137366"/>
                  <a:gd name="connsiteY1" fmla="*/ 626087 h 2138405"/>
                  <a:gd name="connsiteX2" fmla="*/ 1535002 w 2137366"/>
                  <a:gd name="connsiteY2" fmla="*/ 627128 h 2138405"/>
                  <a:gd name="connsiteX3" fmla="*/ 1510802 w 2137366"/>
                  <a:gd name="connsiteY3" fmla="*/ 601817 h 2138405"/>
                  <a:gd name="connsiteX4" fmla="*/ 1511842 w 2137366"/>
                  <a:gd name="connsiteY4" fmla="*/ 213290 h 2138405"/>
                  <a:gd name="connsiteX5" fmla="*/ 1301941 w 2137366"/>
                  <a:gd name="connsiteY5" fmla="*/ 1032 h 2138405"/>
                  <a:gd name="connsiteX6" fmla="*/ 834294 w 2137366"/>
                  <a:gd name="connsiteY6" fmla="*/ 1101 h 2138405"/>
                  <a:gd name="connsiteX7" fmla="*/ 625087 w 2137366"/>
                  <a:gd name="connsiteY7" fmla="*/ 214053 h 2138405"/>
                  <a:gd name="connsiteX8" fmla="*/ 626127 w 2137366"/>
                  <a:gd name="connsiteY8" fmla="*/ 606741 h 2138405"/>
                  <a:gd name="connsiteX9" fmla="*/ 605393 w 2137366"/>
                  <a:gd name="connsiteY9" fmla="*/ 626920 h 2138405"/>
                  <a:gd name="connsiteX10" fmla="*/ 214993 w 2137366"/>
                  <a:gd name="connsiteY10" fmla="*/ 625879 h 2138405"/>
                  <a:gd name="connsiteX11" fmla="*/ 31 w 2137366"/>
                  <a:gd name="connsiteY11" fmla="*/ 839663 h 2138405"/>
                  <a:gd name="connsiteX12" fmla="*/ 31 w 2137366"/>
                  <a:gd name="connsiteY12" fmla="*/ 1299198 h 2138405"/>
                  <a:gd name="connsiteX13" fmla="*/ 7312 w 2137366"/>
                  <a:gd name="connsiteY13" fmla="*/ 1354672 h 2138405"/>
                  <a:gd name="connsiteX14" fmla="*/ 32622 w 2137366"/>
                  <a:gd name="connsiteY14" fmla="*/ 1364103 h 2138405"/>
                  <a:gd name="connsiteX15" fmla="*/ 196826 w 2137366"/>
                  <a:gd name="connsiteY15" fmla="*/ 1232767 h 2138405"/>
                  <a:gd name="connsiteX16" fmla="*/ 402843 w 2137366"/>
                  <a:gd name="connsiteY16" fmla="*/ 1092418 h 2138405"/>
                  <a:gd name="connsiteX17" fmla="*/ 420525 w 2137366"/>
                  <a:gd name="connsiteY17" fmla="*/ 1078688 h 2138405"/>
                  <a:gd name="connsiteX18" fmla="*/ 454573 w 2137366"/>
                  <a:gd name="connsiteY18" fmla="*/ 979944 h 2138405"/>
                  <a:gd name="connsiteX19" fmla="*/ 495138 w 2137366"/>
                  <a:gd name="connsiteY19" fmla="*/ 898188 h 2138405"/>
                  <a:gd name="connsiteX20" fmla="*/ 508036 w 2137366"/>
                  <a:gd name="connsiteY20" fmla="*/ 880021 h 2138405"/>
                  <a:gd name="connsiteX21" fmla="*/ 569474 w 2137366"/>
                  <a:gd name="connsiteY21" fmla="*/ 763109 h 2138405"/>
                  <a:gd name="connsiteX22" fmla="*/ 729933 w 2137366"/>
                  <a:gd name="connsiteY22" fmla="*/ 519091 h 2138405"/>
                  <a:gd name="connsiteX23" fmla="*/ 850035 w 2137366"/>
                  <a:gd name="connsiteY23" fmla="*/ 436504 h 2138405"/>
                  <a:gd name="connsiteX24" fmla="*/ 1004045 w 2137366"/>
                  <a:gd name="connsiteY24" fmla="*/ 435533 h 2138405"/>
                  <a:gd name="connsiteX25" fmla="*/ 1072417 w 2137366"/>
                  <a:gd name="connsiteY25" fmla="*/ 436574 h 2138405"/>
                  <a:gd name="connsiteX26" fmla="*/ 1116033 w 2137366"/>
                  <a:gd name="connsiteY26" fmla="*/ 436296 h 2138405"/>
                  <a:gd name="connsiteX27" fmla="*/ 1308252 w 2137366"/>
                  <a:gd name="connsiteY27" fmla="*/ 569157 h 2138405"/>
                  <a:gd name="connsiteX28" fmla="*/ 1387857 w 2137366"/>
                  <a:gd name="connsiteY28" fmla="*/ 634755 h 2138405"/>
                  <a:gd name="connsiteX29" fmla="*/ 1681870 w 2137366"/>
                  <a:gd name="connsiteY29" fmla="*/ 756244 h 2138405"/>
                  <a:gd name="connsiteX30" fmla="*/ 1706071 w 2137366"/>
                  <a:gd name="connsiteY30" fmla="*/ 802634 h 2138405"/>
                  <a:gd name="connsiteX31" fmla="*/ 1659611 w 2137366"/>
                  <a:gd name="connsiteY31" fmla="*/ 887163 h 2138405"/>
                  <a:gd name="connsiteX32" fmla="*/ 1643940 w 2137366"/>
                  <a:gd name="connsiteY32" fmla="*/ 917535 h 2138405"/>
                  <a:gd name="connsiteX33" fmla="*/ 1610933 w 2137366"/>
                  <a:gd name="connsiteY33" fmla="*/ 977239 h 2138405"/>
                  <a:gd name="connsiteX34" fmla="*/ 1462678 w 2137366"/>
                  <a:gd name="connsiteY34" fmla="*/ 1023629 h 2138405"/>
                  <a:gd name="connsiteX35" fmla="*/ 1378912 w 2137366"/>
                  <a:gd name="connsiteY35" fmla="*/ 1015031 h 2138405"/>
                  <a:gd name="connsiteX36" fmla="*/ 1280653 w 2137366"/>
                  <a:gd name="connsiteY36" fmla="*/ 1000746 h 2138405"/>
                  <a:gd name="connsiteX37" fmla="*/ 1258394 w 2137366"/>
                  <a:gd name="connsiteY37" fmla="*/ 1000192 h 2138405"/>
                  <a:gd name="connsiteX38" fmla="*/ 1069296 w 2137366"/>
                  <a:gd name="connsiteY38" fmla="*/ 1110863 h 2138405"/>
                  <a:gd name="connsiteX39" fmla="*/ 1062709 w 2137366"/>
                  <a:gd name="connsiteY39" fmla="*/ 1129655 h 2138405"/>
                  <a:gd name="connsiteX40" fmla="*/ 1033307 w 2137366"/>
                  <a:gd name="connsiteY40" fmla="*/ 1189706 h 2138405"/>
                  <a:gd name="connsiteX41" fmla="*/ 1004738 w 2137366"/>
                  <a:gd name="connsiteY41" fmla="*/ 1185614 h 2138405"/>
                  <a:gd name="connsiteX42" fmla="*/ 973881 w 2137366"/>
                  <a:gd name="connsiteY42" fmla="*/ 1182841 h 2138405"/>
                  <a:gd name="connsiteX43" fmla="*/ 954395 w 2137366"/>
                  <a:gd name="connsiteY43" fmla="*/ 1207041 h 2138405"/>
                  <a:gd name="connsiteX44" fmla="*/ 900932 w 2137366"/>
                  <a:gd name="connsiteY44" fmla="*/ 1305647 h 2138405"/>
                  <a:gd name="connsiteX45" fmla="*/ 934425 w 2137366"/>
                  <a:gd name="connsiteY45" fmla="*/ 1322428 h 2138405"/>
                  <a:gd name="connsiteX46" fmla="*/ 930680 w 2137366"/>
                  <a:gd name="connsiteY46" fmla="*/ 1420894 h 2138405"/>
                  <a:gd name="connsiteX47" fmla="*/ 917990 w 2137366"/>
                  <a:gd name="connsiteY47" fmla="*/ 1458963 h 2138405"/>
                  <a:gd name="connsiteX48" fmla="*/ 936921 w 2137366"/>
                  <a:gd name="connsiteY48" fmla="*/ 1461321 h 2138405"/>
                  <a:gd name="connsiteX49" fmla="*/ 973881 w 2137366"/>
                  <a:gd name="connsiteY49" fmla="*/ 1455774 h 2138405"/>
                  <a:gd name="connsiteX50" fmla="*/ 984976 w 2137366"/>
                  <a:gd name="connsiteY50" fmla="*/ 1487949 h 2138405"/>
                  <a:gd name="connsiteX51" fmla="*/ 982826 w 2137366"/>
                  <a:gd name="connsiteY51" fmla="*/ 1507503 h 2138405"/>
                  <a:gd name="connsiteX52" fmla="*/ 970414 w 2137366"/>
                  <a:gd name="connsiteY52" fmla="*/ 1535032 h 2138405"/>
                  <a:gd name="connsiteX53" fmla="*/ 934563 w 2137366"/>
                  <a:gd name="connsiteY53" fmla="*/ 1528861 h 2138405"/>
                  <a:gd name="connsiteX54" fmla="*/ 903290 w 2137366"/>
                  <a:gd name="connsiteY54" fmla="*/ 1517419 h 2138405"/>
                  <a:gd name="connsiteX55" fmla="*/ 915494 w 2137366"/>
                  <a:gd name="connsiteY55" fmla="*/ 1565682 h 2138405"/>
                  <a:gd name="connsiteX56" fmla="*/ 911611 w 2137366"/>
                  <a:gd name="connsiteY56" fmla="*/ 1629685 h 2138405"/>
                  <a:gd name="connsiteX57" fmla="*/ 853987 w 2137366"/>
                  <a:gd name="connsiteY57" fmla="*/ 1737375 h 2138405"/>
                  <a:gd name="connsiteX58" fmla="*/ 656915 w 2137366"/>
                  <a:gd name="connsiteY58" fmla="*/ 2005107 h 2138405"/>
                  <a:gd name="connsiteX59" fmla="*/ 655112 w 2137366"/>
                  <a:gd name="connsiteY59" fmla="*/ 2037282 h 2138405"/>
                  <a:gd name="connsiteX60" fmla="*/ 839911 w 2137366"/>
                  <a:gd name="connsiteY60" fmla="*/ 2138037 h 2138405"/>
                  <a:gd name="connsiteX61" fmla="*/ 1267894 w 2137366"/>
                  <a:gd name="connsiteY61" fmla="*/ 2138176 h 2138405"/>
                  <a:gd name="connsiteX62" fmla="*/ 1332383 w 2137366"/>
                  <a:gd name="connsiteY62" fmla="*/ 2135125 h 2138405"/>
                  <a:gd name="connsiteX63" fmla="*/ 1510732 w 2137366"/>
                  <a:gd name="connsiteY63" fmla="*/ 1938538 h 2138405"/>
                  <a:gd name="connsiteX64" fmla="*/ 1510594 w 2137366"/>
                  <a:gd name="connsiteY64" fmla="*/ 1531219 h 2138405"/>
                  <a:gd name="connsiteX65" fmla="*/ 1530079 w 2137366"/>
                  <a:gd name="connsiteY65" fmla="*/ 1511872 h 2138405"/>
                  <a:gd name="connsiteX66" fmla="*/ 1926789 w 2137366"/>
                  <a:gd name="connsiteY66" fmla="*/ 1512635 h 2138405"/>
                  <a:gd name="connsiteX67" fmla="*/ 2136482 w 2137366"/>
                  <a:gd name="connsiteY67" fmla="*/ 1302457 h 2138405"/>
                  <a:gd name="connsiteX68" fmla="*/ 2136690 w 2137366"/>
                  <a:gd name="connsiteY68" fmla="*/ 836820 h 213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137366" h="2138405">
                    <a:moveTo>
                      <a:pt x="2136690" y="836820"/>
                    </a:moveTo>
                    <a:cubicBezTo>
                      <a:pt x="2135927" y="706594"/>
                      <a:pt x="2028723" y="624492"/>
                      <a:pt x="1925402" y="626087"/>
                    </a:cubicBezTo>
                    <a:cubicBezTo>
                      <a:pt x="1795315" y="628098"/>
                      <a:pt x="1665089" y="626018"/>
                      <a:pt x="1535002" y="627128"/>
                    </a:cubicBezTo>
                    <a:cubicBezTo>
                      <a:pt x="1513992" y="627336"/>
                      <a:pt x="1510663" y="621164"/>
                      <a:pt x="1510802" y="601817"/>
                    </a:cubicBezTo>
                    <a:cubicBezTo>
                      <a:pt x="1511703" y="472285"/>
                      <a:pt x="1509415" y="342753"/>
                      <a:pt x="1511842" y="213290"/>
                    </a:cubicBezTo>
                    <a:cubicBezTo>
                      <a:pt x="1513714" y="112327"/>
                      <a:pt x="1434802" y="2141"/>
                      <a:pt x="1301941" y="1032"/>
                    </a:cubicBezTo>
                    <a:cubicBezTo>
                      <a:pt x="1146059" y="-286"/>
                      <a:pt x="990176" y="-425"/>
                      <a:pt x="834294" y="1101"/>
                    </a:cubicBezTo>
                    <a:cubicBezTo>
                      <a:pt x="702404" y="2418"/>
                      <a:pt x="623145" y="112049"/>
                      <a:pt x="625087" y="214053"/>
                    </a:cubicBezTo>
                    <a:cubicBezTo>
                      <a:pt x="627583" y="344902"/>
                      <a:pt x="625295" y="475822"/>
                      <a:pt x="626127" y="606741"/>
                    </a:cubicBezTo>
                    <a:cubicBezTo>
                      <a:pt x="626265" y="623799"/>
                      <a:pt x="621203" y="626989"/>
                      <a:pt x="605393" y="626920"/>
                    </a:cubicBezTo>
                    <a:cubicBezTo>
                      <a:pt x="475237" y="626295"/>
                      <a:pt x="345080" y="628722"/>
                      <a:pt x="214993" y="625879"/>
                    </a:cubicBezTo>
                    <a:cubicBezTo>
                      <a:pt x="108067" y="623591"/>
                      <a:pt x="100" y="707912"/>
                      <a:pt x="31" y="839663"/>
                    </a:cubicBezTo>
                    <a:cubicBezTo>
                      <a:pt x="-39" y="992841"/>
                      <a:pt x="31" y="1146020"/>
                      <a:pt x="31" y="1299198"/>
                    </a:cubicBezTo>
                    <a:cubicBezTo>
                      <a:pt x="31" y="1317990"/>
                      <a:pt x="2527" y="1336504"/>
                      <a:pt x="7312" y="1354672"/>
                    </a:cubicBezTo>
                    <a:cubicBezTo>
                      <a:pt x="13483" y="1378179"/>
                      <a:pt x="12859" y="1377486"/>
                      <a:pt x="32622" y="1364103"/>
                    </a:cubicBezTo>
                    <a:cubicBezTo>
                      <a:pt x="90939" y="1324646"/>
                      <a:pt x="140103" y="1273888"/>
                      <a:pt x="196826" y="1232767"/>
                    </a:cubicBezTo>
                    <a:cubicBezTo>
                      <a:pt x="264088" y="1184019"/>
                      <a:pt x="334124" y="1139085"/>
                      <a:pt x="402843" y="1092418"/>
                    </a:cubicBezTo>
                    <a:cubicBezTo>
                      <a:pt x="409084" y="1088188"/>
                      <a:pt x="418237" y="1084651"/>
                      <a:pt x="420525" y="1078688"/>
                    </a:cubicBezTo>
                    <a:cubicBezTo>
                      <a:pt x="432868" y="1046166"/>
                      <a:pt x="454642" y="1017111"/>
                      <a:pt x="454573" y="979944"/>
                    </a:cubicBezTo>
                    <a:cubicBezTo>
                      <a:pt x="454503" y="946590"/>
                      <a:pt x="465390" y="917119"/>
                      <a:pt x="495138" y="898188"/>
                    </a:cubicBezTo>
                    <a:cubicBezTo>
                      <a:pt x="502350" y="893612"/>
                      <a:pt x="504569" y="886539"/>
                      <a:pt x="508036" y="880021"/>
                    </a:cubicBezTo>
                    <a:cubicBezTo>
                      <a:pt x="528769" y="841189"/>
                      <a:pt x="543956" y="799236"/>
                      <a:pt x="569474" y="763109"/>
                    </a:cubicBezTo>
                    <a:cubicBezTo>
                      <a:pt x="625711" y="683573"/>
                      <a:pt x="676331" y="600361"/>
                      <a:pt x="729933" y="519091"/>
                    </a:cubicBezTo>
                    <a:cubicBezTo>
                      <a:pt x="758502" y="475752"/>
                      <a:pt x="800108" y="444063"/>
                      <a:pt x="850035" y="436504"/>
                    </a:cubicBezTo>
                    <a:cubicBezTo>
                      <a:pt x="900239" y="428946"/>
                      <a:pt x="952800" y="430055"/>
                      <a:pt x="1004045" y="435533"/>
                    </a:cubicBezTo>
                    <a:cubicBezTo>
                      <a:pt x="1027067" y="438030"/>
                      <a:pt x="1049603" y="438862"/>
                      <a:pt x="1072417" y="436574"/>
                    </a:cubicBezTo>
                    <a:cubicBezTo>
                      <a:pt x="1087048" y="435117"/>
                      <a:pt x="1101471" y="433800"/>
                      <a:pt x="1116033" y="436296"/>
                    </a:cubicBezTo>
                    <a:cubicBezTo>
                      <a:pt x="1200493" y="450928"/>
                      <a:pt x="1258394" y="506818"/>
                      <a:pt x="1308252" y="569157"/>
                    </a:cubicBezTo>
                    <a:cubicBezTo>
                      <a:pt x="1331343" y="598004"/>
                      <a:pt x="1354781" y="621025"/>
                      <a:pt x="1387857" y="634755"/>
                    </a:cubicBezTo>
                    <a:cubicBezTo>
                      <a:pt x="1485769" y="675529"/>
                      <a:pt x="1583889" y="715748"/>
                      <a:pt x="1681870" y="756244"/>
                    </a:cubicBezTo>
                    <a:cubicBezTo>
                      <a:pt x="1707389" y="766784"/>
                      <a:pt x="1715710" y="778850"/>
                      <a:pt x="1706071" y="802634"/>
                    </a:cubicBezTo>
                    <a:cubicBezTo>
                      <a:pt x="1694075" y="832243"/>
                      <a:pt x="1691717" y="867608"/>
                      <a:pt x="1659611" y="887163"/>
                    </a:cubicBezTo>
                    <a:cubicBezTo>
                      <a:pt x="1649973" y="893057"/>
                      <a:pt x="1643871" y="904707"/>
                      <a:pt x="1643940" y="917535"/>
                    </a:cubicBezTo>
                    <a:cubicBezTo>
                      <a:pt x="1644079" y="943677"/>
                      <a:pt x="1628476" y="960874"/>
                      <a:pt x="1610933" y="977239"/>
                    </a:cubicBezTo>
                    <a:cubicBezTo>
                      <a:pt x="1568842" y="1016418"/>
                      <a:pt x="1520995" y="1035834"/>
                      <a:pt x="1462678" y="1023629"/>
                    </a:cubicBezTo>
                    <a:cubicBezTo>
                      <a:pt x="1435149" y="1017874"/>
                      <a:pt x="1407966" y="1007473"/>
                      <a:pt x="1378912" y="1015031"/>
                    </a:cubicBezTo>
                    <a:cubicBezTo>
                      <a:pt x="1344241" y="1024046"/>
                      <a:pt x="1311719" y="1017250"/>
                      <a:pt x="1280653" y="1000746"/>
                    </a:cubicBezTo>
                    <a:cubicBezTo>
                      <a:pt x="1273303" y="996794"/>
                      <a:pt x="1266022" y="998735"/>
                      <a:pt x="1258394" y="1000192"/>
                    </a:cubicBezTo>
                    <a:cubicBezTo>
                      <a:pt x="1182394" y="1014962"/>
                      <a:pt x="1124493" y="1060381"/>
                      <a:pt x="1069296" y="1110863"/>
                    </a:cubicBezTo>
                    <a:cubicBezTo>
                      <a:pt x="1063125" y="1116479"/>
                      <a:pt x="1063610" y="1122928"/>
                      <a:pt x="1062709" y="1129655"/>
                    </a:cubicBezTo>
                    <a:cubicBezTo>
                      <a:pt x="1059588" y="1152954"/>
                      <a:pt x="1051614" y="1173687"/>
                      <a:pt x="1033307" y="1189706"/>
                    </a:cubicBezTo>
                    <a:cubicBezTo>
                      <a:pt x="1021519" y="1200107"/>
                      <a:pt x="1009592" y="1198235"/>
                      <a:pt x="1004738" y="1185614"/>
                    </a:cubicBezTo>
                    <a:cubicBezTo>
                      <a:pt x="995100" y="1160512"/>
                      <a:pt x="984351" y="1175213"/>
                      <a:pt x="973881" y="1182841"/>
                    </a:cubicBezTo>
                    <a:cubicBezTo>
                      <a:pt x="965421" y="1189012"/>
                      <a:pt x="959457" y="1197749"/>
                      <a:pt x="954395" y="1207041"/>
                    </a:cubicBezTo>
                    <a:cubicBezTo>
                      <a:pt x="936644" y="1239771"/>
                      <a:pt x="918892" y="1272431"/>
                      <a:pt x="900932" y="1305647"/>
                    </a:cubicBezTo>
                    <a:cubicBezTo>
                      <a:pt x="912166" y="1311749"/>
                      <a:pt x="924509" y="1314523"/>
                      <a:pt x="934425" y="1322428"/>
                    </a:cubicBezTo>
                    <a:cubicBezTo>
                      <a:pt x="970275" y="1350927"/>
                      <a:pt x="968403" y="1402726"/>
                      <a:pt x="930680" y="1420894"/>
                    </a:cubicBezTo>
                    <a:cubicBezTo>
                      <a:pt x="912790" y="1429493"/>
                      <a:pt x="909115" y="1441212"/>
                      <a:pt x="917990" y="1458963"/>
                    </a:cubicBezTo>
                    <a:cubicBezTo>
                      <a:pt x="923399" y="1469781"/>
                      <a:pt x="927074" y="1476438"/>
                      <a:pt x="936921" y="1461321"/>
                    </a:cubicBezTo>
                    <a:cubicBezTo>
                      <a:pt x="946005" y="1447314"/>
                      <a:pt x="960567" y="1448146"/>
                      <a:pt x="973881" y="1455774"/>
                    </a:cubicBezTo>
                    <a:cubicBezTo>
                      <a:pt x="986293" y="1462916"/>
                      <a:pt x="989552" y="1474358"/>
                      <a:pt x="984976" y="1487949"/>
                    </a:cubicBezTo>
                    <a:cubicBezTo>
                      <a:pt x="982826" y="1494259"/>
                      <a:pt x="979706" y="1499598"/>
                      <a:pt x="982826" y="1507503"/>
                    </a:cubicBezTo>
                    <a:cubicBezTo>
                      <a:pt x="987472" y="1519361"/>
                      <a:pt x="981647" y="1530317"/>
                      <a:pt x="970414" y="1535032"/>
                    </a:cubicBezTo>
                    <a:cubicBezTo>
                      <a:pt x="957863" y="1540303"/>
                      <a:pt x="941082" y="1541620"/>
                      <a:pt x="934563" y="1528861"/>
                    </a:cubicBezTo>
                    <a:cubicBezTo>
                      <a:pt x="926450" y="1512981"/>
                      <a:pt x="916188" y="1516310"/>
                      <a:pt x="903290" y="1517419"/>
                    </a:cubicBezTo>
                    <a:cubicBezTo>
                      <a:pt x="907312" y="1533992"/>
                      <a:pt x="909669" y="1550496"/>
                      <a:pt x="915494" y="1565682"/>
                    </a:cubicBezTo>
                    <a:cubicBezTo>
                      <a:pt x="924162" y="1588149"/>
                      <a:pt x="920487" y="1608675"/>
                      <a:pt x="911611" y="1629685"/>
                    </a:cubicBezTo>
                    <a:cubicBezTo>
                      <a:pt x="895662" y="1667338"/>
                      <a:pt x="874443" y="1702149"/>
                      <a:pt x="853987" y="1737375"/>
                    </a:cubicBezTo>
                    <a:cubicBezTo>
                      <a:pt x="798097" y="1833830"/>
                      <a:pt x="723137" y="1916279"/>
                      <a:pt x="656915" y="2005107"/>
                    </a:cubicBezTo>
                    <a:cubicBezTo>
                      <a:pt x="648247" y="2016687"/>
                      <a:pt x="647276" y="2025147"/>
                      <a:pt x="655112" y="2037282"/>
                    </a:cubicBezTo>
                    <a:cubicBezTo>
                      <a:pt x="698590" y="2104475"/>
                      <a:pt x="760721" y="2137621"/>
                      <a:pt x="839911" y="2138037"/>
                    </a:cubicBezTo>
                    <a:cubicBezTo>
                      <a:pt x="982549" y="2138731"/>
                      <a:pt x="1125256" y="2138245"/>
                      <a:pt x="1267894" y="2138176"/>
                    </a:cubicBezTo>
                    <a:cubicBezTo>
                      <a:pt x="1289460" y="2138176"/>
                      <a:pt x="1310817" y="2137621"/>
                      <a:pt x="1332383" y="2135125"/>
                    </a:cubicBezTo>
                    <a:cubicBezTo>
                      <a:pt x="1428145" y="2124099"/>
                      <a:pt x="1510386" y="2034716"/>
                      <a:pt x="1510732" y="1938538"/>
                    </a:cubicBezTo>
                    <a:cubicBezTo>
                      <a:pt x="1511218" y="1802765"/>
                      <a:pt x="1511218" y="1666992"/>
                      <a:pt x="1510594" y="1531219"/>
                    </a:cubicBezTo>
                    <a:cubicBezTo>
                      <a:pt x="1510524" y="1515478"/>
                      <a:pt x="1514546" y="1511803"/>
                      <a:pt x="1530079" y="1511872"/>
                    </a:cubicBezTo>
                    <a:cubicBezTo>
                      <a:pt x="1662316" y="1512565"/>
                      <a:pt x="1794553" y="1510970"/>
                      <a:pt x="1926789" y="1512635"/>
                    </a:cubicBezTo>
                    <a:cubicBezTo>
                      <a:pt x="2029000" y="1513952"/>
                      <a:pt x="2135650" y="1431920"/>
                      <a:pt x="2136482" y="1302457"/>
                    </a:cubicBezTo>
                    <a:cubicBezTo>
                      <a:pt x="2137660" y="1147337"/>
                      <a:pt x="2137591" y="992079"/>
                      <a:pt x="2136690" y="83682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0" name="Graphic 29">
            <a:extLst>
              <a:ext uri="{FF2B5EF4-FFF2-40B4-BE49-F238E27FC236}">
                <a16:creationId xmlns:a16="http://schemas.microsoft.com/office/drawing/2014/main" id="{64C03871-2732-4607-9B0F-AD4ACD8B2EDF}"/>
              </a:ext>
            </a:extLst>
          </p:cNvPr>
          <p:cNvGrpSpPr/>
          <p:nvPr/>
        </p:nvGrpSpPr>
        <p:grpSpPr>
          <a:xfrm>
            <a:off x="1088693" y="973304"/>
            <a:ext cx="7488371" cy="1964888"/>
            <a:chOff x="-95" y="1828853"/>
            <a:chExt cx="12192095" cy="3199108"/>
          </a:xfrm>
          <a:solidFill>
            <a:schemeClr val="accent3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0A34A32-F795-466E-805A-92F764FECA31}"/>
                </a:ext>
              </a:extLst>
            </p:cNvPr>
            <p:cNvSpPr/>
            <p:nvPr/>
          </p:nvSpPr>
          <p:spPr>
            <a:xfrm>
              <a:off x="-95" y="1828853"/>
              <a:ext cx="12192095" cy="3199108"/>
            </a:xfrm>
            <a:custGeom>
              <a:avLst/>
              <a:gdLst>
                <a:gd name="connsiteX0" fmla="*/ 12192095 w 12192095"/>
                <a:gd name="connsiteY0" fmla="*/ 2201555 h 3199108"/>
                <a:gd name="connsiteX1" fmla="*/ 12141423 w 12192095"/>
                <a:gd name="connsiteY1" fmla="*/ 2209842 h 3199108"/>
                <a:gd name="connsiteX2" fmla="*/ 11546204 w 12192095"/>
                <a:gd name="connsiteY2" fmla="*/ 2215557 h 3199108"/>
                <a:gd name="connsiteX3" fmla="*/ 11472196 w 12192095"/>
                <a:gd name="connsiteY3" fmla="*/ 2183648 h 3199108"/>
                <a:gd name="connsiteX4" fmla="*/ 11130534 w 12192095"/>
                <a:gd name="connsiteY4" fmla="*/ 2184124 h 3199108"/>
                <a:gd name="connsiteX5" fmla="*/ 11044333 w 12192095"/>
                <a:gd name="connsiteY5" fmla="*/ 2220605 h 3199108"/>
                <a:gd name="connsiteX6" fmla="*/ 10824592 w 12192095"/>
                <a:gd name="connsiteY6" fmla="*/ 2219748 h 3199108"/>
                <a:gd name="connsiteX7" fmla="*/ 10735532 w 12192095"/>
                <a:gd name="connsiteY7" fmla="*/ 3169105 h 3199108"/>
                <a:gd name="connsiteX8" fmla="*/ 10712387 w 12192095"/>
                <a:gd name="connsiteY8" fmla="*/ 3170438 h 3199108"/>
                <a:gd name="connsiteX9" fmla="*/ 10698575 w 12192095"/>
                <a:gd name="connsiteY9" fmla="*/ 3122337 h 3199108"/>
                <a:gd name="connsiteX10" fmla="*/ 10610184 w 12192095"/>
                <a:gd name="connsiteY10" fmla="*/ 1651486 h 3199108"/>
                <a:gd name="connsiteX11" fmla="*/ 10561034 w 12192095"/>
                <a:gd name="connsiteY11" fmla="*/ 844909 h 3199108"/>
                <a:gd name="connsiteX12" fmla="*/ 10548461 w 12192095"/>
                <a:gd name="connsiteY12" fmla="*/ 809095 h 3199108"/>
                <a:gd name="connsiteX13" fmla="*/ 10535793 w 12192095"/>
                <a:gd name="connsiteY13" fmla="*/ 974735 h 3199108"/>
                <a:gd name="connsiteX14" fmla="*/ 10446258 w 12192095"/>
                <a:gd name="connsiteY14" fmla="*/ 2292995 h 3199108"/>
                <a:gd name="connsiteX15" fmla="*/ 10424922 w 12192095"/>
                <a:gd name="connsiteY15" fmla="*/ 2355384 h 3199108"/>
                <a:gd name="connsiteX16" fmla="*/ 10392347 w 12192095"/>
                <a:gd name="connsiteY16" fmla="*/ 2298615 h 3199108"/>
                <a:gd name="connsiteX17" fmla="*/ 10381488 w 12192095"/>
                <a:gd name="connsiteY17" fmla="*/ 2257372 h 3199108"/>
                <a:gd name="connsiteX18" fmla="*/ 10315289 w 12192095"/>
                <a:gd name="connsiteY18" fmla="*/ 2201650 h 3199108"/>
                <a:gd name="connsiteX19" fmla="*/ 10255948 w 12192095"/>
                <a:gd name="connsiteY19" fmla="*/ 2154216 h 3199108"/>
                <a:gd name="connsiteX20" fmla="*/ 10186987 w 12192095"/>
                <a:gd name="connsiteY20" fmla="*/ 1951429 h 3199108"/>
                <a:gd name="connsiteX21" fmla="*/ 10108215 w 12192095"/>
                <a:gd name="connsiteY21" fmla="*/ 2147263 h 3199108"/>
                <a:gd name="connsiteX22" fmla="*/ 10011536 w 12192095"/>
                <a:gd name="connsiteY22" fmla="*/ 2211842 h 3199108"/>
                <a:gd name="connsiteX23" fmla="*/ 9745028 w 12192095"/>
                <a:gd name="connsiteY23" fmla="*/ 2213366 h 3199108"/>
                <a:gd name="connsiteX24" fmla="*/ 9680448 w 12192095"/>
                <a:gd name="connsiteY24" fmla="*/ 2185553 h 3199108"/>
                <a:gd name="connsiteX25" fmla="*/ 9311926 w 12192095"/>
                <a:gd name="connsiteY25" fmla="*/ 2185458 h 3199108"/>
                <a:gd name="connsiteX26" fmla="*/ 9243060 w 12192095"/>
                <a:gd name="connsiteY26" fmla="*/ 2215748 h 3199108"/>
                <a:gd name="connsiteX27" fmla="*/ 9051893 w 12192095"/>
                <a:gd name="connsiteY27" fmla="*/ 2217176 h 3199108"/>
                <a:gd name="connsiteX28" fmla="*/ 9010078 w 12192095"/>
                <a:gd name="connsiteY28" fmla="*/ 2645420 h 3199108"/>
                <a:gd name="connsiteX29" fmla="*/ 8961977 w 12192095"/>
                <a:gd name="connsiteY29" fmla="*/ 3132433 h 3199108"/>
                <a:gd name="connsiteX30" fmla="*/ 8939594 w 12192095"/>
                <a:gd name="connsiteY30" fmla="*/ 3167581 h 3199108"/>
                <a:gd name="connsiteX31" fmla="*/ 8921781 w 12192095"/>
                <a:gd name="connsiteY31" fmla="*/ 3132433 h 3199108"/>
                <a:gd name="connsiteX32" fmla="*/ 8887778 w 12192095"/>
                <a:gd name="connsiteY32" fmla="*/ 2605987 h 3199108"/>
                <a:gd name="connsiteX33" fmla="*/ 8824246 w 12192095"/>
                <a:gd name="connsiteY33" fmla="*/ 1581287 h 3199108"/>
                <a:gd name="connsiteX34" fmla="*/ 8782145 w 12192095"/>
                <a:gd name="connsiteY34" fmla="*/ 893392 h 3199108"/>
                <a:gd name="connsiteX35" fmla="*/ 8766048 w 12192095"/>
                <a:gd name="connsiteY35" fmla="*/ 781759 h 3199108"/>
                <a:gd name="connsiteX36" fmla="*/ 8733282 w 12192095"/>
                <a:gd name="connsiteY36" fmla="*/ 1359069 h 3199108"/>
                <a:gd name="connsiteX37" fmla="*/ 8675751 w 12192095"/>
                <a:gd name="connsiteY37" fmla="*/ 2326999 h 3199108"/>
                <a:gd name="connsiteX38" fmla="*/ 8658511 w 12192095"/>
                <a:gd name="connsiteY38" fmla="*/ 2361385 h 3199108"/>
                <a:gd name="connsiteX39" fmla="*/ 8631936 w 12192095"/>
                <a:gd name="connsiteY39" fmla="*/ 2333286 h 3199108"/>
                <a:gd name="connsiteX40" fmla="*/ 8619077 w 12192095"/>
                <a:gd name="connsiteY40" fmla="*/ 2292805 h 3199108"/>
                <a:gd name="connsiteX41" fmla="*/ 8524208 w 12192095"/>
                <a:gd name="connsiteY41" fmla="*/ 2220415 h 3199108"/>
                <a:gd name="connsiteX42" fmla="*/ 8479631 w 12192095"/>
                <a:gd name="connsiteY42" fmla="*/ 2182505 h 3199108"/>
                <a:gd name="connsiteX43" fmla="*/ 8409147 w 12192095"/>
                <a:gd name="connsiteY43" fmla="*/ 1958096 h 3199108"/>
                <a:gd name="connsiteX44" fmla="*/ 8335328 w 12192095"/>
                <a:gd name="connsiteY44" fmla="*/ 2179838 h 3199108"/>
                <a:gd name="connsiteX45" fmla="*/ 8277892 w 12192095"/>
                <a:gd name="connsiteY45" fmla="*/ 2221367 h 3199108"/>
                <a:gd name="connsiteX46" fmla="*/ 7625525 w 12192095"/>
                <a:gd name="connsiteY46" fmla="*/ 2220129 h 3199108"/>
                <a:gd name="connsiteX47" fmla="*/ 7503033 w 12192095"/>
                <a:gd name="connsiteY47" fmla="*/ 2179267 h 3199108"/>
                <a:gd name="connsiteX48" fmla="*/ 7186041 w 12192095"/>
                <a:gd name="connsiteY48" fmla="*/ 1865513 h 3199108"/>
                <a:gd name="connsiteX49" fmla="*/ 7123367 w 12192095"/>
                <a:gd name="connsiteY49" fmla="*/ 1710827 h 3199108"/>
                <a:gd name="connsiteX50" fmla="*/ 7093268 w 12192095"/>
                <a:gd name="connsiteY50" fmla="*/ 1562428 h 3199108"/>
                <a:gd name="connsiteX51" fmla="*/ 7136035 w 12192095"/>
                <a:gd name="connsiteY51" fmla="*/ 1490990 h 3199108"/>
                <a:gd name="connsiteX52" fmla="*/ 7219855 w 12192095"/>
                <a:gd name="connsiteY52" fmla="*/ 1478893 h 3199108"/>
                <a:gd name="connsiteX53" fmla="*/ 7375684 w 12192095"/>
                <a:gd name="connsiteY53" fmla="*/ 1479465 h 3199108"/>
                <a:gd name="connsiteX54" fmla="*/ 7476934 w 12192095"/>
                <a:gd name="connsiteY54" fmla="*/ 1434507 h 3199108"/>
                <a:gd name="connsiteX55" fmla="*/ 7488555 w 12192095"/>
                <a:gd name="connsiteY55" fmla="*/ 1406503 h 3199108"/>
                <a:gd name="connsiteX56" fmla="*/ 7399211 w 12192095"/>
                <a:gd name="connsiteY56" fmla="*/ 1188190 h 3199108"/>
                <a:gd name="connsiteX57" fmla="*/ 7352348 w 12192095"/>
                <a:gd name="connsiteY57" fmla="*/ 1087987 h 3199108"/>
                <a:gd name="connsiteX58" fmla="*/ 7311962 w 12192095"/>
                <a:gd name="connsiteY58" fmla="*/ 1087987 h 3199108"/>
                <a:gd name="connsiteX59" fmla="*/ 7318439 w 12192095"/>
                <a:gd name="connsiteY59" fmla="*/ 1034552 h 3199108"/>
                <a:gd name="connsiteX60" fmla="*/ 7014020 w 12192095"/>
                <a:gd name="connsiteY60" fmla="*/ 1117039 h 3199108"/>
                <a:gd name="connsiteX61" fmla="*/ 6710458 w 12192095"/>
                <a:gd name="connsiteY61" fmla="*/ 1087606 h 3199108"/>
                <a:gd name="connsiteX62" fmla="*/ 6595015 w 12192095"/>
                <a:gd name="connsiteY62" fmla="*/ 1076938 h 3199108"/>
                <a:gd name="connsiteX63" fmla="*/ 6233256 w 12192095"/>
                <a:gd name="connsiteY63" fmla="*/ 1048649 h 3199108"/>
                <a:gd name="connsiteX64" fmla="*/ 5666042 w 12192095"/>
                <a:gd name="connsiteY64" fmla="*/ 1018836 h 3199108"/>
                <a:gd name="connsiteX65" fmla="*/ 5290090 w 12192095"/>
                <a:gd name="connsiteY65" fmla="*/ 914156 h 3199108"/>
                <a:gd name="connsiteX66" fmla="*/ 5103876 w 12192095"/>
                <a:gd name="connsiteY66" fmla="*/ 801856 h 3199108"/>
                <a:gd name="connsiteX67" fmla="*/ 5056918 w 12192095"/>
                <a:gd name="connsiteY67" fmla="*/ 778901 h 3199108"/>
                <a:gd name="connsiteX68" fmla="*/ 4914233 w 12192095"/>
                <a:gd name="connsiteY68" fmla="*/ 439049 h 3199108"/>
                <a:gd name="connsiteX69" fmla="*/ 4951857 w 12192095"/>
                <a:gd name="connsiteY69" fmla="*/ 254169 h 3199108"/>
                <a:gd name="connsiteX70" fmla="*/ 4731354 w 12192095"/>
                <a:gd name="connsiteY70" fmla="*/ 36808 h 3199108"/>
                <a:gd name="connsiteX71" fmla="*/ 4701350 w 12192095"/>
                <a:gd name="connsiteY71" fmla="*/ 78623 h 3199108"/>
                <a:gd name="connsiteX72" fmla="*/ 4765358 w 12192095"/>
                <a:gd name="connsiteY72" fmla="*/ 176731 h 3199108"/>
                <a:gd name="connsiteX73" fmla="*/ 4806220 w 12192095"/>
                <a:gd name="connsiteY73" fmla="*/ 310938 h 3199108"/>
                <a:gd name="connsiteX74" fmla="*/ 4791932 w 12192095"/>
                <a:gd name="connsiteY74" fmla="*/ 593164 h 3199108"/>
                <a:gd name="connsiteX75" fmla="*/ 4935569 w 12192095"/>
                <a:gd name="connsiteY75" fmla="*/ 836813 h 3199108"/>
                <a:gd name="connsiteX76" fmla="*/ 5111306 w 12192095"/>
                <a:gd name="connsiteY76" fmla="*/ 996166 h 3199108"/>
                <a:gd name="connsiteX77" fmla="*/ 5154835 w 12192095"/>
                <a:gd name="connsiteY77" fmla="*/ 1058174 h 3199108"/>
                <a:gd name="connsiteX78" fmla="*/ 5143691 w 12192095"/>
                <a:gd name="connsiteY78" fmla="*/ 1189905 h 3199108"/>
                <a:gd name="connsiteX79" fmla="*/ 5043392 w 12192095"/>
                <a:gd name="connsiteY79" fmla="*/ 1401836 h 3199108"/>
                <a:gd name="connsiteX80" fmla="*/ 4842605 w 12192095"/>
                <a:gd name="connsiteY80" fmla="*/ 1658344 h 3199108"/>
                <a:gd name="connsiteX81" fmla="*/ 4727448 w 12192095"/>
                <a:gd name="connsiteY81" fmla="*/ 1794457 h 3199108"/>
                <a:gd name="connsiteX82" fmla="*/ 4628960 w 12192095"/>
                <a:gd name="connsiteY82" fmla="*/ 2015056 h 3199108"/>
                <a:gd name="connsiteX83" fmla="*/ 4609434 w 12192095"/>
                <a:gd name="connsiteY83" fmla="*/ 2213842 h 3199108"/>
                <a:gd name="connsiteX84" fmla="*/ 4572191 w 12192095"/>
                <a:gd name="connsiteY84" fmla="*/ 2242227 h 3199108"/>
                <a:gd name="connsiteX85" fmla="*/ 4157948 w 12192095"/>
                <a:gd name="connsiteY85" fmla="*/ 2246990 h 3199108"/>
                <a:gd name="connsiteX86" fmla="*/ 3972306 w 12192095"/>
                <a:gd name="connsiteY86" fmla="*/ 2248894 h 3199108"/>
                <a:gd name="connsiteX87" fmla="*/ 3890391 w 12192095"/>
                <a:gd name="connsiteY87" fmla="*/ 2213461 h 3199108"/>
                <a:gd name="connsiteX88" fmla="*/ 3558159 w 12192095"/>
                <a:gd name="connsiteY88" fmla="*/ 2208985 h 3199108"/>
                <a:gd name="connsiteX89" fmla="*/ 3548444 w 12192095"/>
                <a:gd name="connsiteY89" fmla="*/ 2219462 h 3199108"/>
                <a:gd name="connsiteX90" fmla="*/ 3466052 w 12192095"/>
                <a:gd name="connsiteY90" fmla="*/ 2252704 h 3199108"/>
                <a:gd name="connsiteX91" fmla="*/ 3245930 w 12192095"/>
                <a:gd name="connsiteY91" fmla="*/ 2251657 h 3199108"/>
                <a:gd name="connsiteX92" fmla="*/ 3229356 w 12192095"/>
                <a:gd name="connsiteY92" fmla="*/ 2419678 h 3199108"/>
                <a:gd name="connsiteX93" fmla="*/ 3162014 w 12192095"/>
                <a:gd name="connsiteY93" fmla="*/ 3157865 h 3199108"/>
                <a:gd name="connsiteX94" fmla="*/ 3141440 w 12192095"/>
                <a:gd name="connsiteY94" fmla="*/ 3199108 h 3199108"/>
                <a:gd name="connsiteX95" fmla="*/ 3121152 w 12192095"/>
                <a:gd name="connsiteY95" fmla="*/ 3157294 h 3199108"/>
                <a:gd name="connsiteX96" fmla="*/ 3087053 w 12192095"/>
                <a:gd name="connsiteY96" fmla="*/ 2616464 h 3199108"/>
                <a:gd name="connsiteX97" fmla="*/ 3022949 w 12192095"/>
                <a:gd name="connsiteY97" fmla="*/ 1572715 h 3199108"/>
                <a:gd name="connsiteX98" fmla="*/ 2971514 w 12192095"/>
                <a:gd name="connsiteY98" fmla="*/ 822811 h 3199108"/>
                <a:gd name="connsiteX99" fmla="*/ 2943225 w 12192095"/>
                <a:gd name="connsiteY99" fmla="*/ 1218289 h 3199108"/>
                <a:gd name="connsiteX100" fmla="*/ 2865120 w 12192095"/>
                <a:gd name="connsiteY100" fmla="*/ 2351479 h 3199108"/>
                <a:gd name="connsiteX101" fmla="*/ 2845403 w 12192095"/>
                <a:gd name="connsiteY101" fmla="*/ 2389293 h 3199108"/>
                <a:gd name="connsiteX102" fmla="*/ 2820067 w 12192095"/>
                <a:gd name="connsiteY102" fmla="*/ 2354050 h 3199108"/>
                <a:gd name="connsiteX103" fmla="*/ 2808827 w 12192095"/>
                <a:gd name="connsiteY103" fmla="*/ 2312998 h 3199108"/>
                <a:gd name="connsiteX104" fmla="*/ 2723007 w 12192095"/>
                <a:gd name="connsiteY104" fmla="*/ 2229940 h 3199108"/>
                <a:gd name="connsiteX105" fmla="*/ 2680145 w 12192095"/>
                <a:gd name="connsiteY105" fmla="*/ 2190982 h 3199108"/>
                <a:gd name="connsiteX106" fmla="*/ 2608231 w 12192095"/>
                <a:gd name="connsiteY106" fmla="*/ 1983052 h 3199108"/>
                <a:gd name="connsiteX107" fmla="*/ 2521458 w 12192095"/>
                <a:gd name="connsiteY107" fmla="*/ 2199174 h 3199108"/>
                <a:gd name="connsiteX108" fmla="*/ 2459260 w 12192095"/>
                <a:gd name="connsiteY108" fmla="*/ 2243179 h 3199108"/>
                <a:gd name="connsiteX109" fmla="*/ 2164080 w 12192095"/>
                <a:gd name="connsiteY109" fmla="*/ 2246418 h 3199108"/>
                <a:gd name="connsiteX110" fmla="*/ 2100644 w 12192095"/>
                <a:gd name="connsiteY110" fmla="*/ 2216700 h 3199108"/>
                <a:gd name="connsiteX111" fmla="*/ 1939766 w 12192095"/>
                <a:gd name="connsiteY111" fmla="*/ 2123450 h 3199108"/>
                <a:gd name="connsiteX112" fmla="*/ 1734788 w 12192095"/>
                <a:gd name="connsiteY112" fmla="*/ 2216033 h 3199108"/>
                <a:gd name="connsiteX113" fmla="*/ 1667066 w 12192095"/>
                <a:gd name="connsiteY113" fmla="*/ 2247180 h 3199108"/>
                <a:gd name="connsiteX114" fmla="*/ 1514856 w 12192095"/>
                <a:gd name="connsiteY114" fmla="*/ 2251276 h 3199108"/>
                <a:gd name="connsiteX115" fmla="*/ 1467231 w 12192095"/>
                <a:gd name="connsiteY115" fmla="*/ 2293852 h 3199108"/>
                <a:gd name="connsiteX116" fmla="*/ 1398842 w 12192095"/>
                <a:gd name="connsiteY116" fmla="*/ 3022420 h 3199108"/>
                <a:gd name="connsiteX117" fmla="*/ 1383792 w 12192095"/>
                <a:gd name="connsiteY117" fmla="*/ 3159294 h 3199108"/>
                <a:gd name="connsiteX118" fmla="*/ 1361027 w 12192095"/>
                <a:gd name="connsiteY118" fmla="*/ 3198823 h 3199108"/>
                <a:gd name="connsiteX119" fmla="*/ 1342930 w 12192095"/>
                <a:gd name="connsiteY119" fmla="*/ 3160247 h 3199108"/>
                <a:gd name="connsiteX120" fmla="*/ 1296448 w 12192095"/>
                <a:gd name="connsiteY120" fmla="*/ 2434537 h 3199108"/>
                <a:gd name="connsiteX121" fmla="*/ 1232154 w 12192095"/>
                <a:gd name="connsiteY121" fmla="*/ 1405170 h 3199108"/>
                <a:gd name="connsiteX122" fmla="*/ 1188911 w 12192095"/>
                <a:gd name="connsiteY122" fmla="*/ 811762 h 3199108"/>
                <a:gd name="connsiteX123" fmla="*/ 1170908 w 12192095"/>
                <a:gd name="connsiteY123" fmla="*/ 1103608 h 3199108"/>
                <a:gd name="connsiteX124" fmla="*/ 1097280 w 12192095"/>
                <a:gd name="connsiteY124" fmla="*/ 2346811 h 3199108"/>
                <a:gd name="connsiteX125" fmla="*/ 1077373 w 12192095"/>
                <a:gd name="connsiteY125" fmla="*/ 2393294 h 3199108"/>
                <a:gd name="connsiteX126" fmla="*/ 1049465 w 12192095"/>
                <a:gd name="connsiteY126" fmla="*/ 2354241 h 3199108"/>
                <a:gd name="connsiteX127" fmla="*/ 1036701 w 12192095"/>
                <a:gd name="connsiteY127" fmla="*/ 2313665 h 3199108"/>
                <a:gd name="connsiteX128" fmla="*/ 955834 w 12192095"/>
                <a:gd name="connsiteY128" fmla="*/ 2254038 h 3199108"/>
                <a:gd name="connsiteX129" fmla="*/ 899636 w 12192095"/>
                <a:gd name="connsiteY129" fmla="*/ 2211461 h 3199108"/>
                <a:gd name="connsiteX130" fmla="*/ 830485 w 12192095"/>
                <a:gd name="connsiteY130" fmla="*/ 1990386 h 3199108"/>
                <a:gd name="connsiteX131" fmla="*/ 760286 w 12192095"/>
                <a:gd name="connsiteY131" fmla="*/ 2203746 h 3199108"/>
                <a:gd name="connsiteX132" fmla="*/ 689801 w 12192095"/>
                <a:gd name="connsiteY132" fmla="*/ 2255181 h 3199108"/>
                <a:gd name="connsiteX133" fmla="*/ 56483 w 12192095"/>
                <a:gd name="connsiteY133" fmla="*/ 2254038 h 3199108"/>
                <a:gd name="connsiteX134" fmla="*/ 0 w 12192095"/>
                <a:gd name="connsiteY134" fmla="*/ 2249275 h 3199108"/>
                <a:gd name="connsiteX135" fmla="*/ 0 w 12192095"/>
                <a:gd name="connsiteY135" fmla="*/ 2220700 h 3199108"/>
                <a:gd name="connsiteX136" fmla="*/ 60674 w 12192095"/>
                <a:gd name="connsiteY136" fmla="*/ 2213461 h 3199108"/>
                <a:gd name="connsiteX137" fmla="*/ 665512 w 12192095"/>
                <a:gd name="connsiteY137" fmla="*/ 2214223 h 3199108"/>
                <a:gd name="connsiteX138" fmla="*/ 731425 w 12192095"/>
                <a:gd name="connsiteY138" fmla="*/ 2165456 h 3199108"/>
                <a:gd name="connsiteX139" fmla="*/ 806101 w 12192095"/>
                <a:gd name="connsiteY139" fmla="*/ 1940284 h 3199108"/>
                <a:gd name="connsiteX140" fmla="*/ 829532 w 12192095"/>
                <a:gd name="connsiteY140" fmla="*/ 1908090 h 3199108"/>
                <a:gd name="connsiteX141" fmla="*/ 856202 w 12192095"/>
                <a:gd name="connsiteY141" fmla="*/ 1941904 h 3199108"/>
                <a:gd name="connsiteX142" fmla="*/ 930688 w 12192095"/>
                <a:gd name="connsiteY142" fmla="*/ 2177171 h 3199108"/>
                <a:gd name="connsiteX143" fmla="*/ 980599 w 12192095"/>
                <a:gd name="connsiteY143" fmla="*/ 2213938 h 3199108"/>
                <a:gd name="connsiteX144" fmla="*/ 1064419 w 12192095"/>
                <a:gd name="connsiteY144" fmla="*/ 2244799 h 3199108"/>
                <a:gd name="connsiteX145" fmla="*/ 1085850 w 12192095"/>
                <a:gd name="connsiteY145" fmla="*/ 1897422 h 3199108"/>
                <a:gd name="connsiteX146" fmla="*/ 1160336 w 12192095"/>
                <a:gd name="connsiteY146" fmla="*/ 620881 h 3199108"/>
                <a:gd name="connsiteX147" fmla="*/ 1171480 w 12192095"/>
                <a:gd name="connsiteY147" fmla="*/ 440573 h 3199108"/>
                <a:gd name="connsiteX148" fmla="*/ 1192816 w 12192095"/>
                <a:gd name="connsiteY148" fmla="*/ 395520 h 3199108"/>
                <a:gd name="connsiteX149" fmla="*/ 1211771 w 12192095"/>
                <a:gd name="connsiteY149" fmla="*/ 438382 h 3199108"/>
                <a:gd name="connsiteX150" fmla="*/ 1246823 w 12192095"/>
                <a:gd name="connsiteY150" fmla="*/ 979117 h 3199108"/>
                <a:gd name="connsiteX151" fmla="*/ 1310354 w 12192095"/>
                <a:gd name="connsiteY151" fmla="*/ 2003911 h 3199108"/>
                <a:gd name="connsiteX152" fmla="*/ 1361503 w 12192095"/>
                <a:gd name="connsiteY152" fmla="*/ 2838873 h 3199108"/>
                <a:gd name="connsiteX153" fmla="*/ 1370743 w 12192095"/>
                <a:gd name="connsiteY153" fmla="*/ 2886593 h 3199108"/>
                <a:gd name="connsiteX154" fmla="*/ 1400747 w 12192095"/>
                <a:gd name="connsiteY154" fmla="*/ 2585889 h 3199108"/>
                <a:gd name="connsiteX155" fmla="*/ 1431227 w 12192095"/>
                <a:gd name="connsiteY155" fmla="*/ 2259467 h 3199108"/>
                <a:gd name="connsiteX156" fmla="*/ 1481042 w 12192095"/>
                <a:gd name="connsiteY156" fmla="*/ 2212414 h 3199108"/>
                <a:gd name="connsiteX157" fmla="*/ 1547622 w 12192095"/>
                <a:gd name="connsiteY157" fmla="*/ 2212128 h 3199108"/>
                <a:gd name="connsiteX158" fmla="*/ 1766316 w 12192095"/>
                <a:gd name="connsiteY158" fmla="*/ 2141833 h 3199108"/>
                <a:gd name="connsiteX159" fmla="*/ 2112931 w 12192095"/>
                <a:gd name="connsiteY159" fmla="*/ 2175457 h 3199108"/>
                <a:gd name="connsiteX160" fmla="*/ 2195798 w 12192095"/>
                <a:gd name="connsiteY160" fmla="*/ 2207937 h 3199108"/>
                <a:gd name="connsiteX161" fmla="*/ 2438591 w 12192095"/>
                <a:gd name="connsiteY161" fmla="*/ 2203460 h 3199108"/>
                <a:gd name="connsiteX162" fmla="*/ 2490978 w 12192095"/>
                <a:gd name="connsiteY162" fmla="*/ 2168694 h 3199108"/>
                <a:gd name="connsiteX163" fmla="*/ 2583275 w 12192095"/>
                <a:gd name="connsiteY163" fmla="*/ 1939713 h 3199108"/>
                <a:gd name="connsiteX164" fmla="*/ 2608326 w 12192095"/>
                <a:gd name="connsiteY164" fmla="*/ 1907995 h 3199108"/>
                <a:gd name="connsiteX165" fmla="*/ 2636044 w 12192095"/>
                <a:gd name="connsiteY165" fmla="*/ 1941523 h 3199108"/>
                <a:gd name="connsiteX166" fmla="*/ 2707386 w 12192095"/>
                <a:gd name="connsiteY166" fmla="*/ 2152882 h 3199108"/>
                <a:gd name="connsiteX167" fmla="*/ 2763584 w 12192095"/>
                <a:gd name="connsiteY167" fmla="*/ 2198602 h 3199108"/>
                <a:gd name="connsiteX168" fmla="*/ 2835593 w 12192095"/>
                <a:gd name="connsiteY168" fmla="*/ 2214414 h 3199108"/>
                <a:gd name="connsiteX169" fmla="*/ 2868263 w 12192095"/>
                <a:gd name="connsiteY169" fmla="*/ 1735306 h 3199108"/>
                <a:gd name="connsiteX170" fmla="*/ 2938844 w 12192095"/>
                <a:gd name="connsiteY170" fmla="*/ 711083 h 3199108"/>
                <a:gd name="connsiteX171" fmla="*/ 2955131 w 12192095"/>
                <a:gd name="connsiteY171" fmla="*/ 483531 h 3199108"/>
                <a:gd name="connsiteX172" fmla="*/ 2975610 w 12192095"/>
                <a:gd name="connsiteY172" fmla="*/ 441430 h 3199108"/>
                <a:gd name="connsiteX173" fmla="*/ 2997708 w 12192095"/>
                <a:gd name="connsiteY173" fmla="*/ 482197 h 3199108"/>
                <a:gd name="connsiteX174" fmla="*/ 3028760 w 12192095"/>
                <a:gd name="connsiteY174" fmla="*/ 994642 h 3199108"/>
                <a:gd name="connsiteX175" fmla="*/ 3092292 w 12192095"/>
                <a:gd name="connsiteY175" fmla="*/ 2024104 h 3199108"/>
                <a:gd name="connsiteX176" fmla="*/ 3140964 w 12192095"/>
                <a:gd name="connsiteY176" fmla="*/ 2821156 h 3199108"/>
                <a:gd name="connsiteX177" fmla="*/ 3150108 w 12192095"/>
                <a:gd name="connsiteY177" fmla="*/ 2867639 h 3199108"/>
                <a:gd name="connsiteX178" fmla="*/ 3192209 w 12192095"/>
                <a:gd name="connsiteY178" fmla="*/ 2395294 h 3199108"/>
                <a:gd name="connsiteX179" fmla="*/ 3206401 w 12192095"/>
                <a:gd name="connsiteY179" fmla="*/ 2239179 h 3199108"/>
                <a:gd name="connsiteX180" fmla="*/ 3248978 w 12192095"/>
                <a:gd name="connsiteY180" fmla="*/ 2202412 h 3199108"/>
                <a:gd name="connsiteX181" fmla="*/ 3453479 w 12192095"/>
                <a:gd name="connsiteY181" fmla="*/ 2212414 h 3199108"/>
                <a:gd name="connsiteX182" fmla="*/ 3531680 w 12192095"/>
                <a:gd name="connsiteY182" fmla="*/ 2180886 h 3199108"/>
                <a:gd name="connsiteX183" fmla="*/ 3548348 w 12192095"/>
                <a:gd name="connsiteY183" fmla="*/ 2164027 h 3199108"/>
                <a:gd name="connsiteX184" fmla="*/ 3898487 w 12192095"/>
                <a:gd name="connsiteY184" fmla="*/ 2165932 h 3199108"/>
                <a:gd name="connsiteX185" fmla="*/ 4011168 w 12192095"/>
                <a:gd name="connsiteY185" fmla="*/ 2208794 h 3199108"/>
                <a:gd name="connsiteX186" fmla="*/ 4560285 w 12192095"/>
                <a:gd name="connsiteY186" fmla="*/ 2207842 h 3199108"/>
                <a:gd name="connsiteX187" fmla="*/ 4611910 w 12192095"/>
                <a:gd name="connsiteY187" fmla="*/ 1962097 h 3199108"/>
                <a:gd name="connsiteX188" fmla="*/ 4735259 w 12192095"/>
                <a:gd name="connsiteY188" fmla="*/ 1695492 h 3199108"/>
                <a:gd name="connsiteX189" fmla="*/ 4775549 w 12192095"/>
                <a:gd name="connsiteY189" fmla="*/ 1652248 h 3199108"/>
                <a:gd name="connsiteX190" fmla="*/ 5020913 w 12192095"/>
                <a:gd name="connsiteY190" fmla="*/ 1352116 h 3199108"/>
                <a:gd name="connsiteX191" fmla="*/ 5115687 w 12192095"/>
                <a:gd name="connsiteY191" fmla="*/ 1164092 h 3199108"/>
                <a:gd name="connsiteX192" fmla="*/ 5121212 w 12192095"/>
                <a:gd name="connsiteY192" fmla="*/ 1078462 h 3199108"/>
                <a:gd name="connsiteX193" fmla="*/ 4981575 w 12192095"/>
                <a:gd name="connsiteY193" fmla="*/ 924729 h 3199108"/>
                <a:gd name="connsiteX194" fmla="*/ 4815364 w 12192095"/>
                <a:gd name="connsiteY194" fmla="*/ 750993 h 3199108"/>
                <a:gd name="connsiteX195" fmla="*/ 4747546 w 12192095"/>
                <a:gd name="connsiteY195" fmla="*/ 429905 h 3199108"/>
                <a:gd name="connsiteX196" fmla="*/ 4767263 w 12192095"/>
                <a:gd name="connsiteY196" fmla="*/ 298460 h 3199108"/>
                <a:gd name="connsiteX197" fmla="*/ 4737164 w 12192095"/>
                <a:gd name="connsiteY197" fmla="*/ 204258 h 3199108"/>
                <a:gd name="connsiteX198" fmla="*/ 4674870 w 12192095"/>
                <a:gd name="connsiteY198" fmla="*/ 116056 h 3199108"/>
                <a:gd name="connsiteX199" fmla="*/ 4672203 w 12192095"/>
                <a:gd name="connsiteY199" fmla="*/ 23950 h 3199108"/>
                <a:gd name="connsiteX200" fmla="*/ 4760500 w 12192095"/>
                <a:gd name="connsiteY200" fmla="*/ 1185 h 3199108"/>
                <a:gd name="connsiteX201" fmla="*/ 4986719 w 12192095"/>
                <a:gd name="connsiteY201" fmla="*/ 330083 h 3199108"/>
                <a:gd name="connsiteX202" fmla="*/ 4942618 w 12192095"/>
                <a:gd name="connsiteY202" fmla="*/ 509629 h 3199108"/>
                <a:gd name="connsiteX203" fmla="*/ 5027772 w 12192095"/>
                <a:gd name="connsiteY203" fmla="*/ 714893 h 3199108"/>
                <a:gd name="connsiteX204" fmla="*/ 5093494 w 12192095"/>
                <a:gd name="connsiteY204" fmla="*/ 752993 h 3199108"/>
                <a:gd name="connsiteX205" fmla="*/ 5363718 w 12192095"/>
                <a:gd name="connsiteY205" fmla="*/ 919109 h 3199108"/>
                <a:gd name="connsiteX206" fmla="*/ 5572411 w 12192095"/>
                <a:gd name="connsiteY206" fmla="*/ 983879 h 3199108"/>
                <a:gd name="connsiteX207" fmla="*/ 5852732 w 12192095"/>
                <a:gd name="connsiteY207" fmla="*/ 966829 h 3199108"/>
                <a:gd name="connsiteX208" fmla="*/ 6322981 w 12192095"/>
                <a:gd name="connsiteY208" fmla="*/ 1028170 h 3199108"/>
                <a:gd name="connsiteX209" fmla="*/ 6577299 w 12192095"/>
                <a:gd name="connsiteY209" fmla="*/ 1037124 h 3199108"/>
                <a:gd name="connsiteX210" fmla="*/ 6744843 w 12192095"/>
                <a:gd name="connsiteY210" fmla="*/ 1055888 h 3199108"/>
                <a:gd name="connsiteX211" fmla="*/ 6968585 w 12192095"/>
                <a:gd name="connsiteY211" fmla="*/ 1083034 h 3199108"/>
                <a:gd name="connsiteX212" fmla="*/ 7171373 w 12192095"/>
                <a:gd name="connsiteY212" fmla="*/ 1059889 h 3199108"/>
                <a:gd name="connsiteX213" fmla="*/ 7286625 w 12192095"/>
                <a:gd name="connsiteY213" fmla="*/ 1009025 h 3199108"/>
                <a:gd name="connsiteX214" fmla="*/ 7372541 w 12192095"/>
                <a:gd name="connsiteY214" fmla="*/ 1027218 h 3199108"/>
                <a:gd name="connsiteX215" fmla="*/ 7419308 w 12192095"/>
                <a:gd name="connsiteY215" fmla="*/ 1020741 h 3199108"/>
                <a:gd name="connsiteX216" fmla="*/ 7420451 w 12192095"/>
                <a:gd name="connsiteY216" fmla="*/ 1069509 h 3199108"/>
                <a:gd name="connsiteX217" fmla="*/ 7448455 w 12192095"/>
                <a:gd name="connsiteY217" fmla="*/ 1188000 h 3199108"/>
                <a:gd name="connsiteX218" fmla="*/ 7506082 w 12192095"/>
                <a:gd name="connsiteY218" fmla="*/ 1293346 h 3199108"/>
                <a:gd name="connsiteX219" fmla="*/ 7517321 w 12192095"/>
                <a:gd name="connsiteY219" fmla="*/ 1353830 h 3199108"/>
                <a:gd name="connsiteX220" fmla="*/ 7521512 w 12192095"/>
                <a:gd name="connsiteY220" fmla="*/ 1441841 h 3199108"/>
                <a:gd name="connsiteX221" fmla="*/ 7409593 w 12192095"/>
                <a:gd name="connsiteY221" fmla="*/ 1515184 h 3199108"/>
                <a:gd name="connsiteX222" fmla="*/ 7235095 w 12192095"/>
                <a:gd name="connsiteY222" fmla="*/ 1520518 h 3199108"/>
                <a:gd name="connsiteX223" fmla="*/ 7192709 w 12192095"/>
                <a:gd name="connsiteY223" fmla="*/ 1517470 h 3199108"/>
                <a:gd name="connsiteX224" fmla="*/ 7138607 w 12192095"/>
                <a:gd name="connsiteY224" fmla="*/ 1589955 h 3199108"/>
                <a:gd name="connsiteX225" fmla="*/ 7167753 w 12192095"/>
                <a:gd name="connsiteY225" fmla="*/ 1742926 h 3199108"/>
                <a:gd name="connsiteX226" fmla="*/ 7259765 w 12192095"/>
                <a:gd name="connsiteY226" fmla="*/ 1895326 h 3199108"/>
                <a:gd name="connsiteX227" fmla="*/ 7521417 w 12192095"/>
                <a:gd name="connsiteY227" fmla="*/ 2144405 h 3199108"/>
                <a:gd name="connsiteX228" fmla="*/ 7621429 w 12192095"/>
                <a:gd name="connsiteY228" fmla="*/ 2179171 h 3199108"/>
                <a:gd name="connsiteX229" fmla="*/ 8254746 w 12192095"/>
                <a:gd name="connsiteY229" fmla="*/ 2182791 h 3199108"/>
                <a:gd name="connsiteX230" fmla="*/ 8305515 w 12192095"/>
                <a:gd name="connsiteY230" fmla="*/ 2146882 h 3199108"/>
                <a:gd name="connsiteX231" fmla="*/ 8383334 w 12192095"/>
                <a:gd name="connsiteY231" fmla="*/ 1912662 h 3199108"/>
                <a:gd name="connsiteX232" fmla="*/ 8408575 w 12192095"/>
                <a:gd name="connsiteY232" fmla="*/ 1876181 h 3199108"/>
                <a:gd name="connsiteX233" fmla="*/ 8436959 w 12192095"/>
                <a:gd name="connsiteY233" fmla="*/ 1914757 h 3199108"/>
                <a:gd name="connsiteX234" fmla="*/ 8504873 w 12192095"/>
                <a:gd name="connsiteY234" fmla="*/ 2132118 h 3199108"/>
                <a:gd name="connsiteX235" fmla="*/ 8573357 w 12192095"/>
                <a:gd name="connsiteY235" fmla="*/ 2183362 h 3199108"/>
                <a:gd name="connsiteX236" fmla="*/ 8644223 w 12192095"/>
                <a:gd name="connsiteY236" fmla="*/ 2197460 h 3199108"/>
                <a:gd name="connsiteX237" fmla="*/ 8659082 w 12192095"/>
                <a:gd name="connsiteY237" fmla="*/ 1946952 h 3199108"/>
                <a:gd name="connsiteX238" fmla="*/ 8722709 w 12192095"/>
                <a:gd name="connsiteY238" fmla="*/ 865102 h 3199108"/>
                <a:gd name="connsiteX239" fmla="*/ 8748332 w 12192095"/>
                <a:gd name="connsiteY239" fmla="*/ 419047 h 3199108"/>
                <a:gd name="connsiteX240" fmla="*/ 8770144 w 12192095"/>
                <a:gd name="connsiteY240" fmla="*/ 362849 h 3199108"/>
                <a:gd name="connsiteX241" fmla="*/ 8791289 w 12192095"/>
                <a:gd name="connsiteY241" fmla="*/ 418761 h 3199108"/>
                <a:gd name="connsiteX242" fmla="*/ 8884348 w 12192095"/>
                <a:gd name="connsiteY242" fmla="*/ 1884563 h 3199108"/>
                <a:gd name="connsiteX243" fmla="*/ 8941784 w 12192095"/>
                <a:gd name="connsiteY243" fmla="*/ 2809631 h 3199108"/>
                <a:gd name="connsiteX244" fmla="*/ 8951023 w 12192095"/>
                <a:gd name="connsiteY244" fmla="*/ 2846302 h 3199108"/>
                <a:gd name="connsiteX245" fmla="*/ 9002078 w 12192095"/>
                <a:gd name="connsiteY245" fmla="*/ 2317570 h 3199108"/>
                <a:gd name="connsiteX246" fmla="*/ 9009222 w 12192095"/>
                <a:gd name="connsiteY246" fmla="*/ 2246799 h 3199108"/>
                <a:gd name="connsiteX247" fmla="*/ 9078468 w 12192095"/>
                <a:gd name="connsiteY247" fmla="*/ 2180886 h 3199108"/>
                <a:gd name="connsiteX248" fmla="*/ 9140285 w 12192095"/>
                <a:gd name="connsiteY248" fmla="*/ 2180124 h 3199108"/>
                <a:gd name="connsiteX249" fmla="*/ 9341168 w 12192095"/>
                <a:gd name="connsiteY249" fmla="*/ 2112306 h 3199108"/>
                <a:gd name="connsiteX250" fmla="*/ 9691878 w 12192095"/>
                <a:gd name="connsiteY250" fmla="*/ 2143167 h 3199108"/>
                <a:gd name="connsiteX251" fmla="*/ 9770078 w 12192095"/>
                <a:gd name="connsiteY251" fmla="*/ 2175552 h 3199108"/>
                <a:gd name="connsiteX252" fmla="*/ 10017633 w 12192095"/>
                <a:gd name="connsiteY252" fmla="*/ 2172980 h 3199108"/>
                <a:gd name="connsiteX253" fmla="*/ 10069449 w 12192095"/>
                <a:gd name="connsiteY253" fmla="*/ 2136785 h 3199108"/>
                <a:gd name="connsiteX254" fmla="*/ 10162032 w 12192095"/>
                <a:gd name="connsiteY254" fmla="*/ 1907995 h 3199108"/>
                <a:gd name="connsiteX255" fmla="*/ 10186606 w 12192095"/>
                <a:gd name="connsiteY255" fmla="*/ 1875991 h 3199108"/>
                <a:gd name="connsiteX256" fmla="*/ 10214038 w 12192095"/>
                <a:gd name="connsiteY256" fmla="*/ 1909519 h 3199108"/>
                <a:gd name="connsiteX257" fmla="*/ 10284428 w 12192095"/>
                <a:gd name="connsiteY257" fmla="*/ 2116211 h 3199108"/>
                <a:gd name="connsiteX258" fmla="*/ 10346245 w 12192095"/>
                <a:gd name="connsiteY258" fmla="*/ 2166694 h 3199108"/>
                <a:gd name="connsiteX259" fmla="*/ 10413015 w 12192095"/>
                <a:gd name="connsiteY259" fmla="*/ 2185553 h 3199108"/>
                <a:gd name="connsiteX260" fmla="*/ 10439686 w 12192095"/>
                <a:gd name="connsiteY260" fmla="*/ 1813411 h 3199108"/>
                <a:gd name="connsiteX261" fmla="*/ 10513695 w 12192095"/>
                <a:gd name="connsiteY261" fmla="*/ 741754 h 3199108"/>
                <a:gd name="connsiteX262" fmla="*/ 10534841 w 12192095"/>
                <a:gd name="connsiteY262" fmla="*/ 447812 h 3199108"/>
                <a:gd name="connsiteX263" fmla="*/ 10552176 w 12192095"/>
                <a:gd name="connsiteY263" fmla="*/ 408474 h 3199108"/>
                <a:gd name="connsiteX264" fmla="*/ 10574179 w 12192095"/>
                <a:gd name="connsiteY264" fmla="*/ 448098 h 3199108"/>
                <a:gd name="connsiteX265" fmla="*/ 10609993 w 12192095"/>
                <a:gd name="connsiteY265" fmla="*/ 1007882 h 3199108"/>
                <a:gd name="connsiteX266" fmla="*/ 10673905 w 12192095"/>
                <a:gd name="connsiteY266" fmla="*/ 2046869 h 3199108"/>
                <a:gd name="connsiteX267" fmla="*/ 10716482 w 12192095"/>
                <a:gd name="connsiteY267" fmla="*/ 2768102 h 3199108"/>
                <a:gd name="connsiteX268" fmla="*/ 10730103 w 12192095"/>
                <a:gd name="connsiteY268" fmla="*/ 2816870 h 3199108"/>
                <a:gd name="connsiteX269" fmla="*/ 10754392 w 12192095"/>
                <a:gd name="connsiteY269" fmla="*/ 2545693 h 3199108"/>
                <a:gd name="connsiteX270" fmla="*/ 10783443 w 12192095"/>
                <a:gd name="connsiteY270" fmla="*/ 2209556 h 3199108"/>
                <a:gd name="connsiteX271" fmla="*/ 10830020 w 12192095"/>
                <a:gd name="connsiteY271" fmla="*/ 2172028 h 3199108"/>
                <a:gd name="connsiteX272" fmla="*/ 11034522 w 12192095"/>
                <a:gd name="connsiteY272" fmla="*/ 2178981 h 3199108"/>
                <a:gd name="connsiteX273" fmla="*/ 11104530 w 12192095"/>
                <a:gd name="connsiteY273" fmla="*/ 2152692 h 3199108"/>
                <a:gd name="connsiteX274" fmla="*/ 11132153 w 12192095"/>
                <a:gd name="connsiteY274" fmla="*/ 2126784 h 3199108"/>
                <a:gd name="connsiteX275" fmla="*/ 11474958 w 12192095"/>
                <a:gd name="connsiteY275" fmla="*/ 2132499 h 3199108"/>
                <a:gd name="connsiteX276" fmla="*/ 11587448 w 12192095"/>
                <a:gd name="connsiteY276" fmla="*/ 2175933 h 3199108"/>
                <a:gd name="connsiteX277" fmla="*/ 12192000 w 12192095"/>
                <a:gd name="connsiteY277" fmla="*/ 2173552 h 3199108"/>
                <a:gd name="connsiteX278" fmla="*/ 12192095 w 12192095"/>
                <a:gd name="connsiteY278" fmla="*/ 2201555 h 319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</a:cxnLst>
              <a:rect l="l" t="t" r="r" b="b"/>
              <a:pathLst>
                <a:path w="12192095" h="3199108">
                  <a:moveTo>
                    <a:pt x="12192095" y="2201555"/>
                  </a:moveTo>
                  <a:cubicBezTo>
                    <a:pt x="12175236" y="2204413"/>
                    <a:pt x="12158376" y="2209652"/>
                    <a:pt x="12141423" y="2209842"/>
                  </a:cubicBezTo>
                  <a:cubicBezTo>
                    <a:pt x="11943016" y="2212033"/>
                    <a:pt x="11744611" y="2212985"/>
                    <a:pt x="11546204" y="2215557"/>
                  </a:cubicBezTo>
                  <a:cubicBezTo>
                    <a:pt x="11515344" y="2215938"/>
                    <a:pt x="11493912" y="2207365"/>
                    <a:pt x="11472196" y="2183648"/>
                  </a:cubicBezTo>
                  <a:cubicBezTo>
                    <a:pt x="11359896" y="2060871"/>
                    <a:pt x="11244834" y="2060966"/>
                    <a:pt x="11130534" y="2184124"/>
                  </a:cubicBezTo>
                  <a:cubicBezTo>
                    <a:pt x="11105484" y="2211080"/>
                    <a:pt x="11081004" y="2222224"/>
                    <a:pt x="11044333" y="2220605"/>
                  </a:cubicBezTo>
                  <a:cubicBezTo>
                    <a:pt x="10973181" y="2217557"/>
                    <a:pt x="10901934" y="2219748"/>
                    <a:pt x="10824592" y="2219748"/>
                  </a:cubicBezTo>
                  <a:cubicBezTo>
                    <a:pt x="10791825" y="2531311"/>
                    <a:pt x="10771918" y="2851160"/>
                    <a:pt x="10735532" y="3169105"/>
                  </a:cubicBezTo>
                  <a:cubicBezTo>
                    <a:pt x="10727817" y="3169581"/>
                    <a:pt x="10720101" y="3169962"/>
                    <a:pt x="10712387" y="3170438"/>
                  </a:cubicBezTo>
                  <a:cubicBezTo>
                    <a:pt x="10707624" y="3154436"/>
                    <a:pt x="10699528" y="3138530"/>
                    <a:pt x="10698575" y="3122337"/>
                  </a:cubicBezTo>
                  <a:cubicBezTo>
                    <a:pt x="10668667" y="2632085"/>
                    <a:pt x="10639616" y="2141738"/>
                    <a:pt x="10610184" y="1651486"/>
                  </a:cubicBezTo>
                  <a:cubicBezTo>
                    <a:pt x="10594086" y="1382596"/>
                    <a:pt x="10577512" y="1113800"/>
                    <a:pt x="10561034" y="844909"/>
                  </a:cubicBezTo>
                  <a:cubicBezTo>
                    <a:pt x="10560273" y="832908"/>
                    <a:pt x="10557796" y="821002"/>
                    <a:pt x="10548461" y="809095"/>
                  </a:cubicBezTo>
                  <a:cubicBezTo>
                    <a:pt x="10544270" y="864340"/>
                    <a:pt x="10539508" y="919490"/>
                    <a:pt x="10535793" y="974735"/>
                  </a:cubicBezTo>
                  <a:cubicBezTo>
                    <a:pt x="10506075" y="1414123"/>
                    <a:pt x="10476834" y="1853607"/>
                    <a:pt x="10446258" y="2292995"/>
                  </a:cubicBezTo>
                  <a:cubicBezTo>
                    <a:pt x="10444830" y="2314141"/>
                    <a:pt x="10432256" y="2334619"/>
                    <a:pt x="10424922" y="2355384"/>
                  </a:cubicBezTo>
                  <a:cubicBezTo>
                    <a:pt x="10413968" y="2336524"/>
                    <a:pt x="10401681" y="2318236"/>
                    <a:pt x="10392347" y="2298615"/>
                  </a:cubicBezTo>
                  <a:cubicBezTo>
                    <a:pt x="10386346" y="2285947"/>
                    <a:pt x="10383107" y="2271469"/>
                    <a:pt x="10381488" y="2257372"/>
                  </a:cubicBezTo>
                  <a:cubicBezTo>
                    <a:pt x="10377011" y="2217176"/>
                    <a:pt x="10355104" y="2198698"/>
                    <a:pt x="10315289" y="2201650"/>
                  </a:cubicBezTo>
                  <a:cubicBezTo>
                    <a:pt x="10280238" y="2204222"/>
                    <a:pt x="10265569" y="2186029"/>
                    <a:pt x="10255948" y="2154216"/>
                  </a:cubicBezTo>
                  <a:cubicBezTo>
                    <a:pt x="10236232" y="2089255"/>
                    <a:pt x="10212515" y="2025533"/>
                    <a:pt x="10186987" y="1951429"/>
                  </a:cubicBezTo>
                  <a:cubicBezTo>
                    <a:pt x="10157936" y="2022295"/>
                    <a:pt x="10128218" y="2083255"/>
                    <a:pt x="10108215" y="2147263"/>
                  </a:cubicBezTo>
                  <a:cubicBezTo>
                    <a:pt x="10091928" y="2199365"/>
                    <a:pt x="10064019" y="2213842"/>
                    <a:pt x="10011536" y="2211842"/>
                  </a:cubicBezTo>
                  <a:cubicBezTo>
                    <a:pt x="9922859" y="2208413"/>
                    <a:pt x="9833801" y="2215176"/>
                    <a:pt x="9745028" y="2213366"/>
                  </a:cubicBezTo>
                  <a:cubicBezTo>
                    <a:pt x="9723025" y="2212890"/>
                    <a:pt x="9695593" y="2201365"/>
                    <a:pt x="9680448" y="2185553"/>
                  </a:cubicBezTo>
                  <a:cubicBezTo>
                    <a:pt x="9556051" y="2056299"/>
                    <a:pt x="9436703" y="2056394"/>
                    <a:pt x="9311926" y="2185458"/>
                  </a:cubicBezTo>
                  <a:cubicBezTo>
                    <a:pt x="9295543" y="2202412"/>
                    <a:pt x="9266873" y="2214223"/>
                    <a:pt x="9243060" y="2215748"/>
                  </a:cubicBezTo>
                  <a:cubicBezTo>
                    <a:pt x="9180290" y="2219939"/>
                    <a:pt x="9117044" y="2217176"/>
                    <a:pt x="9051893" y="2217176"/>
                  </a:cubicBezTo>
                  <a:cubicBezTo>
                    <a:pt x="9037415" y="2365481"/>
                    <a:pt x="9023699" y="2505498"/>
                    <a:pt x="9010078" y="2645420"/>
                  </a:cubicBezTo>
                  <a:cubicBezTo>
                    <a:pt x="8994267" y="2807822"/>
                    <a:pt x="8979027" y="2970223"/>
                    <a:pt x="8961977" y="3132433"/>
                  </a:cubicBezTo>
                  <a:cubicBezTo>
                    <a:pt x="8960644" y="3144816"/>
                    <a:pt x="8947309" y="3155865"/>
                    <a:pt x="8939594" y="3167581"/>
                  </a:cubicBezTo>
                  <a:cubicBezTo>
                    <a:pt x="8933402" y="3155865"/>
                    <a:pt x="8922639" y="3144530"/>
                    <a:pt x="8921781" y="3132433"/>
                  </a:cubicBezTo>
                  <a:cubicBezTo>
                    <a:pt x="8909685" y="2956983"/>
                    <a:pt x="8898731" y="2781437"/>
                    <a:pt x="8887778" y="2605987"/>
                  </a:cubicBezTo>
                  <a:cubicBezTo>
                    <a:pt x="8866537" y="2264420"/>
                    <a:pt x="8845296" y="1922854"/>
                    <a:pt x="8824246" y="1581287"/>
                  </a:cubicBezTo>
                  <a:cubicBezTo>
                    <a:pt x="8810149" y="1352020"/>
                    <a:pt x="8796337" y="1122658"/>
                    <a:pt x="8782145" y="893392"/>
                  </a:cubicBezTo>
                  <a:cubicBezTo>
                    <a:pt x="8779859" y="855958"/>
                    <a:pt x="8775954" y="818620"/>
                    <a:pt x="8766048" y="781759"/>
                  </a:cubicBezTo>
                  <a:cubicBezTo>
                    <a:pt x="8755094" y="974164"/>
                    <a:pt x="8744426" y="1166664"/>
                    <a:pt x="8733282" y="1359069"/>
                  </a:cubicBezTo>
                  <a:cubicBezTo>
                    <a:pt x="8714518" y="1681776"/>
                    <a:pt x="8695563" y="2004388"/>
                    <a:pt x="8675751" y="2326999"/>
                  </a:cubicBezTo>
                  <a:cubicBezTo>
                    <a:pt x="8674989" y="2338811"/>
                    <a:pt x="8664512" y="2349955"/>
                    <a:pt x="8658511" y="2361385"/>
                  </a:cubicBezTo>
                  <a:cubicBezTo>
                    <a:pt x="8649462" y="2352145"/>
                    <a:pt x="8638127" y="2344144"/>
                    <a:pt x="8631936" y="2333286"/>
                  </a:cubicBezTo>
                  <a:cubicBezTo>
                    <a:pt x="8625078" y="2321189"/>
                    <a:pt x="8621078" y="2306711"/>
                    <a:pt x="8619077" y="2292805"/>
                  </a:cubicBezTo>
                  <a:cubicBezTo>
                    <a:pt x="8610981" y="2237274"/>
                    <a:pt x="8584025" y="2208508"/>
                    <a:pt x="8524208" y="2220415"/>
                  </a:cubicBezTo>
                  <a:cubicBezTo>
                    <a:pt x="8494872" y="2226225"/>
                    <a:pt x="8486680" y="2205175"/>
                    <a:pt x="8479631" y="2182505"/>
                  </a:cubicBezTo>
                  <a:cubicBezTo>
                    <a:pt x="8457819" y="2111925"/>
                    <a:pt x="8435435" y="2041630"/>
                    <a:pt x="8409147" y="1958096"/>
                  </a:cubicBezTo>
                  <a:cubicBezTo>
                    <a:pt x="8381333" y="2040773"/>
                    <a:pt x="8356283" y="2109734"/>
                    <a:pt x="8335328" y="2179838"/>
                  </a:cubicBezTo>
                  <a:cubicBezTo>
                    <a:pt x="8325898" y="2211271"/>
                    <a:pt x="8310467" y="2221462"/>
                    <a:pt x="8277892" y="2221367"/>
                  </a:cubicBezTo>
                  <a:cubicBezTo>
                    <a:pt x="8060436" y="2220510"/>
                    <a:pt x="7842981" y="2223653"/>
                    <a:pt x="7625525" y="2220129"/>
                  </a:cubicBezTo>
                  <a:cubicBezTo>
                    <a:pt x="7583901" y="2219462"/>
                    <a:pt x="7532465" y="2206032"/>
                    <a:pt x="7503033" y="2179267"/>
                  </a:cubicBezTo>
                  <a:cubicBezTo>
                    <a:pt x="7393115" y="2079254"/>
                    <a:pt x="7288816" y="1972860"/>
                    <a:pt x="7186041" y="1865513"/>
                  </a:cubicBezTo>
                  <a:cubicBezTo>
                    <a:pt x="7146417" y="1824175"/>
                    <a:pt x="7125653" y="1772073"/>
                    <a:pt x="7123367" y="1710827"/>
                  </a:cubicBezTo>
                  <a:cubicBezTo>
                    <a:pt x="7121557" y="1661011"/>
                    <a:pt x="7104698" y="1611672"/>
                    <a:pt x="7093268" y="1562428"/>
                  </a:cubicBezTo>
                  <a:cubicBezTo>
                    <a:pt x="7084314" y="1524042"/>
                    <a:pt x="7099554" y="1500039"/>
                    <a:pt x="7136035" y="1490990"/>
                  </a:cubicBezTo>
                  <a:cubicBezTo>
                    <a:pt x="7163372" y="1484227"/>
                    <a:pt x="7191757" y="1479465"/>
                    <a:pt x="7219855" y="1478893"/>
                  </a:cubicBezTo>
                  <a:cubicBezTo>
                    <a:pt x="7271862" y="1477846"/>
                    <a:pt x="7324725" y="1486323"/>
                    <a:pt x="7375684" y="1479465"/>
                  </a:cubicBezTo>
                  <a:cubicBezTo>
                    <a:pt x="7410926" y="1474702"/>
                    <a:pt x="7444169" y="1451842"/>
                    <a:pt x="7476934" y="1434507"/>
                  </a:cubicBezTo>
                  <a:cubicBezTo>
                    <a:pt x="7484078" y="1430697"/>
                    <a:pt x="7490650" y="1414600"/>
                    <a:pt x="7488555" y="1406503"/>
                  </a:cubicBezTo>
                  <a:cubicBezTo>
                    <a:pt x="7469124" y="1330018"/>
                    <a:pt x="7472077" y="1246293"/>
                    <a:pt x="7399211" y="1188190"/>
                  </a:cubicBezTo>
                  <a:cubicBezTo>
                    <a:pt x="7373684" y="1167902"/>
                    <a:pt x="7367778" y="1123039"/>
                    <a:pt x="7352348" y="1087987"/>
                  </a:cubicBezTo>
                  <a:cubicBezTo>
                    <a:pt x="7347109" y="1087987"/>
                    <a:pt x="7329488" y="1087987"/>
                    <a:pt x="7311962" y="1087987"/>
                  </a:cubicBezTo>
                  <a:cubicBezTo>
                    <a:pt x="7313867" y="1072366"/>
                    <a:pt x="7315772" y="1056650"/>
                    <a:pt x="7318439" y="1034552"/>
                  </a:cubicBezTo>
                  <a:cubicBezTo>
                    <a:pt x="7230999" y="1118563"/>
                    <a:pt x="7118033" y="1099322"/>
                    <a:pt x="7014020" y="1117039"/>
                  </a:cubicBezTo>
                  <a:cubicBezTo>
                    <a:pt x="6909912" y="1134850"/>
                    <a:pt x="6809804" y="1126754"/>
                    <a:pt x="6710458" y="1087606"/>
                  </a:cubicBezTo>
                  <a:cubicBezTo>
                    <a:pt x="6675692" y="1073890"/>
                    <a:pt x="6631877" y="1070080"/>
                    <a:pt x="6595015" y="1076938"/>
                  </a:cubicBezTo>
                  <a:cubicBezTo>
                    <a:pt x="6471095" y="1099989"/>
                    <a:pt x="6352413" y="1077891"/>
                    <a:pt x="6233256" y="1048649"/>
                  </a:cubicBezTo>
                  <a:cubicBezTo>
                    <a:pt x="6046280" y="1002834"/>
                    <a:pt x="5856637" y="995500"/>
                    <a:pt x="5666042" y="1018836"/>
                  </a:cubicBezTo>
                  <a:cubicBezTo>
                    <a:pt x="5525453" y="1036076"/>
                    <a:pt x="5400675" y="1011978"/>
                    <a:pt x="5290090" y="914156"/>
                  </a:cubicBezTo>
                  <a:cubicBezTo>
                    <a:pt x="5236750" y="866912"/>
                    <a:pt x="5166741" y="838337"/>
                    <a:pt x="5103876" y="801856"/>
                  </a:cubicBezTo>
                  <a:cubicBezTo>
                    <a:pt x="5088827" y="793093"/>
                    <a:pt x="5072349" y="786997"/>
                    <a:pt x="5056918" y="778901"/>
                  </a:cubicBezTo>
                  <a:cubicBezTo>
                    <a:pt x="4911376" y="702511"/>
                    <a:pt x="4868513" y="596688"/>
                    <a:pt x="4914233" y="439049"/>
                  </a:cubicBezTo>
                  <a:cubicBezTo>
                    <a:pt x="4931760" y="378756"/>
                    <a:pt x="4948904" y="316272"/>
                    <a:pt x="4951857" y="254169"/>
                  </a:cubicBezTo>
                  <a:cubicBezTo>
                    <a:pt x="4957191" y="140631"/>
                    <a:pt x="4844415" y="34903"/>
                    <a:pt x="4731354" y="36808"/>
                  </a:cubicBezTo>
                  <a:cubicBezTo>
                    <a:pt x="4700778" y="37285"/>
                    <a:pt x="4687729" y="52429"/>
                    <a:pt x="4701350" y="78623"/>
                  </a:cubicBezTo>
                  <a:cubicBezTo>
                    <a:pt x="4719257" y="113199"/>
                    <a:pt x="4739069" y="148537"/>
                    <a:pt x="4765358" y="176731"/>
                  </a:cubicBezTo>
                  <a:cubicBezTo>
                    <a:pt x="4802505" y="216355"/>
                    <a:pt x="4811840" y="257788"/>
                    <a:pt x="4806220" y="310938"/>
                  </a:cubicBezTo>
                  <a:cubicBezTo>
                    <a:pt x="4796314" y="404664"/>
                    <a:pt x="4784503" y="500009"/>
                    <a:pt x="4791932" y="593164"/>
                  </a:cubicBezTo>
                  <a:cubicBezTo>
                    <a:pt x="4799934" y="692509"/>
                    <a:pt x="4860989" y="770900"/>
                    <a:pt x="4935569" y="836813"/>
                  </a:cubicBezTo>
                  <a:cubicBezTo>
                    <a:pt x="4994815" y="889201"/>
                    <a:pt x="5054060" y="941588"/>
                    <a:pt x="5111306" y="996166"/>
                  </a:cubicBezTo>
                  <a:cubicBezTo>
                    <a:pt x="5129213" y="1013216"/>
                    <a:pt x="5141500" y="1036648"/>
                    <a:pt x="5154835" y="1058174"/>
                  </a:cubicBezTo>
                  <a:cubicBezTo>
                    <a:pt x="5183601" y="1104466"/>
                    <a:pt x="5185410" y="1146185"/>
                    <a:pt x="5143691" y="1189905"/>
                  </a:cubicBezTo>
                  <a:cubicBezTo>
                    <a:pt x="5087779" y="1248579"/>
                    <a:pt x="5059776" y="1323731"/>
                    <a:pt x="5043392" y="1401836"/>
                  </a:cubicBezTo>
                  <a:cubicBezTo>
                    <a:pt x="5018437" y="1520994"/>
                    <a:pt x="4947666" y="1606243"/>
                    <a:pt x="4842605" y="1658344"/>
                  </a:cubicBezTo>
                  <a:cubicBezTo>
                    <a:pt x="4780598" y="1689110"/>
                    <a:pt x="4752975" y="1738735"/>
                    <a:pt x="4727448" y="1794457"/>
                  </a:cubicBezTo>
                  <a:cubicBezTo>
                    <a:pt x="4693825" y="1867609"/>
                    <a:pt x="4661630" y="1941427"/>
                    <a:pt x="4628960" y="2015056"/>
                  </a:cubicBezTo>
                  <a:cubicBezTo>
                    <a:pt x="4600575" y="2078968"/>
                    <a:pt x="4570571" y="2140690"/>
                    <a:pt x="4609434" y="2213842"/>
                  </a:cubicBezTo>
                  <a:cubicBezTo>
                    <a:pt x="4625245" y="2243561"/>
                    <a:pt x="4592003" y="2241941"/>
                    <a:pt x="4572191" y="2242227"/>
                  </a:cubicBezTo>
                  <a:cubicBezTo>
                    <a:pt x="4434078" y="2243941"/>
                    <a:pt x="4296061" y="2245561"/>
                    <a:pt x="4157948" y="2246990"/>
                  </a:cubicBezTo>
                  <a:cubicBezTo>
                    <a:pt x="4096036" y="2247656"/>
                    <a:pt x="4034028" y="2246037"/>
                    <a:pt x="3972306" y="2248894"/>
                  </a:cubicBezTo>
                  <a:cubicBezTo>
                    <a:pt x="3937540" y="2250514"/>
                    <a:pt x="3914204" y="2239465"/>
                    <a:pt x="3890391" y="2213461"/>
                  </a:cubicBezTo>
                  <a:cubicBezTo>
                    <a:pt x="3782378" y="2095923"/>
                    <a:pt x="3669221" y="2095542"/>
                    <a:pt x="3558159" y="2208985"/>
                  </a:cubicBezTo>
                  <a:cubicBezTo>
                    <a:pt x="3554825" y="2212414"/>
                    <a:pt x="3551015" y="2215557"/>
                    <a:pt x="3548444" y="2219462"/>
                  </a:cubicBezTo>
                  <a:cubicBezTo>
                    <a:pt x="3528536" y="2249656"/>
                    <a:pt x="3501009" y="2254324"/>
                    <a:pt x="3466052" y="2252704"/>
                  </a:cubicBezTo>
                  <a:cubicBezTo>
                    <a:pt x="3395091" y="2249275"/>
                    <a:pt x="3323844" y="2251657"/>
                    <a:pt x="3245930" y="2251657"/>
                  </a:cubicBezTo>
                  <a:cubicBezTo>
                    <a:pt x="3240691" y="2304235"/>
                    <a:pt x="3234595" y="2361956"/>
                    <a:pt x="3229356" y="2419678"/>
                  </a:cubicBezTo>
                  <a:cubicBezTo>
                    <a:pt x="3206972" y="2665708"/>
                    <a:pt x="3185160" y="2911834"/>
                    <a:pt x="3162014" y="3157865"/>
                  </a:cubicBezTo>
                  <a:cubicBezTo>
                    <a:pt x="3160681" y="3172153"/>
                    <a:pt x="3148584" y="3185392"/>
                    <a:pt x="3141440" y="3199108"/>
                  </a:cubicBezTo>
                  <a:cubicBezTo>
                    <a:pt x="3134392" y="3185202"/>
                    <a:pt x="3122105" y="3171676"/>
                    <a:pt x="3121152" y="3157294"/>
                  </a:cubicBezTo>
                  <a:cubicBezTo>
                    <a:pt x="3108865" y="2977081"/>
                    <a:pt x="3098197" y="2796773"/>
                    <a:pt x="3087053" y="2616464"/>
                  </a:cubicBezTo>
                  <a:cubicBezTo>
                    <a:pt x="3065621" y="2268516"/>
                    <a:pt x="3044000" y="1920663"/>
                    <a:pt x="3022949" y="1572715"/>
                  </a:cubicBezTo>
                  <a:cubicBezTo>
                    <a:pt x="3007805" y="1322874"/>
                    <a:pt x="2993327" y="1073033"/>
                    <a:pt x="2971514" y="822811"/>
                  </a:cubicBezTo>
                  <a:cubicBezTo>
                    <a:pt x="2962085" y="954637"/>
                    <a:pt x="2952274" y="1086463"/>
                    <a:pt x="2943225" y="1218289"/>
                  </a:cubicBezTo>
                  <a:cubicBezTo>
                    <a:pt x="2917317" y="1596051"/>
                    <a:pt x="2891790" y="1973812"/>
                    <a:pt x="2865120" y="2351479"/>
                  </a:cubicBezTo>
                  <a:cubicBezTo>
                    <a:pt x="2864168" y="2364528"/>
                    <a:pt x="2852261" y="2376720"/>
                    <a:pt x="2845403" y="2389293"/>
                  </a:cubicBezTo>
                  <a:cubicBezTo>
                    <a:pt x="2836736" y="2377673"/>
                    <a:pt x="2826258" y="2366909"/>
                    <a:pt x="2820067" y="2354050"/>
                  </a:cubicBezTo>
                  <a:cubicBezTo>
                    <a:pt x="2813971" y="2341477"/>
                    <a:pt x="2810732" y="2326999"/>
                    <a:pt x="2808827" y="2312998"/>
                  </a:cubicBezTo>
                  <a:cubicBezTo>
                    <a:pt x="2802065" y="2262515"/>
                    <a:pt x="2782538" y="2229273"/>
                    <a:pt x="2723007" y="2229940"/>
                  </a:cubicBezTo>
                  <a:cubicBezTo>
                    <a:pt x="2708434" y="2230130"/>
                    <a:pt x="2686717" y="2207651"/>
                    <a:pt x="2680145" y="2190982"/>
                  </a:cubicBezTo>
                  <a:cubicBezTo>
                    <a:pt x="2654903" y="2126689"/>
                    <a:pt x="2634520" y="2060490"/>
                    <a:pt x="2608231" y="1983052"/>
                  </a:cubicBezTo>
                  <a:cubicBezTo>
                    <a:pt x="2575941" y="2062966"/>
                    <a:pt x="2546985" y="2130403"/>
                    <a:pt x="2521458" y="2199174"/>
                  </a:cubicBezTo>
                  <a:cubicBezTo>
                    <a:pt x="2509933" y="2230225"/>
                    <a:pt x="2493836" y="2243370"/>
                    <a:pt x="2459260" y="2243179"/>
                  </a:cubicBezTo>
                  <a:cubicBezTo>
                    <a:pt x="2360867" y="2242703"/>
                    <a:pt x="2262473" y="2247847"/>
                    <a:pt x="2164080" y="2246418"/>
                  </a:cubicBezTo>
                  <a:cubicBezTo>
                    <a:pt x="2142554" y="2246132"/>
                    <a:pt x="2116836" y="2232226"/>
                    <a:pt x="2100644" y="2216700"/>
                  </a:cubicBezTo>
                  <a:cubicBezTo>
                    <a:pt x="2054257" y="2172028"/>
                    <a:pt x="2007870" y="2129927"/>
                    <a:pt x="1939766" y="2123450"/>
                  </a:cubicBezTo>
                  <a:cubicBezTo>
                    <a:pt x="1853660" y="2115354"/>
                    <a:pt x="1792986" y="2160979"/>
                    <a:pt x="1734788" y="2216033"/>
                  </a:cubicBezTo>
                  <a:cubicBezTo>
                    <a:pt x="1717453" y="2232416"/>
                    <a:pt x="1690688" y="2244513"/>
                    <a:pt x="1667066" y="2247180"/>
                  </a:cubicBezTo>
                  <a:cubicBezTo>
                    <a:pt x="1616774" y="2252704"/>
                    <a:pt x="1565624" y="2252133"/>
                    <a:pt x="1514856" y="2251276"/>
                  </a:cubicBezTo>
                  <a:cubicBezTo>
                    <a:pt x="1483519" y="2250704"/>
                    <a:pt x="1470184" y="2261467"/>
                    <a:pt x="1467231" y="2293852"/>
                  </a:cubicBezTo>
                  <a:cubicBezTo>
                    <a:pt x="1445324" y="2536740"/>
                    <a:pt x="1421987" y="2779532"/>
                    <a:pt x="1398842" y="3022420"/>
                  </a:cubicBezTo>
                  <a:cubicBezTo>
                    <a:pt x="1394460" y="3068140"/>
                    <a:pt x="1390841" y="3114050"/>
                    <a:pt x="1383792" y="3159294"/>
                  </a:cubicBezTo>
                  <a:cubicBezTo>
                    <a:pt x="1381601" y="3173296"/>
                    <a:pt x="1368933" y="3185678"/>
                    <a:pt x="1361027" y="3198823"/>
                  </a:cubicBezTo>
                  <a:cubicBezTo>
                    <a:pt x="1354741" y="3185964"/>
                    <a:pt x="1343882" y="3173486"/>
                    <a:pt x="1342930" y="3160247"/>
                  </a:cubicBezTo>
                  <a:cubicBezTo>
                    <a:pt x="1326737" y="2918407"/>
                    <a:pt x="1311688" y="2676472"/>
                    <a:pt x="1296448" y="2434537"/>
                  </a:cubicBezTo>
                  <a:cubicBezTo>
                    <a:pt x="1274921" y="2091446"/>
                    <a:pt x="1253300" y="1748260"/>
                    <a:pt x="1232154" y="1405170"/>
                  </a:cubicBezTo>
                  <a:cubicBezTo>
                    <a:pt x="1219962" y="1207526"/>
                    <a:pt x="1208723" y="1009882"/>
                    <a:pt x="1188911" y="811762"/>
                  </a:cubicBezTo>
                  <a:cubicBezTo>
                    <a:pt x="1182910" y="909013"/>
                    <a:pt x="1176623" y="1006263"/>
                    <a:pt x="1170908" y="1103608"/>
                  </a:cubicBezTo>
                  <a:cubicBezTo>
                    <a:pt x="1146524" y="1518041"/>
                    <a:pt x="1122521" y="1932379"/>
                    <a:pt x="1097280" y="2346811"/>
                  </a:cubicBezTo>
                  <a:cubicBezTo>
                    <a:pt x="1096328" y="2362623"/>
                    <a:pt x="1084231" y="2377768"/>
                    <a:pt x="1077373" y="2393294"/>
                  </a:cubicBezTo>
                  <a:cubicBezTo>
                    <a:pt x="1067848" y="2380340"/>
                    <a:pt x="1056799" y="2368243"/>
                    <a:pt x="1049465" y="2354241"/>
                  </a:cubicBezTo>
                  <a:cubicBezTo>
                    <a:pt x="1042988" y="2341858"/>
                    <a:pt x="1038892" y="2327571"/>
                    <a:pt x="1036701" y="2313665"/>
                  </a:cubicBezTo>
                  <a:cubicBezTo>
                    <a:pt x="1029462" y="2266420"/>
                    <a:pt x="1005078" y="2244799"/>
                    <a:pt x="955834" y="2254038"/>
                  </a:cubicBezTo>
                  <a:cubicBezTo>
                    <a:pt x="922496" y="2260324"/>
                    <a:pt x="908399" y="2242036"/>
                    <a:pt x="899636" y="2211461"/>
                  </a:cubicBezTo>
                  <a:cubicBezTo>
                    <a:pt x="879729" y="2142024"/>
                    <a:pt x="856679" y="2073444"/>
                    <a:pt x="830485" y="1990386"/>
                  </a:cubicBezTo>
                  <a:cubicBezTo>
                    <a:pt x="804005" y="2069824"/>
                    <a:pt x="779621" y="2136023"/>
                    <a:pt x="760286" y="2203746"/>
                  </a:cubicBezTo>
                  <a:cubicBezTo>
                    <a:pt x="749237" y="2242132"/>
                    <a:pt x="730568" y="2255562"/>
                    <a:pt x="689801" y="2255181"/>
                  </a:cubicBezTo>
                  <a:cubicBezTo>
                    <a:pt x="478727" y="2253181"/>
                    <a:pt x="267557" y="2254324"/>
                    <a:pt x="56483" y="2254038"/>
                  </a:cubicBezTo>
                  <a:cubicBezTo>
                    <a:pt x="37624" y="2254038"/>
                    <a:pt x="18764" y="2250895"/>
                    <a:pt x="0" y="2249275"/>
                  </a:cubicBezTo>
                  <a:cubicBezTo>
                    <a:pt x="0" y="2239750"/>
                    <a:pt x="0" y="2230225"/>
                    <a:pt x="0" y="2220700"/>
                  </a:cubicBezTo>
                  <a:cubicBezTo>
                    <a:pt x="20193" y="2218224"/>
                    <a:pt x="40386" y="2213557"/>
                    <a:pt x="60674" y="2213461"/>
                  </a:cubicBezTo>
                  <a:cubicBezTo>
                    <a:pt x="262319" y="2212890"/>
                    <a:pt x="463868" y="2211842"/>
                    <a:pt x="665512" y="2214223"/>
                  </a:cubicBezTo>
                  <a:cubicBezTo>
                    <a:pt x="705231" y="2214700"/>
                    <a:pt x="720757" y="2201460"/>
                    <a:pt x="731425" y="2165456"/>
                  </a:cubicBezTo>
                  <a:cubicBezTo>
                    <a:pt x="753713" y="2089636"/>
                    <a:pt x="780098" y="2014960"/>
                    <a:pt x="806101" y="1940284"/>
                  </a:cubicBezTo>
                  <a:cubicBezTo>
                    <a:pt x="810292" y="1928283"/>
                    <a:pt x="821531" y="1918758"/>
                    <a:pt x="829532" y="1908090"/>
                  </a:cubicBezTo>
                  <a:cubicBezTo>
                    <a:pt x="838676" y="1919329"/>
                    <a:pt x="851916" y="1929140"/>
                    <a:pt x="856202" y="1941904"/>
                  </a:cubicBezTo>
                  <a:cubicBezTo>
                    <a:pt x="882396" y="2019913"/>
                    <a:pt x="908018" y="2098114"/>
                    <a:pt x="930688" y="2177171"/>
                  </a:cubicBezTo>
                  <a:cubicBezTo>
                    <a:pt x="938784" y="2205461"/>
                    <a:pt x="951833" y="2214795"/>
                    <a:pt x="980599" y="2213938"/>
                  </a:cubicBezTo>
                  <a:cubicBezTo>
                    <a:pt x="1010317" y="2213081"/>
                    <a:pt x="1047464" y="2199841"/>
                    <a:pt x="1064419" y="2244799"/>
                  </a:cubicBezTo>
                  <a:cubicBezTo>
                    <a:pt x="1071563" y="2128975"/>
                    <a:pt x="1078992" y="2013246"/>
                    <a:pt x="1085850" y="1897422"/>
                  </a:cubicBezTo>
                  <a:cubicBezTo>
                    <a:pt x="1110806" y="1471940"/>
                    <a:pt x="1135571" y="1046458"/>
                    <a:pt x="1160336" y="620881"/>
                  </a:cubicBezTo>
                  <a:cubicBezTo>
                    <a:pt x="1163860" y="560779"/>
                    <a:pt x="1165860" y="500485"/>
                    <a:pt x="1171480" y="440573"/>
                  </a:cubicBezTo>
                  <a:cubicBezTo>
                    <a:pt x="1172909" y="425047"/>
                    <a:pt x="1185386" y="410474"/>
                    <a:pt x="1192816" y="395520"/>
                  </a:cubicBezTo>
                  <a:cubicBezTo>
                    <a:pt x="1199388" y="409807"/>
                    <a:pt x="1210723" y="423714"/>
                    <a:pt x="1211771" y="438382"/>
                  </a:cubicBezTo>
                  <a:cubicBezTo>
                    <a:pt x="1224344" y="618595"/>
                    <a:pt x="1235583" y="798808"/>
                    <a:pt x="1246823" y="979117"/>
                  </a:cubicBezTo>
                  <a:cubicBezTo>
                    <a:pt x="1268159" y="1320683"/>
                    <a:pt x="1289304" y="1662250"/>
                    <a:pt x="1310354" y="2003911"/>
                  </a:cubicBezTo>
                  <a:cubicBezTo>
                    <a:pt x="1327499" y="2282232"/>
                    <a:pt x="1344454" y="2560552"/>
                    <a:pt x="1361503" y="2838873"/>
                  </a:cubicBezTo>
                  <a:cubicBezTo>
                    <a:pt x="1362456" y="2854589"/>
                    <a:pt x="1363504" y="2870401"/>
                    <a:pt x="1370743" y="2886593"/>
                  </a:cubicBezTo>
                  <a:cubicBezTo>
                    <a:pt x="1380744" y="2786390"/>
                    <a:pt x="1391031" y="2686092"/>
                    <a:pt x="1400747" y="2585889"/>
                  </a:cubicBezTo>
                  <a:cubicBezTo>
                    <a:pt x="1411319" y="2477114"/>
                    <a:pt x="1421892" y="2368338"/>
                    <a:pt x="1431227" y="2259467"/>
                  </a:cubicBezTo>
                  <a:cubicBezTo>
                    <a:pt x="1433989" y="2227177"/>
                    <a:pt x="1445514" y="2209461"/>
                    <a:pt x="1481042" y="2212414"/>
                  </a:cubicBezTo>
                  <a:cubicBezTo>
                    <a:pt x="1503045" y="2214223"/>
                    <a:pt x="1525524" y="2210794"/>
                    <a:pt x="1547622" y="2212128"/>
                  </a:cubicBezTo>
                  <a:cubicBezTo>
                    <a:pt x="1629918" y="2217271"/>
                    <a:pt x="1698307" y="2202412"/>
                    <a:pt x="1766316" y="2141833"/>
                  </a:cubicBezTo>
                  <a:cubicBezTo>
                    <a:pt x="1875758" y="2044393"/>
                    <a:pt x="2005013" y="2063252"/>
                    <a:pt x="2112931" y="2175457"/>
                  </a:cubicBezTo>
                  <a:cubicBezTo>
                    <a:pt x="2137601" y="2201174"/>
                    <a:pt x="2161604" y="2209556"/>
                    <a:pt x="2195798" y="2207937"/>
                  </a:cubicBezTo>
                  <a:cubicBezTo>
                    <a:pt x="2276666" y="2204222"/>
                    <a:pt x="2357628" y="2203079"/>
                    <a:pt x="2438591" y="2203460"/>
                  </a:cubicBezTo>
                  <a:cubicBezTo>
                    <a:pt x="2466404" y="2203556"/>
                    <a:pt x="2480882" y="2195554"/>
                    <a:pt x="2490978" y="2168694"/>
                  </a:cubicBezTo>
                  <a:cubicBezTo>
                    <a:pt x="2519839" y="2091637"/>
                    <a:pt x="2551462" y="2015627"/>
                    <a:pt x="2583275" y="1939713"/>
                  </a:cubicBezTo>
                  <a:cubicBezTo>
                    <a:pt x="2588324" y="1927711"/>
                    <a:pt x="2599754" y="1918472"/>
                    <a:pt x="2608326" y="1907995"/>
                  </a:cubicBezTo>
                  <a:cubicBezTo>
                    <a:pt x="2617756" y="1919139"/>
                    <a:pt x="2631377" y="1928664"/>
                    <a:pt x="2636044" y="1941523"/>
                  </a:cubicBezTo>
                  <a:cubicBezTo>
                    <a:pt x="2661285" y="2011436"/>
                    <a:pt x="2685764" y="2081731"/>
                    <a:pt x="2707386" y="2152882"/>
                  </a:cubicBezTo>
                  <a:cubicBezTo>
                    <a:pt x="2716625" y="2183172"/>
                    <a:pt x="2732151" y="2196507"/>
                    <a:pt x="2763584" y="2198602"/>
                  </a:cubicBezTo>
                  <a:cubicBezTo>
                    <a:pt x="2787301" y="2200127"/>
                    <a:pt x="2810447" y="2208604"/>
                    <a:pt x="2835593" y="2214414"/>
                  </a:cubicBezTo>
                  <a:cubicBezTo>
                    <a:pt x="2846261" y="2057251"/>
                    <a:pt x="2857214" y="1896279"/>
                    <a:pt x="2868263" y="1735306"/>
                  </a:cubicBezTo>
                  <a:cubicBezTo>
                    <a:pt x="2891695" y="1393930"/>
                    <a:pt x="2915317" y="1052554"/>
                    <a:pt x="2938844" y="711083"/>
                  </a:cubicBezTo>
                  <a:cubicBezTo>
                    <a:pt x="2944082" y="635169"/>
                    <a:pt x="2948178" y="559255"/>
                    <a:pt x="2955131" y="483531"/>
                  </a:cubicBezTo>
                  <a:cubicBezTo>
                    <a:pt x="2956465" y="469053"/>
                    <a:pt x="2968467" y="455432"/>
                    <a:pt x="2975610" y="441430"/>
                  </a:cubicBezTo>
                  <a:cubicBezTo>
                    <a:pt x="2983325" y="454956"/>
                    <a:pt x="2996851" y="468196"/>
                    <a:pt x="2997708" y="482197"/>
                  </a:cubicBezTo>
                  <a:cubicBezTo>
                    <a:pt x="3009138" y="652981"/>
                    <a:pt x="3018282" y="823859"/>
                    <a:pt x="3028760" y="994642"/>
                  </a:cubicBezTo>
                  <a:cubicBezTo>
                    <a:pt x="3049715" y="1337828"/>
                    <a:pt x="3071241" y="1681014"/>
                    <a:pt x="3092292" y="2024104"/>
                  </a:cubicBezTo>
                  <a:cubicBezTo>
                    <a:pt x="3108579" y="2289757"/>
                    <a:pt x="3124676" y="2555504"/>
                    <a:pt x="3140964" y="2821156"/>
                  </a:cubicBezTo>
                  <a:cubicBezTo>
                    <a:pt x="3141917" y="2836777"/>
                    <a:pt x="3144298" y="2852208"/>
                    <a:pt x="3150108" y="2867639"/>
                  </a:cubicBezTo>
                  <a:cubicBezTo>
                    <a:pt x="3164110" y="2710190"/>
                    <a:pt x="3178112" y="2552742"/>
                    <a:pt x="3192209" y="2395294"/>
                  </a:cubicBezTo>
                  <a:cubicBezTo>
                    <a:pt x="3196876" y="2343287"/>
                    <a:pt x="3202781" y="2291281"/>
                    <a:pt x="3206401" y="2239179"/>
                  </a:cubicBezTo>
                  <a:cubicBezTo>
                    <a:pt x="3208306" y="2210794"/>
                    <a:pt x="3220974" y="2200793"/>
                    <a:pt x="3248978" y="2202412"/>
                  </a:cubicBezTo>
                  <a:cubicBezTo>
                    <a:pt x="3317081" y="2206508"/>
                    <a:pt x="3385376" y="2207365"/>
                    <a:pt x="3453479" y="2212414"/>
                  </a:cubicBezTo>
                  <a:cubicBezTo>
                    <a:pt x="3486245" y="2214795"/>
                    <a:pt x="3512439" y="2209080"/>
                    <a:pt x="3531680" y="2180886"/>
                  </a:cubicBezTo>
                  <a:cubicBezTo>
                    <a:pt x="3536061" y="2174409"/>
                    <a:pt x="3542538" y="2169361"/>
                    <a:pt x="3548348" y="2164027"/>
                  </a:cubicBezTo>
                  <a:cubicBezTo>
                    <a:pt x="3662077" y="2058775"/>
                    <a:pt x="3788474" y="2057156"/>
                    <a:pt x="3898487" y="2165932"/>
                  </a:cubicBezTo>
                  <a:cubicBezTo>
                    <a:pt x="3932492" y="2199555"/>
                    <a:pt x="3965543" y="2209461"/>
                    <a:pt x="4011168" y="2208794"/>
                  </a:cubicBezTo>
                  <a:cubicBezTo>
                    <a:pt x="4191953" y="2206413"/>
                    <a:pt x="4372737" y="2207842"/>
                    <a:pt x="4560285" y="2207842"/>
                  </a:cubicBezTo>
                  <a:cubicBezTo>
                    <a:pt x="4535901" y="2111258"/>
                    <a:pt x="4575144" y="2037535"/>
                    <a:pt x="4611910" y="1962097"/>
                  </a:cubicBezTo>
                  <a:cubicBezTo>
                    <a:pt x="4654868" y="1874086"/>
                    <a:pt x="4692968" y="1783789"/>
                    <a:pt x="4735259" y="1695492"/>
                  </a:cubicBezTo>
                  <a:cubicBezTo>
                    <a:pt x="4743450" y="1678347"/>
                    <a:pt x="4758786" y="1659678"/>
                    <a:pt x="4775549" y="1652248"/>
                  </a:cubicBezTo>
                  <a:cubicBezTo>
                    <a:pt x="4908423" y="1593098"/>
                    <a:pt x="4986528" y="1494800"/>
                    <a:pt x="5020913" y="1352116"/>
                  </a:cubicBezTo>
                  <a:cubicBezTo>
                    <a:pt x="5037011" y="1285536"/>
                    <a:pt x="5078063" y="1223338"/>
                    <a:pt x="5115687" y="1164092"/>
                  </a:cubicBezTo>
                  <a:cubicBezTo>
                    <a:pt x="5135880" y="1132374"/>
                    <a:pt x="5143595" y="1105323"/>
                    <a:pt x="5121212" y="1078462"/>
                  </a:cubicBezTo>
                  <a:cubicBezTo>
                    <a:pt x="5076920" y="1025313"/>
                    <a:pt x="5029200" y="975021"/>
                    <a:pt x="4981575" y="924729"/>
                  </a:cubicBezTo>
                  <a:cubicBezTo>
                    <a:pt x="4926521" y="866436"/>
                    <a:pt x="4865370" y="813286"/>
                    <a:pt x="4815364" y="750993"/>
                  </a:cubicBezTo>
                  <a:cubicBezTo>
                    <a:pt x="4740021" y="657172"/>
                    <a:pt x="4734497" y="544300"/>
                    <a:pt x="4747546" y="429905"/>
                  </a:cubicBezTo>
                  <a:cubicBezTo>
                    <a:pt x="4752594" y="385900"/>
                    <a:pt x="4757928" y="341704"/>
                    <a:pt x="4767263" y="298460"/>
                  </a:cubicBezTo>
                  <a:cubicBezTo>
                    <a:pt x="4775645" y="259693"/>
                    <a:pt x="4762595" y="232166"/>
                    <a:pt x="4737164" y="204258"/>
                  </a:cubicBezTo>
                  <a:cubicBezTo>
                    <a:pt x="4712970" y="177683"/>
                    <a:pt x="4687634" y="148632"/>
                    <a:pt x="4674870" y="116056"/>
                  </a:cubicBezTo>
                  <a:cubicBezTo>
                    <a:pt x="4663917" y="87958"/>
                    <a:pt x="4657535" y="44143"/>
                    <a:pt x="4672203" y="23950"/>
                  </a:cubicBezTo>
                  <a:cubicBezTo>
                    <a:pt x="4686300" y="4614"/>
                    <a:pt x="4731544" y="-3197"/>
                    <a:pt x="4760500" y="1185"/>
                  </a:cubicBezTo>
                  <a:cubicBezTo>
                    <a:pt x="4925568" y="26331"/>
                    <a:pt x="5019866" y="165110"/>
                    <a:pt x="4986719" y="330083"/>
                  </a:cubicBezTo>
                  <a:cubicBezTo>
                    <a:pt x="4974622" y="390472"/>
                    <a:pt x="4955953" y="449431"/>
                    <a:pt x="4942618" y="509629"/>
                  </a:cubicBezTo>
                  <a:cubicBezTo>
                    <a:pt x="4923187" y="597164"/>
                    <a:pt x="4956048" y="664792"/>
                    <a:pt x="5027772" y="714893"/>
                  </a:cubicBezTo>
                  <a:cubicBezTo>
                    <a:pt x="5048441" y="729371"/>
                    <a:pt x="5071872" y="739849"/>
                    <a:pt x="5093494" y="752993"/>
                  </a:cubicBezTo>
                  <a:cubicBezTo>
                    <a:pt x="5183981" y="807762"/>
                    <a:pt x="5276565" y="859387"/>
                    <a:pt x="5363718" y="919109"/>
                  </a:cubicBezTo>
                  <a:cubicBezTo>
                    <a:pt x="5428203" y="963210"/>
                    <a:pt x="5494973" y="988356"/>
                    <a:pt x="5572411" y="983879"/>
                  </a:cubicBezTo>
                  <a:cubicBezTo>
                    <a:pt x="5665851" y="978545"/>
                    <a:pt x="5759196" y="970735"/>
                    <a:pt x="5852732" y="966829"/>
                  </a:cubicBezTo>
                  <a:cubicBezTo>
                    <a:pt x="6012847" y="960162"/>
                    <a:pt x="6169247" y="988927"/>
                    <a:pt x="6322981" y="1028170"/>
                  </a:cubicBezTo>
                  <a:cubicBezTo>
                    <a:pt x="6408611" y="1049983"/>
                    <a:pt x="6492335" y="1049792"/>
                    <a:pt x="6577299" y="1037124"/>
                  </a:cubicBezTo>
                  <a:cubicBezTo>
                    <a:pt x="6635496" y="1028456"/>
                    <a:pt x="6690360" y="1032838"/>
                    <a:pt x="6744843" y="1055888"/>
                  </a:cubicBezTo>
                  <a:cubicBezTo>
                    <a:pt x="6816471" y="1086082"/>
                    <a:pt x="6891147" y="1093798"/>
                    <a:pt x="6968585" y="1083034"/>
                  </a:cubicBezTo>
                  <a:cubicBezTo>
                    <a:pt x="7035927" y="1073605"/>
                    <a:pt x="7104888" y="1073033"/>
                    <a:pt x="7171373" y="1059889"/>
                  </a:cubicBezTo>
                  <a:cubicBezTo>
                    <a:pt x="7211854" y="1051888"/>
                    <a:pt x="7253574" y="1033600"/>
                    <a:pt x="7286625" y="1009025"/>
                  </a:cubicBezTo>
                  <a:cubicBezTo>
                    <a:pt x="7343966" y="966448"/>
                    <a:pt x="7349109" y="964734"/>
                    <a:pt x="7372541" y="1027218"/>
                  </a:cubicBezTo>
                  <a:cubicBezTo>
                    <a:pt x="7388733" y="1024932"/>
                    <a:pt x="7404069" y="1022836"/>
                    <a:pt x="7419308" y="1020741"/>
                  </a:cubicBezTo>
                  <a:cubicBezTo>
                    <a:pt x="7420070" y="1037219"/>
                    <a:pt x="7427786" y="1058174"/>
                    <a:pt x="7420451" y="1069509"/>
                  </a:cubicBezTo>
                  <a:cubicBezTo>
                    <a:pt x="7387400" y="1121039"/>
                    <a:pt x="7414546" y="1151138"/>
                    <a:pt x="7448455" y="1188000"/>
                  </a:cubicBezTo>
                  <a:cubicBezTo>
                    <a:pt x="7474839" y="1216670"/>
                    <a:pt x="7489794" y="1256675"/>
                    <a:pt x="7506082" y="1293346"/>
                  </a:cubicBezTo>
                  <a:cubicBezTo>
                    <a:pt x="7514178" y="1311539"/>
                    <a:pt x="7515130" y="1333351"/>
                    <a:pt x="7517321" y="1353830"/>
                  </a:cubicBezTo>
                  <a:cubicBezTo>
                    <a:pt x="7520559" y="1383834"/>
                    <a:pt x="7535513" y="1425839"/>
                    <a:pt x="7521512" y="1441841"/>
                  </a:cubicBezTo>
                  <a:cubicBezTo>
                    <a:pt x="7492842" y="1474607"/>
                    <a:pt x="7451027" y="1505563"/>
                    <a:pt x="7409593" y="1515184"/>
                  </a:cubicBezTo>
                  <a:cubicBezTo>
                    <a:pt x="7353967" y="1528042"/>
                    <a:pt x="7293483" y="1520137"/>
                    <a:pt x="7235095" y="1520518"/>
                  </a:cubicBezTo>
                  <a:cubicBezTo>
                    <a:pt x="7220998" y="1520613"/>
                    <a:pt x="7206616" y="1516327"/>
                    <a:pt x="7192709" y="1517470"/>
                  </a:cubicBezTo>
                  <a:cubicBezTo>
                    <a:pt x="7136130" y="1521946"/>
                    <a:pt x="7127558" y="1535281"/>
                    <a:pt x="7138607" y="1589955"/>
                  </a:cubicBezTo>
                  <a:cubicBezTo>
                    <a:pt x="7148894" y="1640914"/>
                    <a:pt x="7148799" y="1695587"/>
                    <a:pt x="7167753" y="1742926"/>
                  </a:cubicBezTo>
                  <a:cubicBezTo>
                    <a:pt x="7189661" y="1797505"/>
                    <a:pt x="7219950" y="1852750"/>
                    <a:pt x="7259765" y="1895326"/>
                  </a:cubicBezTo>
                  <a:cubicBezTo>
                    <a:pt x="7341870" y="1983147"/>
                    <a:pt x="7430738" y="2065252"/>
                    <a:pt x="7521417" y="2144405"/>
                  </a:cubicBezTo>
                  <a:cubicBezTo>
                    <a:pt x="7546277" y="2166122"/>
                    <a:pt x="7587425" y="2178600"/>
                    <a:pt x="7621429" y="2179171"/>
                  </a:cubicBezTo>
                  <a:cubicBezTo>
                    <a:pt x="7832503" y="2182696"/>
                    <a:pt x="8043672" y="2181172"/>
                    <a:pt x="8254746" y="2182791"/>
                  </a:cubicBezTo>
                  <a:cubicBezTo>
                    <a:pt x="8283226" y="2182981"/>
                    <a:pt x="8297037" y="2174219"/>
                    <a:pt x="8305515" y="2146882"/>
                  </a:cubicBezTo>
                  <a:cubicBezTo>
                    <a:pt x="8329899" y="2068300"/>
                    <a:pt x="8356283" y="1990291"/>
                    <a:pt x="8383334" y="1912662"/>
                  </a:cubicBezTo>
                  <a:cubicBezTo>
                    <a:pt x="8388001" y="1899232"/>
                    <a:pt x="8400002" y="1888278"/>
                    <a:pt x="8408575" y="1876181"/>
                  </a:cubicBezTo>
                  <a:cubicBezTo>
                    <a:pt x="8418290" y="1888945"/>
                    <a:pt x="8432101" y="1900375"/>
                    <a:pt x="8436959" y="1914757"/>
                  </a:cubicBezTo>
                  <a:cubicBezTo>
                    <a:pt x="8461248" y="1986671"/>
                    <a:pt x="8485441" y="2058775"/>
                    <a:pt x="8504873" y="2132118"/>
                  </a:cubicBezTo>
                  <a:cubicBezTo>
                    <a:pt x="8515159" y="2170980"/>
                    <a:pt x="8532114" y="2187268"/>
                    <a:pt x="8573357" y="2183362"/>
                  </a:cubicBezTo>
                  <a:cubicBezTo>
                    <a:pt x="8594503" y="2181362"/>
                    <a:pt x="8616791" y="2191554"/>
                    <a:pt x="8644223" y="2197460"/>
                  </a:cubicBezTo>
                  <a:cubicBezTo>
                    <a:pt x="8648891" y="2119736"/>
                    <a:pt x="8654034" y="2033344"/>
                    <a:pt x="8659082" y="1946952"/>
                  </a:cubicBezTo>
                  <a:cubicBezTo>
                    <a:pt x="8680323" y="1586335"/>
                    <a:pt x="8701659" y="1225719"/>
                    <a:pt x="8722709" y="865102"/>
                  </a:cubicBezTo>
                  <a:cubicBezTo>
                    <a:pt x="8731377" y="716417"/>
                    <a:pt x="8738521" y="567637"/>
                    <a:pt x="8748332" y="419047"/>
                  </a:cubicBezTo>
                  <a:cubicBezTo>
                    <a:pt x="8749570" y="399901"/>
                    <a:pt x="8762619" y="381518"/>
                    <a:pt x="8770144" y="362849"/>
                  </a:cubicBezTo>
                  <a:cubicBezTo>
                    <a:pt x="8777478" y="381423"/>
                    <a:pt x="8790051" y="399711"/>
                    <a:pt x="8791289" y="418761"/>
                  </a:cubicBezTo>
                  <a:cubicBezTo>
                    <a:pt x="8823007" y="907298"/>
                    <a:pt x="8853773" y="1395931"/>
                    <a:pt x="8884348" y="1884563"/>
                  </a:cubicBezTo>
                  <a:cubicBezTo>
                    <a:pt x="8903684" y="2192887"/>
                    <a:pt x="8922544" y="2501307"/>
                    <a:pt x="8941784" y="2809631"/>
                  </a:cubicBezTo>
                  <a:cubicBezTo>
                    <a:pt x="8942547" y="2821918"/>
                    <a:pt x="8944546" y="2834110"/>
                    <a:pt x="8951023" y="2846302"/>
                  </a:cubicBezTo>
                  <a:cubicBezTo>
                    <a:pt x="8967978" y="2670090"/>
                    <a:pt x="8984932" y="2493877"/>
                    <a:pt x="9002078" y="2317570"/>
                  </a:cubicBezTo>
                  <a:cubicBezTo>
                    <a:pt x="9004364" y="2293948"/>
                    <a:pt x="9010745" y="2270135"/>
                    <a:pt x="9009222" y="2246799"/>
                  </a:cubicBezTo>
                  <a:cubicBezTo>
                    <a:pt x="9005887" y="2195173"/>
                    <a:pt x="9027414" y="2174885"/>
                    <a:pt x="9078468" y="2180886"/>
                  </a:cubicBezTo>
                  <a:cubicBezTo>
                    <a:pt x="9098756" y="2183267"/>
                    <a:pt x="9119711" y="2179457"/>
                    <a:pt x="9140285" y="2180124"/>
                  </a:cubicBezTo>
                  <a:cubicBezTo>
                    <a:pt x="9215819" y="2182505"/>
                    <a:pt x="9278779" y="2168789"/>
                    <a:pt x="9341168" y="2112306"/>
                  </a:cubicBezTo>
                  <a:cubicBezTo>
                    <a:pt x="9450990" y="2012865"/>
                    <a:pt x="9582150" y="2030105"/>
                    <a:pt x="9691878" y="2143167"/>
                  </a:cubicBezTo>
                  <a:cubicBezTo>
                    <a:pt x="9715024" y="2167075"/>
                    <a:pt x="9737217" y="2176790"/>
                    <a:pt x="9770078" y="2175552"/>
                  </a:cubicBezTo>
                  <a:cubicBezTo>
                    <a:pt x="9852565" y="2172504"/>
                    <a:pt x="9935147" y="2171932"/>
                    <a:pt x="10017633" y="2172980"/>
                  </a:cubicBezTo>
                  <a:cubicBezTo>
                    <a:pt x="10046208" y="2173361"/>
                    <a:pt x="10059448" y="2162979"/>
                    <a:pt x="10069449" y="2136785"/>
                  </a:cubicBezTo>
                  <a:cubicBezTo>
                    <a:pt x="10098595" y="2059918"/>
                    <a:pt x="10130219" y="1983909"/>
                    <a:pt x="10162032" y="1907995"/>
                  </a:cubicBezTo>
                  <a:cubicBezTo>
                    <a:pt x="10167080" y="1895993"/>
                    <a:pt x="10178319" y="1886563"/>
                    <a:pt x="10186606" y="1875991"/>
                  </a:cubicBezTo>
                  <a:cubicBezTo>
                    <a:pt x="10195942" y="1887040"/>
                    <a:pt x="10209371" y="1896660"/>
                    <a:pt x="10214038" y="1909519"/>
                  </a:cubicBezTo>
                  <a:cubicBezTo>
                    <a:pt x="10238994" y="1977908"/>
                    <a:pt x="10263759" y="2046488"/>
                    <a:pt x="10284428" y="2116211"/>
                  </a:cubicBezTo>
                  <a:cubicBezTo>
                    <a:pt x="10294430" y="2149930"/>
                    <a:pt x="10309193" y="2166598"/>
                    <a:pt x="10346245" y="2166694"/>
                  </a:cubicBezTo>
                  <a:cubicBezTo>
                    <a:pt x="10367486" y="2166789"/>
                    <a:pt x="10388727" y="2178314"/>
                    <a:pt x="10413015" y="2185553"/>
                  </a:cubicBezTo>
                  <a:cubicBezTo>
                    <a:pt x="10421684" y="2065633"/>
                    <a:pt x="10430923" y="1939522"/>
                    <a:pt x="10439686" y="1813411"/>
                  </a:cubicBezTo>
                  <a:cubicBezTo>
                    <a:pt x="10464451" y="1456224"/>
                    <a:pt x="10489025" y="1099036"/>
                    <a:pt x="10513695" y="741754"/>
                  </a:cubicBezTo>
                  <a:cubicBezTo>
                    <a:pt x="10520458" y="643741"/>
                    <a:pt x="10526745" y="545729"/>
                    <a:pt x="10534841" y="447812"/>
                  </a:cubicBezTo>
                  <a:cubicBezTo>
                    <a:pt x="10535984" y="434287"/>
                    <a:pt x="10546175" y="421618"/>
                    <a:pt x="10552176" y="408474"/>
                  </a:cubicBezTo>
                  <a:cubicBezTo>
                    <a:pt x="10559796" y="421714"/>
                    <a:pt x="10573227" y="434477"/>
                    <a:pt x="10574179" y="448098"/>
                  </a:cubicBezTo>
                  <a:cubicBezTo>
                    <a:pt x="10587133" y="634597"/>
                    <a:pt x="10598467" y="821192"/>
                    <a:pt x="10609993" y="1007882"/>
                  </a:cubicBezTo>
                  <a:cubicBezTo>
                    <a:pt x="10631424" y="1354211"/>
                    <a:pt x="10652855" y="1700540"/>
                    <a:pt x="10673905" y="2046869"/>
                  </a:cubicBezTo>
                  <a:cubicBezTo>
                    <a:pt x="10688479" y="2287280"/>
                    <a:pt x="10702290" y="2527691"/>
                    <a:pt x="10716482" y="2768102"/>
                  </a:cubicBezTo>
                  <a:cubicBezTo>
                    <a:pt x="10717435" y="2784390"/>
                    <a:pt x="10718768" y="2800678"/>
                    <a:pt x="10730103" y="2816870"/>
                  </a:cubicBezTo>
                  <a:cubicBezTo>
                    <a:pt x="10738199" y="2726478"/>
                    <a:pt x="10746390" y="2636086"/>
                    <a:pt x="10754392" y="2545693"/>
                  </a:cubicBezTo>
                  <a:cubicBezTo>
                    <a:pt x="10764298" y="2433679"/>
                    <a:pt x="10774775" y="2321665"/>
                    <a:pt x="10783443" y="2209556"/>
                  </a:cubicBezTo>
                  <a:cubicBezTo>
                    <a:pt x="10785919" y="2177743"/>
                    <a:pt x="10801064" y="2170408"/>
                    <a:pt x="10830020" y="2172028"/>
                  </a:cubicBezTo>
                  <a:cubicBezTo>
                    <a:pt x="10898124" y="2176028"/>
                    <a:pt x="10966418" y="2180219"/>
                    <a:pt x="11034522" y="2178981"/>
                  </a:cubicBezTo>
                  <a:cubicBezTo>
                    <a:pt x="11058048" y="2178505"/>
                    <a:pt x="11082051" y="2163741"/>
                    <a:pt x="11104530" y="2152692"/>
                  </a:cubicBezTo>
                  <a:cubicBezTo>
                    <a:pt x="11115389" y="2147358"/>
                    <a:pt x="11122628" y="2135166"/>
                    <a:pt x="11132153" y="2126784"/>
                  </a:cubicBezTo>
                  <a:cubicBezTo>
                    <a:pt x="11245882" y="2026390"/>
                    <a:pt x="11366849" y="2026295"/>
                    <a:pt x="11474958" y="2132499"/>
                  </a:cubicBezTo>
                  <a:cubicBezTo>
                    <a:pt x="11508772" y="2165741"/>
                    <a:pt x="11541728" y="2176504"/>
                    <a:pt x="11587448" y="2175933"/>
                  </a:cubicBezTo>
                  <a:cubicBezTo>
                    <a:pt x="11788998" y="2173171"/>
                    <a:pt x="11990546" y="2174028"/>
                    <a:pt x="12192000" y="2173552"/>
                  </a:cubicBezTo>
                  <a:cubicBezTo>
                    <a:pt x="12192095" y="2182505"/>
                    <a:pt x="12192095" y="2192030"/>
                    <a:pt x="12192095" y="2201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399B931-B715-4006-B9D6-890BF2B903DB}"/>
                </a:ext>
              </a:extLst>
            </p:cNvPr>
            <p:cNvSpPr/>
            <p:nvPr/>
          </p:nvSpPr>
          <p:spPr>
            <a:xfrm>
              <a:off x="6333429" y="3620432"/>
              <a:ext cx="1011488" cy="429812"/>
            </a:xfrm>
            <a:custGeom>
              <a:avLst/>
              <a:gdLst>
                <a:gd name="connsiteX0" fmla="*/ 508759 w 1011488"/>
                <a:gd name="connsiteY0" fmla="*/ 429788 h 429812"/>
                <a:gd name="connsiteX1" fmla="*/ 52225 w 1011488"/>
                <a:gd name="connsiteY1" fmla="*/ 429693 h 429812"/>
                <a:gd name="connsiteX2" fmla="*/ 7934 w 1011488"/>
                <a:gd name="connsiteY2" fmla="*/ 372162 h 429812"/>
                <a:gd name="connsiteX3" fmla="*/ 84515 w 1011488"/>
                <a:gd name="connsiteY3" fmla="*/ 158231 h 429812"/>
                <a:gd name="connsiteX4" fmla="*/ 312734 w 1011488"/>
                <a:gd name="connsiteY4" fmla="*/ 1640 h 429812"/>
                <a:gd name="connsiteX5" fmla="*/ 336261 w 1011488"/>
                <a:gd name="connsiteY5" fmla="*/ 1640 h 429812"/>
                <a:gd name="connsiteX6" fmla="*/ 685638 w 1011488"/>
                <a:gd name="connsiteY6" fmla="*/ 158612 h 429812"/>
                <a:gd name="connsiteX7" fmla="*/ 842324 w 1011488"/>
                <a:gd name="connsiteY7" fmla="*/ 271864 h 429812"/>
                <a:gd name="connsiteX8" fmla="*/ 984914 w 1011488"/>
                <a:gd name="connsiteY8" fmla="*/ 373496 h 429812"/>
                <a:gd name="connsiteX9" fmla="*/ 1011488 w 1011488"/>
                <a:gd name="connsiteY9" fmla="*/ 414453 h 429812"/>
                <a:gd name="connsiteX10" fmla="*/ 965292 w 1011488"/>
                <a:gd name="connsiteY10" fmla="*/ 427979 h 429812"/>
                <a:gd name="connsiteX11" fmla="*/ 508759 w 1011488"/>
                <a:gd name="connsiteY11" fmla="*/ 428645 h 429812"/>
                <a:gd name="connsiteX12" fmla="*/ 508759 w 1011488"/>
                <a:gd name="connsiteY12" fmla="*/ 429788 h 429812"/>
                <a:gd name="connsiteX13" fmla="*/ 927192 w 1011488"/>
                <a:gd name="connsiteY13" fmla="*/ 388545 h 429812"/>
                <a:gd name="connsiteX14" fmla="*/ 933478 w 1011488"/>
                <a:gd name="connsiteY14" fmla="*/ 376829 h 429812"/>
                <a:gd name="connsiteX15" fmla="*/ 840133 w 1011488"/>
                <a:gd name="connsiteY15" fmla="*/ 315869 h 429812"/>
                <a:gd name="connsiteX16" fmla="*/ 676113 w 1011488"/>
                <a:gd name="connsiteY16" fmla="*/ 204332 h 429812"/>
                <a:gd name="connsiteX17" fmla="*/ 419795 w 1011488"/>
                <a:gd name="connsiteY17" fmla="*/ 74125 h 429812"/>
                <a:gd name="connsiteX18" fmla="*/ 383505 w 1011488"/>
                <a:gd name="connsiteY18" fmla="*/ 63266 h 429812"/>
                <a:gd name="connsiteX19" fmla="*/ 148237 w 1011488"/>
                <a:gd name="connsiteY19" fmla="*/ 127846 h 429812"/>
                <a:gd name="connsiteX20" fmla="*/ 45177 w 1011488"/>
                <a:gd name="connsiteY20" fmla="*/ 388640 h 429812"/>
                <a:gd name="connsiteX21" fmla="*/ 927192 w 1011488"/>
                <a:gd name="connsiteY21" fmla="*/ 388545 h 42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1488" h="429812">
                  <a:moveTo>
                    <a:pt x="508759" y="429788"/>
                  </a:moveTo>
                  <a:cubicBezTo>
                    <a:pt x="356549" y="429788"/>
                    <a:pt x="204340" y="429884"/>
                    <a:pt x="52225" y="429693"/>
                  </a:cubicBezTo>
                  <a:cubicBezTo>
                    <a:pt x="-1686" y="429598"/>
                    <a:pt x="-8639" y="421787"/>
                    <a:pt x="7934" y="372162"/>
                  </a:cubicBezTo>
                  <a:cubicBezTo>
                    <a:pt x="31937" y="300344"/>
                    <a:pt x="55655" y="228239"/>
                    <a:pt x="84515" y="158231"/>
                  </a:cubicBezTo>
                  <a:cubicBezTo>
                    <a:pt x="125854" y="57837"/>
                    <a:pt x="214436" y="21452"/>
                    <a:pt x="312734" y="1640"/>
                  </a:cubicBezTo>
                  <a:cubicBezTo>
                    <a:pt x="320354" y="116"/>
                    <a:pt x="329594" y="-1123"/>
                    <a:pt x="336261" y="1640"/>
                  </a:cubicBezTo>
                  <a:cubicBezTo>
                    <a:pt x="453895" y="50598"/>
                    <a:pt x="590769" y="52503"/>
                    <a:pt x="685638" y="158612"/>
                  </a:cubicBezTo>
                  <a:cubicBezTo>
                    <a:pt x="727548" y="205570"/>
                    <a:pt x="789556" y="234621"/>
                    <a:pt x="842324" y="271864"/>
                  </a:cubicBezTo>
                  <a:cubicBezTo>
                    <a:pt x="890044" y="305487"/>
                    <a:pt x="938527" y="338158"/>
                    <a:pt x="984914" y="373496"/>
                  </a:cubicBezTo>
                  <a:cubicBezTo>
                    <a:pt x="997105" y="382830"/>
                    <a:pt x="1002821" y="400547"/>
                    <a:pt x="1011488" y="414453"/>
                  </a:cubicBezTo>
                  <a:cubicBezTo>
                    <a:pt x="996058" y="419216"/>
                    <a:pt x="980723" y="427883"/>
                    <a:pt x="965292" y="427979"/>
                  </a:cubicBezTo>
                  <a:cubicBezTo>
                    <a:pt x="813082" y="429026"/>
                    <a:pt x="660873" y="428645"/>
                    <a:pt x="508759" y="428645"/>
                  </a:cubicBezTo>
                  <a:cubicBezTo>
                    <a:pt x="508759" y="429122"/>
                    <a:pt x="508759" y="429407"/>
                    <a:pt x="508759" y="429788"/>
                  </a:cubicBezTo>
                  <a:close/>
                  <a:moveTo>
                    <a:pt x="927192" y="388545"/>
                  </a:moveTo>
                  <a:cubicBezTo>
                    <a:pt x="929287" y="384640"/>
                    <a:pt x="931383" y="380735"/>
                    <a:pt x="933478" y="376829"/>
                  </a:cubicBezTo>
                  <a:cubicBezTo>
                    <a:pt x="902331" y="356541"/>
                    <a:pt x="871090" y="336348"/>
                    <a:pt x="840133" y="315869"/>
                  </a:cubicBezTo>
                  <a:cubicBezTo>
                    <a:pt x="784984" y="279293"/>
                    <a:pt x="724881" y="248147"/>
                    <a:pt x="676113" y="204332"/>
                  </a:cubicBezTo>
                  <a:cubicBezTo>
                    <a:pt x="601246" y="136990"/>
                    <a:pt x="524379" y="80602"/>
                    <a:pt x="419795" y="74125"/>
                  </a:cubicBezTo>
                  <a:cubicBezTo>
                    <a:pt x="407508" y="73363"/>
                    <a:pt x="395316" y="67838"/>
                    <a:pt x="383505" y="63266"/>
                  </a:cubicBezTo>
                  <a:cubicBezTo>
                    <a:pt x="302542" y="31548"/>
                    <a:pt x="197958" y="57932"/>
                    <a:pt x="148237" y="127846"/>
                  </a:cubicBezTo>
                  <a:cubicBezTo>
                    <a:pt x="93373" y="204903"/>
                    <a:pt x="70704" y="295486"/>
                    <a:pt x="45177" y="388640"/>
                  </a:cubicBezTo>
                  <a:cubicBezTo>
                    <a:pt x="342548" y="388545"/>
                    <a:pt x="634870" y="388545"/>
                    <a:pt x="927192" y="388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34A3B11-0802-4E05-8909-240AA5720508}"/>
                </a:ext>
              </a:extLst>
            </p:cNvPr>
            <p:cNvSpPr/>
            <p:nvPr/>
          </p:nvSpPr>
          <p:spPr>
            <a:xfrm>
              <a:off x="5439821" y="3567912"/>
              <a:ext cx="856132" cy="482864"/>
            </a:xfrm>
            <a:custGeom>
              <a:avLst/>
              <a:gdLst>
                <a:gd name="connsiteX0" fmla="*/ 465870 w 856132"/>
                <a:gd name="connsiteY0" fmla="*/ 482308 h 482864"/>
                <a:gd name="connsiteX1" fmla="*/ 190121 w 856132"/>
                <a:gd name="connsiteY1" fmla="*/ 480974 h 482864"/>
                <a:gd name="connsiteX2" fmla="*/ 118874 w 856132"/>
                <a:gd name="connsiteY2" fmla="*/ 453256 h 482864"/>
                <a:gd name="connsiteX3" fmla="*/ 28863 w 856132"/>
                <a:gd name="connsiteY3" fmla="*/ 376009 h 482864"/>
                <a:gd name="connsiteX4" fmla="*/ 21719 w 856132"/>
                <a:gd name="connsiteY4" fmla="*/ 276758 h 482864"/>
                <a:gd name="connsiteX5" fmla="*/ 204313 w 856132"/>
                <a:gd name="connsiteY5" fmla="*/ 104451 h 482864"/>
                <a:gd name="connsiteX6" fmla="*/ 350236 w 856132"/>
                <a:gd name="connsiteY6" fmla="*/ 55683 h 482864"/>
                <a:gd name="connsiteX7" fmla="*/ 806960 w 856132"/>
                <a:gd name="connsiteY7" fmla="*/ 724 h 482864"/>
                <a:gd name="connsiteX8" fmla="*/ 855918 w 856132"/>
                <a:gd name="connsiteY8" fmla="*/ 40824 h 482864"/>
                <a:gd name="connsiteX9" fmla="*/ 832296 w 856132"/>
                <a:gd name="connsiteY9" fmla="*/ 241706 h 482864"/>
                <a:gd name="connsiteX10" fmla="*/ 792482 w 856132"/>
                <a:gd name="connsiteY10" fmla="*/ 449827 h 482864"/>
                <a:gd name="connsiteX11" fmla="*/ 751238 w 856132"/>
                <a:gd name="connsiteY11" fmla="*/ 481736 h 482864"/>
                <a:gd name="connsiteX12" fmla="*/ 465870 w 856132"/>
                <a:gd name="connsiteY12" fmla="*/ 481641 h 482864"/>
                <a:gd name="connsiteX13" fmla="*/ 465870 w 856132"/>
                <a:gd name="connsiteY13" fmla="*/ 482308 h 482864"/>
                <a:gd name="connsiteX14" fmla="*/ 813532 w 856132"/>
                <a:gd name="connsiteY14" fmla="*/ 36442 h 482864"/>
                <a:gd name="connsiteX15" fmla="*/ 422150 w 856132"/>
                <a:gd name="connsiteY15" fmla="*/ 85496 h 482864"/>
                <a:gd name="connsiteX16" fmla="*/ 117445 w 856132"/>
                <a:gd name="connsiteY16" fmla="*/ 233610 h 482864"/>
                <a:gd name="connsiteX17" fmla="*/ 100205 w 856132"/>
                <a:gd name="connsiteY17" fmla="*/ 249993 h 482864"/>
                <a:gd name="connsiteX18" fmla="*/ 104205 w 856132"/>
                <a:gd name="connsiteY18" fmla="*/ 391915 h 482864"/>
                <a:gd name="connsiteX19" fmla="*/ 257843 w 856132"/>
                <a:gd name="connsiteY19" fmla="*/ 444112 h 482864"/>
                <a:gd name="connsiteX20" fmla="*/ 595600 w 856132"/>
                <a:gd name="connsiteY20" fmla="*/ 442684 h 482864"/>
                <a:gd name="connsiteX21" fmla="*/ 751810 w 856132"/>
                <a:gd name="connsiteY21" fmla="*/ 442684 h 482864"/>
                <a:gd name="connsiteX22" fmla="*/ 813532 w 856132"/>
                <a:gd name="connsiteY22" fmla="*/ 36442 h 48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6132" h="482864">
                  <a:moveTo>
                    <a:pt x="465870" y="482308"/>
                  </a:moveTo>
                  <a:cubicBezTo>
                    <a:pt x="373953" y="482308"/>
                    <a:pt x="281942" y="484213"/>
                    <a:pt x="190121" y="480974"/>
                  </a:cubicBezTo>
                  <a:cubicBezTo>
                    <a:pt x="165832" y="480117"/>
                    <a:pt x="139352" y="467544"/>
                    <a:pt x="118874" y="453256"/>
                  </a:cubicBezTo>
                  <a:cubicBezTo>
                    <a:pt x="86584" y="430682"/>
                    <a:pt x="58199" y="402488"/>
                    <a:pt x="28863" y="376009"/>
                  </a:cubicBezTo>
                  <a:cubicBezTo>
                    <a:pt x="-4951" y="345529"/>
                    <a:pt x="-11238" y="310096"/>
                    <a:pt x="21719" y="276758"/>
                  </a:cubicBezTo>
                  <a:cubicBezTo>
                    <a:pt x="80583" y="217132"/>
                    <a:pt x="137447" y="153790"/>
                    <a:pt x="204313" y="104451"/>
                  </a:cubicBezTo>
                  <a:cubicBezTo>
                    <a:pt x="243747" y="75400"/>
                    <a:pt x="299754" y="62827"/>
                    <a:pt x="350236" y="55683"/>
                  </a:cubicBezTo>
                  <a:cubicBezTo>
                    <a:pt x="502064" y="34156"/>
                    <a:pt x="654750" y="19583"/>
                    <a:pt x="806960" y="724"/>
                  </a:cubicBezTo>
                  <a:cubicBezTo>
                    <a:pt x="840773" y="-3467"/>
                    <a:pt x="858299" y="10630"/>
                    <a:pt x="855918" y="40824"/>
                  </a:cubicBezTo>
                  <a:cubicBezTo>
                    <a:pt x="850679" y="107975"/>
                    <a:pt x="843059" y="175126"/>
                    <a:pt x="832296" y="241706"/>
                  </a:cubicBezTo>
                  <a:cubicBezTo>
                    <a:pt x="821057" y="311429"/>
                    <a:pt x="802769" y="380009"/>
                    <a:pt x="792482" y="449827"/>
                  </a:cubicBezTo>
                  <a:cubicBezTo>
                    <a:pt x="788100" y="479164"/>
                    <a:pt x="773908" y="481831"/>
                    <a:pt x="751238" y="481736"/>
                  </a:cubicBezTo>
                  <a:cubicBezTo>
                    <a:pt x="656084" y="481450"/>
                    <a:pt x="561024" y="481641"/>
                    <a:pt x="465870" y="481641"/>
                  </a:cubicBezTo>
                  <a:cubicBezTo>
                    <a:pt x="465870" y="481831"/>
                    <a:pt x="465870" y="482022"/>
                    <a:pt x="465870" y="482308"/>
                  </a:cubicBezTo>
                  <a:close/>
                  <a:moveTo>
                    <a:pt x="813532" y="36442"/>
                  </a:moveTo>
                  <a:cubicBezTo>
                    <a:pt x="681897" y="53778"/>
                    <a:pt x="552452" y="80257"/>
                    <a:pt x="422150" y="85496"/>
                  </a:cubicBezTo>
                  <a:cubicBezTo>
                    <a:pt x="294515" y="90640"/>
                    <a:pt x="197074" y="139122"/>
                    <a:pt x="117445" y="233610"/>
                  </a:cubicBezTo>
                  <a:cubicBezTo>
                    <a:pt x="112396" y="239611"/>
                    <a:pt x="105919" y="244468"/>
                    <a:pt x="100205" y="249993"/>
                  </a:cubicBezTo>
                  <a:cubicBezTo>
                    <a:pt x="23624" y="323907"/>
                    <a:pt x="27815" y="319430"/>
                    <a:pt x="104205" y="391915"/>
                  </a:cubicBezTo>
                  <a:cubicBezTo>
                    <a:pt x="150973" y="436302"/>
                    <a:pt x="198884" y="445541"/>
                    <a:pt x="257843" y="444112"/>
                  </a:cubicBezTo>
                  <a:cubicBezTo>
                    <a:pt x="370429" y="441350"/>
                    <a:pt x="483014" y="442874"/>
                    <a:pt x="595600" y="442684"/>
                  </a:cubicBezTo>
                  <a:cubicBezTo>
                    <a:pt x="645987" y="442588"/>
                    <a:pt x="696374" y="442684"/>
                    <a:pt x="751810" y="442684"/>
                  </a:cubicBezTo>
                  <a:cubicBezTo>
                    <a:pt x="743238" y="303047"/>
                    <a:pt x="841916" y="185413"/>
                    <a:pt x="813532" y="36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AF0C894-C2D7-46D4-AB71-0097AE79D0E5}"/>
                </a:ext>
              </a:extLst>
            </p:cNvPr>
            <p:cNvSpPr/>
            <p:nvPr/>
          </p:nvSpPr>
          <p:spPr>
            <a:xfrm>
              <a:off x="4688709" y="3585860"/>
              <a:ext cx="673675" cy="464745"/>
            </a:xfrm>
            <a:custGeom>
              <a:avLst/>
              <a:gdLst>
                <a:gd name="connsiteX0" fmla="*/ 335824 w 673675"/>
                <a:gd name="connsiteY0" fmla="*/ 464360 h 464745"/>
                <a:gd name="connsiteX1" fmla="*/ 40644 w 673675"/>
                <a:gd name="connsiteY1" fmla="*/ 464741 h 464745"/>
                <a:gd name="connsiteX2" fmla="*/ 6354 w 673675"/>
                <a:gd name="connsiteY2" fmla="*/ 419878 h 464745"/>
                <a:gd name="connsiteX3" fmla="*/ 130655 w 673675"/>
                <a:gd name="connsiteY3" fmla="*/ 182134 h 464745"/>
                <a:gd name="connsiteX4" fmla="*/ 263910 w 673675"/>
                <a:gd name="connsiteY4" fmla="*/ 97647 h 464745"/>
                <a:gd name="connsiteX5" fmla="*/ 551660 w 673675"/>
                <a:gd name="connsiteY5" fmla="*/ 3159 h 464745"/>
                <a:gd name="connsiteX6" fmla="*/ 594522 w 673675"/>
                <a:gd name="connsiteY6" fmla="*/ 30305 h 464745"/>
                <a:gd name="connsiteX7" fmla="*/ 573091 w 673675"/>
                <a:gd name="connsiteY7" fmla="*/ 194135 h 464745"/>
                <a:gd name="connsiteX8" fmla="*/ 581092 w 673675"/>
                <a:gd name="connsiteY8" fmla="*/ 329962 h 464745"/>
                <a:gd name="connsiteX9" fmla="*/ 659388 w 673675"/>
                <a:gd name="connsiteY9" fmla="*/ 419211 h 464745"/>
                <a:gd name="connsiteX10" fmla="*/ 673675 w 673675"/>
                <a:gd name="connsiteY10" fmla="*/ 451882 h 464745"/>
                <a:gd name="connsiteX11" fmla="*/ 640624 w 673675"/>
                <a:gd name="connsiteY11" fmla="*/ 463788 h 464745"/>
                <a:gd name="connsiteX12" fmla="*/ 335824 w 673675"/>
                <a:gd name="connsiteY12" fmla="*/ 464360 h 464745"/>
                <a:gd name="connsiteX13" fmla="*/ 568138 w 673675"/>
                <a:gd name="connsiteY13" fmla="*/ 49070 h 464745"/>
                <a:gd name="connsiteX14" fmla="*/ 406404 w 673675"/>
                <a:gd name="connsiteY14" fmla="*/ 99552 h 464745"/>
                <a:gd name="connsiteX15" fmla="*/ 255433 w 673675"/>
                <a:gd name="connsiteY15" fmla="*/ 141367 h 464745"/>
                <a:gd name="connsiteX16" fmla="*/ 53217 w 673675"/>
                <a:gd name="connsiteY16" fmla="*/ 420830 h 464745"/>
                <a:gd name="connsiteX17" fmla="*/ 604523 w 673675"/>
                <a:gd name="connsiteY17" fmla="*/ 420830 h 464745"/>
                <a:gd name="connsiteX18" fmla="*/ 558137 w 673675"/>
                <a:gd name="connsiteY18" fmla="*/ 364442 h 464745"/>
                <a:gd name="connsiteX19" fmla="*/ 542516 w 673675"/>
                <a:gd name="connsiteY19" fmla="*/ 163560 h 464745"/>
                <a:gd name="connsiteX20" fmla="*/ 568138 w 673675"/>
                <a:gd name="connsiteY20" fmla="*/ 49070 h 46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675" h="464745">
                  <a:moveTo>
                    <a:pt x="335824" y="464360"/>
                  </a:moveTo>
                  <a:cubicBezTo>
                    <a:pt x="237430" y="464360"/>
                    <a:pt x="139037" y="463788"/>
                    <a:pt x="40644" y="464741"/>
                  </a:cubicBezTo>
                  <a:cubicBezTo>
                    <a:pt x="6640" y="465026"/>
                    <a:pt x="-10029" y="453406"/>
                    <a:pt x="6354" y="419878"/>
                  </a:cubicBezTo>
                  <a:cubicBezTo>
                    <a:pt x="45692" y="339392"/>
                    <a:pt x="79410" y="254429"/>
                    <a:pt x="130655" y="182134"/>
                  </a:cubicBezTo>
                  <a:cubicBezTo>
                    <a:pt x="158944" y="142224"/>
                    <a:pt x="215142" y="116411"/>
                    <a:pt x="263910" y="97647"/>
                  </a:cubicBezTo>
                  <a:cubicBezTo>
                    <a:pt x="358017" y="61357"/>
                    <a:pt x="456124" y="35639"/>
                    <a:pt x="551660" y="3159"/>
                  </a:cubicBezTo>
                  <a:cubicBezTo>
                    <a:pt x="581759" y="-7033"/>
                    <a:pt x="588998" y="8874"/>
                    <a:pt x="594522" y="30305"/>
                  </a:cubicBezTo>
                  <a:cubicBezTo>
                    <a:pt x="609381" y="87551"/>
                    <a:pt x="607572" y="141748"/>
                    <a:pt x="573091" y="194135"/>
                  </a:cubicBezTo>
                  <a:cubicBezTo>
                    <a:pt x="527276" y="263668"/>
                    <a:pt x="528514" y="265287"/>
                    <a:pt x="581092" y="329962"/>
                  </a:cubicBezTo>
                  <a:cubicBezTo>
                    <a:pt x="606048" y="360632"/>
                    <a:pt x="634147" y="388826"/>
                    <a:pt x="659388" y="419211"/>
                  </a:cubicBezTo>
                  <a:cubicBezTo>
                    <a:pt x="666722" y="427974"/>
                    <a:pt x="669008" y="440928"/>
                    <a:pt x="673675" y="451882"/>
                  </a:cubicBezTo>
                  <a:cubicBezTo>
                    <a:pt x="662626" y="456073"/>
                    <a:pt x="651672" y="463693"/>
                    <a:pt x="640624" y="463788"/>
                  </a:cubicBezTo>
                  <a:cubicBezTo>
                    <a:pt x="538992" y="464741"/>
                    <a:pt x="437360" y="464360"/>
                    <a:pt x="335824" y="464360"/>
                  </a:cubicBezTo>
                  <a:close/>
                  <a:moveTo>
                    <a:pt x="568138" y="49070"/>
                  </a:moveTo>
                  <a:cubicBezTo>
                    <a:pt x="505178" y="68786"/>
                    <a:pt x="456029" y="85074"/>
                    <a:pt x="406404" y="99552"/>
                  </a:cubicBezTo>
                  <a:cubicBezTo>
                    <a:pt x="356302" y="114221"/>
                    <a:pt x="304677" y="124317"/>
                    <a:pt x="255433" y="141367"/>
                  </a:cubicBezTo>
                  <a:cubicBezTo>
                    <a:pt x="161802" y="173752"/>
                    <a:pt x="55788" y="323771"/>
                    <a:pt x="53217" y="420830"/>
                  </a:cubicBezTo>
                  <a:cubicBezTo>
                    <a:pt x="235240" y="420830"/>
                    <a:pt x="417358" y="420830"/>
                    <a:pt x="604523" y="420830"/>
                  </a:cubicBezTo>
                  <a:cubicBezTo>
                    <a:pt x="586140" y="398542"/>
                    <a:pt x="571853" y="381683"/>
                    <a:pt x="558137" y="364442"/>
                  </a:cubicBezTo>
                  <a:cubicBezTo>
                    <a:pt x="483175" y="270050"/>
                    <a:pt x="485461" y="270050"/>
                    <a:pt x="542516" y="163560"/>
                  </a:cubicBezTo>
                  <a:cubicBezTo>
                    <a:pt x="559470" y="131937"/>
                    <a:pt x="559280" y="91170"/>
                    <a:pt x="568138" y="49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7A19AA49-782B-45C8-A7B1-3D945F6D6130}"/>
              </a:ext>
            </a:extLst>
          </p:cNvPr>
          <p:cNvGrpSpPr/>
          <p:nvPr/>
        </p:nvGrpSpPr>
        <p:grpSpPr>
          <a:xfrm>
            <a:off x="4377537" y="1661822"/>
            <a:ext cx="2565502" cy="4510019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4DB580BB-F394-401E-92E8-F1F198B5D1B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3D7FF6F5-9135-4AB3-A7D9-136DE8E6DD9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946B98EB-6137-44A1-9313-3F87939BB761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411867FA-4D6F-4751-8CE2-8900EC525E8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6E2230AE-175D-441A-9913-ABC0391384F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4BFAC3A0-2E65-48D1-B83C-ACA0DDC73E1D}"/>
              </a:ext>
            </a:extLst>
          </p:cNvPr>
          <p:cNvGrpSpPr/>
          <p:nvPr/>
        </p:nvGrpSpPr>
        <p:grpSpPr>
          <a:xfrm>
            <a:off x="7297418" y="2271675"/>
            <a:ext cx="4354942" cy="3514972"/>
            <a:chOff x="2444748" y="555045"/>
            <a:chExt cx="7282048" cy="57274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2FAB60A-AE32-4469-B581-3B13B5466BF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806609-8534-4802-BEE5-5FC69540767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1538D99-5FAB-4265-8CED-2B2464626CB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AAFD42-F79F-4BC3-AE39-CF242F68592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35F0BA-CBC5-48C6-A9EA-F4B54D2F5F2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A34DB8-F8D8-4C83-8516-EE1F746AA3F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A1C79B5-3D78-4443-917E-E63FAA3E0FE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880A5A-7E16-4EEE-A936-842BA509624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A48F28-AE0E-47E0-AE92-6E7198536FC5}"/>
              </a:ext>
            </a:extLst>
          </p:cNvPr>
          <p:cNvGrpSpPr/>
          <p:nvPr/>
        </p:nvGrpSpPr>
        <p:grpSpPr>
          <a:xfrm>
            <a:off x="4469792" y="2014606"/>
            <a:ext cx="2383854" cy="3696720"/>
            <a:chOff x="4469792" y="2014606"/>
            <a:chExt cx="3992572" cy="231053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F78554-017D-4613-BC78-76FAAF71BDFD}"/>
                </a:ext>
              </a:extLst>
            </p:cNvPr>
            <p:cNvSpPr/>
            <p:nvPr/>
          </p:nvSpPr>
          <p:spPr>
            <a:xfrm>
              <a:off x="4469792" y="2014606"/>
              <a:ext cx="3992572" cy="2309839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045AE2-876A-46FF-B882-58EC3206B0D4}"/>
                </a:ext>
              </a:extLst>
            </p:cNvPr>
            <p:cNvSpPr/>
            <p:nvPr/>
          </p:nvSpPr>
          <p:spPr>
            <a:xfrm>
              <a:off x="6208215" y="2032128"/>
              <a:ext cx="2254148" cy="2293015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0F77DE-2B36-4734-95B1-F62E64104FF3}"/>
              </a:ext>
            </a:extLst>
          </p:cNvPr>
          <p:cNvGrpSpPr/>
          <p:nvPr/>
        </p:nvGrpSpPr>
        <p:grpSpPr>
          <a:xfrm>
            <a:off x="513131" y="2360147"/>
            <a:ext cx="3345424" cy="3250224"/>
            <a:chOff x="4410280" y="2185975"/>
            <a:chExt cx="3345424" cy="32502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4F4655-E0F0-48D1-8391-3605892EFA6A}"/>
                </a:ext>
              </a:extLst>
            </p:cNvPr>
            <p:cNvGrpSpPr/>
            <p:nvPr/>
          </p:nvGrpSpPr>
          <p:grpSpPr>
            <a:xfrm>
              <a:off x="4492313" y="2185975"/>
              <a:ext cx="3263391" cy="3250224"/>
              <a:chOff x="4492313" y="2185975"/>
              <a:chExt cx="3263391" cy="3250224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E8CC2D-DD91-4580-81E2-A1018A56F1E6}"/>
                  </a:ext>
                </a:extLst>
              </p:cNvPr>
              <p:cNvSpPr/>
              <p:nvPr/>
            </p:nvSpPr>
            <p:spPr>
              <a:xfrm>
                <a:off x="4494762" y="2185975"/>
                <a:ext cx="3260942" cy="3250224"/>
              </a:xfrm>
              <a:custGeom>
                <a:avLst/>
                <a:gdLst>
                  <a:gd name="connsiteX0" fmla="*/ 2463779 w 3260942"/>
                  <a:gd name="connsiteY0" fmla="*/ 66306 h 3250224"/>
                  <a:gd name="connsiteX1" fmla="*/ 2559696 w 3260942"/>
                  <a:gd name="connsiteY1" fmla="*/ 73640 h 3250224"/>
                  <a:gd name="connsiteX2" fmla="*/ 2885260 w 3260942"/>
                  <a:gd name="connsiteY2" fmla="*/ 192417 h 3250224"/>
                  <a:gd name="connsiteX3" fmla="*/ 3165581 w 3260942"/>
                  <a:gd name="connsiteY3" fmla="*/ 548080 h 3250224"/>
                  <a:gd name="connsiteX4" fmla="*/ 3260545 w 3260942"/>
                  <a:gd name="connsiteY4" fmla="*/ 1049953 h 3250224"/>
                  <a:gd name="connsiteX5" fmla="*/ 3141864 w 3260942"/>
                  <a:gd name="connsiteY5" fmla="*/ 1652409 h 3250224"/>
                  <a:gd name="connsiteX6" fmla="*/ 2716953 w 3260942"/>
                  <a:gd name="connsiteY6" fmla="*/ 2398788 h 3250224"/>
                  <a:gd name="connsiteX7" fmla="*/ 2316808 w 3260942"/>
                  <a:gd name="connsiteY7" fmla="*/ 2833223 h 3250224"/>
                  <a:gd name="connsiteX8" fmla="*/ 1871800 w 3260942"/>
                  <a:gd name="connsiteY8" fmla="*/ 3200126 h 3250224"/>
                  <a:gd name="connsiteX9" fmla="*/ 1811888 w 3260942"/>
                  <a:gd name="connsiteY9" fmla="*/ 3235845 h 3250224"/>
                  <a:gd name="connsiteX10" fmla="*/ 1723210 w 3260942"/>
                  <a:gd name="connsiteY10" fmla="*/ 3242989 h 3250224"/>
                  <a:gd name="connsiteX11" fmla="*/ 1616625 w 3260942"/>
                  <a:gd name="connsiteY11" fmla="*/ 3188125 h 3250224"/>
                  <a:gd name="connsiteX12" fmla="*/ 1480704 w 3260942"/>
                  <a:gd name="connsiteY12" fmla="*/ 3080873 h 3250224"/>
                  <a:gd name="connsiteX13" fmla="*/ 1089417 w 3260942"/>
                  <a:gd name="connsiteY13" fmla="*/ 2598051 h 3250224"/>
                  <a:gd name="connsiteX14" fmla="*/ 948637 w 3260942"/>
                  <a:gd name="connsiteY14" fmla="*/ 2367260 h 3250224"/>
                  <a:gd name="connsiteX15" fmla="*/ 824622 w 3260942"/>
                  <a:gd name="connsiteY15" fmla="*/ 2202668 h 3250224"/>
                  <a:gd name="connsiteX16" fmla="*/ 682128 w 3260942"/>
                  <a:gd name="connsiteY16" fmla="*/ 2175808 h 3250224"/>
                  <a:gd name="connsiteX17" fmla="*/ 415047 w 3260942"/>
                  <a:gd name="connsiteY17" fmla="*/ 1964162 h 3250224"/>
                  <a:gd name="connsiteX18" fmla="*/ 175969 w 3260942"/>
                  <a:gd name="connsiteY18" fmla="*/ 1455241 h 3250224"/>
                  <a:gd name="connsiteX19" fmla="*/ 167587 w 3260942"/>
                  <a:gd name="connsiteY19" fmla="*/ 1368469 h 3250224"/>
                  <a:gd name="connsiteX20" fmla="*/ 228357 w 3260942"/>
                  <a:gd name="connsiteY20" fmla="*/ 1314652 h 3250224"/>
                  <a:gd name="connsiteX21" fmla="*/ 299413 w 3260942"/>
                  <a:gd name="connsiteY21" fmla="*/ 1411426 h 3250224"/>
                  <a:gd name="connsiteX22" fmla="*/ 532776 w 3260942"/>
                  <a:gd name="connsiteY22" fmla="*/ 1897678 h 3250224"/>
                  <a:gd name="connsiteX23" fmla="*/ 810239 w 3260942"/>
                  <a:gd name="connsiteY23" fmla="*/ 2046839 h 3250224"/>
                  <a:gd name="connsiteX24" fmla="*/ 955495 w 3260942"/>
                  <a:gd name="connsiteY24" fmla="*/ 1931586 h 3250224"/>
                  <a:gd name="connsiteX25" fmla="*/ 1006930 w 3260942"/>
                  <a:gd name="connsiteY25" fmla="*/ 1748516 h 3250224"/>
                  <a:gd name="connsiteX26" fmla="*/ 994071 w 3260942"/>
                  <a:gd name="connsiteY26" fmla="*/ 1340465 h 3250224"/>
                  <a:gd name="connsiteX27" fmla="*/ 983784 w 3260942"/>
                  <a:gd name="connsiteY27" fmla="*/ 1139678 h 3250224"/>
                  <a:gd name="connsiteX28" fmla="*/ 1086178 w 3260942"/>
                  <a:gd name="connsiteY28" fmla="*/ 1145965 h 3250224"/>
                  <a:gd name="connsiteX29" fmla="*/ 1099227 w 3260942"/>
                  <a:gd name="connsiteY29" fmla="*/ 1183969 h 3250224"/>
                  <a:gd name="connsiteX30" fmla="*/ 1139328 w 3260942"/>
                  <a:gd name="connsiteY30" fmla="*/ 1677555 h 3250224"/>
                  <a:gd name="connsiteX31" fmla="*/ 1034076 w 3260942"/>
                  <a:gd name="connsiteY31" fmla="*/ 2067508 h 3250224"/>
                  <a:gd name="connsiteX32" fmla="*/ 1000834 w 3260942"/>
                  <a:gd name="connsiteY32" fmla="*/ 2155710 h 3250224"/>
                  <a:gd name="connsiteX33" fmla="*/ 1013693 w 3260942"/>
                  <a:gd name="connsiteY33" fmla="*/ 2202668 h 3250224"/>
                  <a:gd name="connsiteX34" fmla="*/ 1614816 w 3260942"/>
                  <a:gd name="connsiteY34" fmla="*/ 3048774 h 3250224"/>
                  <a:gd name="connsiteX35" fmla="*/ 1710161 w 3260942"/>
                  <a:gd name="connsiteY35" fmla="*/ 3109448 h 3250224"/>
                  <a:gd name="connsiteX36" fmla="*/ 1790552 w 3260942"/>
                  <a:gd name="connsiteY36" fmla="*/ 3108210 h 3250224"/>
                  <a:gd name="connsiteX37" fmla="*/ 1905233 w 3260942"/>
                  <a:gd name="connsiteY37" fmla="*/ 3039058 h 3250224"/>
                  <a:gd name="connsiteX38" fmla="*/ 2577126 w 3260942"/>
                  <a:gd name="connsiteY38" fmla="*/ 2388787 h 3250224"/>
                  <a:gd name="connsiteX39" fmla="*/ 2799821 w 3260942"/>
                  <a:gd name="connsiteY39" fmla="*/ 2093035 h 3250224"/>
                  <a:gd name="connsiteX40" fmla="*/ 3103954 w 3260942"/>
                  <a:gd name="connsiteY40" fmla="*/ 1373517 h 3250224"/>
                  <a:gd name="connsiteX41" fmla="*/ 3142626 w 3260942"/>
                  <a:gd name="connsiteY41" fmla="*/ 950131 h 3250224"/>
                  <a:gd name="connsiteX42" fmla="*/ 3000799 w 3260942"/>
                  <a:gd name="connsiteY42" fmla="*/ 485692 h 3250224"/>
                  <a:gd name="connsiteX43" fmla="*/ 1998483 w 3260942"/>
                  <a:gd name="connsiteY43" fmla="*/ 293287 h 3250224"/>
                  <a:gd name="connsiteX44" fmla="*/ 1665394 w 3260942"/>
                  <a:gd name="connsiteY44" fmla="*/ 486358 h 3250224"/>
                  <a:gd name="connsiteX45" fmla="*/ 1652630 w 3260942"/>
                  <a:gd name="connsiteY45" fmla="*/ 494550 h 3250224"/>
                  <a:gd name="connsiteX46" fmla="*/ 1548236 w 3260942"/>
                  <a:gd name="connsiteY46" fmla="*/ 490930 h 3250224"/>
                  <a:gd name="connsiteX47" fmla="*/ 1532805 w 3260942"/>
                  <a:gd name="connsiteY47" fmla="*/ 481310 h 3250224"/>
                  <a:gd name="connsiteX48" fmla="*/ 1383930 w 3260942"/>
                  <a:gd name="connsiteY48" fmla="*/ 412444 h 3250224"/>
                  <a:gd name="connsiteX49" fmla="*/ 1000072 w 3260942"/>
                  <a:gd name="connsiteY49" fmla="*/ 279285 h 3250224"/>
                  <a:gd name="connsiteX50" fmla="*/ 832051 w 3260942"/>
                  <a:gd name="connsiteY50" fmla="*/ 259663 h 3250224"/>
                  <a:gd name="connsiteX51" fmla="*/ 172254 w 3260942"/>
                  <a:gd name="connsiteY51" fmla="*/ 966704 h 3250224"/>
                  <a:gd name="connsiteX52" fmla="*/ 174159 w 3260942"/>
                  <a:gd name="connsiteY52" fmla="*/ 1623643 h 3250224"/>
                  <a:gd name="connsiteX53" fmla="*/ 325035 w 3260942"/>
                  <a:gd name="connsiteY53" fmla="*/ 2042172 h 3250224"/>
                  <a:gd name="connsiteX54" fmla="*/ 645361 w 3260942"/>
                  <a:gd name="connsiteY54" fmla="*/ 2518612 h 3250224"/>
                  <a:gd name="connsiteX55" fmla="*/ 747279 w 3260942"/>
                  <a:gd name="connsiteY55" fmla="*/ 2642342 h 3250224"/>
                  <a:gd name="connsiteX56" fmla="*/ 664792 w 3260942"/>
                  <a:gd name="connsiteY56" fmla="*/ 2733782 h 3250224"/>
                  <a:gd name="connsiteX57" fmla="*/ 459433 w 3260942"/>
                  <a:gd name="connsiteY57" fmla="*/ 2488323 h 3250224"/>
                  <a:gd name="connsiteX58" fmla="*/ 120438 w 3260942"/>
                  <a:gd name="connsiteY58" fmla="*/ 1914918 h 3250224"/>
                  <a:gd name="connsiteX59" fmla="*/ 39190 w 3260942"/>
                  <a:gd name="connsiteY59" fmla="*/ 1633359 h 3250224"/>
                  <a:gd name="connsiteX60" fmla="*/ 274077 w 3260942"/>
                  <a:gd name="connsiteY60" fmla="*/ 400538 h 3250224"/>
                  <a:gd name="connsiteX61" fmla="*/ 694034 w 3260942"/>
                  <a:gd name="connsiteY61" fmla="*/ 161841 h 3250224"/>
                  <a:gd name="connsiteX62" fmla="*/ 1443175 w 3260942"/>
                  <a:gd name="connsiteY62" fmla="*/ 311574 h 3250224"/>
                  <a:gd name="connsiteX63" fmla="*/ 1589574 w 3260942"/>
                  <a:gd name="connsiteY63" fmla="*/ 371106 h 3250224"/>
                  <a:gd name="connsiteX64" fmla="*/ 1636437 w 3260942"/>
                  <a:gd name="connsiteY64" fmla="*/ 364438 h 3250224"/>
                  <a:gd name="connsiteX65" fmla="*/ 1746261 w 3260942"/>
                  <a:gd name="connsiteY65" fmla="*/ 291191 h 3250224"/>
                  <a:gd name="connsiteX66" fmla="*/ 2178886 w 3260942"/>
                  <a:gd name="connsiteY66" fmla="*/ 92976 h 3250224"/>
                  <a:gd name="connsiteX67" fmla="*/ 2463779 w 3260942"/>
                  <a:gd name="connsiteY67" fmla="*/ 66306 h 3250224"/>
                  <a:gd name="connsiteX68" fmla="*/ 2463779 w 3260942"/>
                  <a:gd name="connsiteY68" fmla="*/ 66306 h 3250224"/>
                  <a:gd name="connsiteX69" fmla="*/ 243216 w 3260942"/>
                  <a:gd name="connsiteY69" fmla="*/ 58495 h 3250224"/>
                  <a:gd name="connsiteX70" fmla="*/ 333036 w 3260942"/>
                  <a:gd name="connsiteY70" fmla="*/ 104977 h 3250224"/>
                  <a:gd name="connsiteX71" fmla="*/ 302556 w 3260942"/>
                  <a:gd name="connsiteY71" fmla="*/ 206037 h 3250224"/>
                  <a:gd name="connsiteX72" fmla="*/ 269028 w 3260942"/>
                  <a:gd name="connsiteY72" fmla="*/ 219087 h 3250224"/>
                  <a:gd name="connsiteX73" fmla="*/ 134631 w 3260942"/>
                  <a:gd name="connsiteY73" fmla="*/ 208609 h 3250224"/>
                  <a:gd name="connsiteX74" fmla="*/ 119295 w 3260942"/>
                  <a:gd name="connsiteY74" fmla="*/ 193560 h 3250224"/>
                  <a:gd name="connsiteX75" fmla="*/ 111675 w 3260942"/>
                  <a:gd name="connsiteY75" fmla="*/ 171843 h 3250224"/>
                  <a:gd name="connsiteX76" fmla="*/ 104817 w 3260942"/>
                  <a:gd name="connsiteY76" fmla="*/ 133266 h 3250224"/>
                  <a:gd name="connsiteX77" fmla="*/ 112533 w 3260942"/>
                  <a:gd name="connsiteY77" fmla="*/ 104406 h 3250224"/>
                  <a:gd name="connsiteX78" fmla="*/ 119200 w 3260942"/>
                  <a:gd name="connsiteY78" fmla="*/ 99929 h 3250224"/>
                  <a:gd name="connsiteX79" fmla="*/ 243216 w 3260942"/>
                  <a:gd name="connsiteY79" fmla="*/ 58495 h 3250224"/>
                  <a:gd name="connsiteX80" fmla="*/ 243216 w 3260942"/>
                  <a:gd name="connsiteY80" fmla="*/ 58495 h 3250224"/>
                  <a:gd name="connsiteX81" fmla="*/ 485913 w 3260942"/>
                  <a:gd name="connsiteY81" fmla="*/ 297 h 3250224"/>
                  <a:gd name="connsiteX82" fmla="*/ 557160 w 3260942"/>
                  <a:gd name="connsiteY82" fmla="*/ 2202 h 3250224"/>
                  <a:gd name="connsiteX83" fmla="*/ 573924 w 3260942"/>
                  <a:gd name="connsiteY83" fmla="*/ 17919 h 3250224"/>
                  <a:gd name="connsiteX84" fmla="*/ 581448 w 3260942"/>
                  <a:gd name="connsiteY84" fmla="*/ 33254 h 3250224"/>
                  <a:gd name="connsiteX85" fmla="*/ 589068 w 3260942"/>
                  <a:gd name="connsiteY85" fmla="*/ 52590 h 3250224"/>
                  <a:gd name="connsiteX86" fmla="*/ 590973 w 3260942"/>
                  <a:gd name="connsiteY86" fmla="*/ 88308 h 3250224"/>
                  <a:gd name="connsiteX87" fmla="*/ 585068 w 3260942"/>
                  <a:gd name="connsiteY87" fmla="*/ 114883 h 3250224"/>
                  <a:gd name="connsiteX88" fmla="*/ 451718 w 3260942"/>
                  <a:gd name="connsiteY88" fmla="*/ 170700 h 3250224"/>
                  <a:gd name="connsiteX89" fmla="*/ 365612 w 3260942"/>
                  <a:gd name="connsiteY89" fmla="*/ 59733 h 3250224"/>
                  <a:gd name="connsiteX90" fmla="*/ 415904 w 3260942"/>
                  <a:gd name="connsiteY90" fmla="*/ 13251 h 3250224"/>
                  <a:gd name="connsiteX91" fmla="*/ 485913 w 3260942"/>
                  <a:gd name="connsiteY91" fmla="*/ 297 h 3250224"/>
                  <a:gd name="connsiteX92" fmla="*/ 485913 w 3260942"/>
                  <a:gd name="connsiteY92" fmla="*/ 297 h 3250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3260942" h="3250224">
                    <a:moveTo>
                      <a:pt x="2463779" y="66306"/>
                    </a:moveTo>
                    <a:cubicBezTo>
                      <a:pt x="2495688" y="67449"/>
                      <a:pt x="2527597" y="69925"/>
                      <a:pt x="2559696" y="73640"/>
                    </a:cubicBezTo>
                    <a:cubicBezTo>
                      <a:pt x="2678092" y="87261"/>
                      <a:pt x="2787819" y="122408"/>
                      <a:pt x="2885260" y="192417"/>
                    </a:cubicBezTo>
                    <a:cubicBezTo>
                      <a:pt x="3012800" y="284143"/>
                      <a:pt x="3102811" y="405586"/>
                      <a:pt x="3165581" y="548080"/>
                    </a:cubicBezTo>
                    <a:cubicBezTo>
                      <a:pt x="3235971" y="707910"/>
                      <a:pt x="3264736" y="875931"/>
                      <a:pt x="3260545" y="1049953"/>
                    </a:cubicBezTo>
                    <a:cubicBezTo>
                      <a:pt x="3255592" y="1257598"/>
                      <a:pt x="3209967" y="1457337"/>
                      <a:pt x="3141864" y="1652409"/>
                    </a:cubicBezTo>
                    <a:cubicBezTo>
                      <a:pt x="3045947" y="1927110"/>
                      <a:pt x="2899357" y="2173141"/>
                      <a:pt x="2716953" y="2398788"/>
                    </a:cubicBezTo>
                    <a:cubicBezTo>
                      <a:pt x="2592938" y="2552236"/>
                      <a:pt x="2459683" y="2697206"/>
                      <a:pt x="2316808" y="2833223"/>
                    </a:cubicBezTo>
                    <a:cubicBezTo>
                      <a:pt x="2177267" y="2966097"/>
                      <a:pt x="2032963" y="3093351"/>
                      <a:pt x="1871800" y="3200126"/>
                    </a:cubicBezTo>
                    <a:cubicBezTo>
                      <a:pt x="1852465" y="3212985"/>
                      <a:pt x="1831700" y="3223748"/>
                      <a:pt x="1811888" y="3235845"/>
                    </a:cubicBezTo>
                    <a:cubicBezTo>
                      <a:pt x="1783408" y="3253275"/>
                      <a:pt x="1753881" y="3253847"/>
                      <a:pt x="1723210" y="3242989"/>
                    </a:cubicBezTo>
                    <a:cubicBezTo>
                      <a:pt x="1685110" y="3229558"/>
                      <a:pt x="1649391" y="3211842"/>
                      <a:pt x="1616625" y="3188125"/>
                    </a:cubicBezTo>
                    <a:cubicBezTo>
                      <a:pt x="1567095" y="3157740"/>
                      <a:pt x="1522995" y="3120402"/>
                      <a:pt x="1480704" y="3080873"/>
                    </a:cubicBezTo>
                    <a:cubicBezTo>
                      <a:pt x="1328685" y="2938855"/>
                      <a:pt x="1201240" y="2772930"/>
                      <a:pt x="1089417" y="2598051"/>
                    </a:cubicBezTo>
                    <a:cubicBezTo>
                      <a:pt x="1041411" y="2522994"/>
                      <a:pt x="987690" y="2447175"/>
                      <a:pt x="948637" y="2367260"/>
                    </a:cubicBezTo>
                    <a:cubicBezTo>
                      <a:pt x="916347" y="2301252"/>
                      <a:pt x="894535" y="2239720"/>
                      <a:pt x="824622" y="2202668"/>
                    </a:cubicBezTo>
                    <a:cubicBezTo>
                      <a:pt x="787950" y="2183237"/>
                      <a:pt x="721847" y="2188000"/>
                      <a:pt x="682128" y="2175808"/>
                    </a:cubicBezTo>
                    <a:cubicBezTo>
                      <a:pt x="590307" y="2147423"/>
                      <a:pt x="469911" y="2043124"/>
                      <a:pt x="415047" y="1964162"/>
                    </a:cubicBezTo>
                    <a:cubicBezTo>
                      <a:pt x="307509" y="1809571"/>
                      <a:pt x="226261" y="1636693"/>
                      <a:pt x="175969" y="1455241"/>
                    </a:cubicBezTo>
                    <a:cubicBezTo>
                      <a:pt x="168063" y="1426952"/>
                      <a:pt x="161015" y="1397139"/>
                      <a:pt x="167587" y="1368469"/>
                    </a:cubicBezTo>
                    <a:cubicBezTo>
                      <a:pt x="174255" y="1339894"/>
                      <a:pt x="199020" y="1313319"/>
                      <a:pt x="228357" y="1314652"/>
                    </a:cubicBezTo>
                    <a:cubicBezTo>
                      <a:pt x="271505" y="1316748"/>
                      <a:pt x="289698" y="1369326"/>
                      <a:pt x="299413" y="1411426"/>
                    </a:cubicBezTo>
                    <a:cubicBezTo>
                      <a:pt x="339990" y="1588115"/>
                      <a:pt x="420285" y="1755469"/>
                      <a:pt x="532776" y="1897678"/>
                    </a:cubicBezTo>
                    <a:cubicBezTo>
                      <a:pt x="601451" y="1984450"/>
                      <a:pt x="701654" y="2068461"/>
                      <a:pt x="810239" y="2046839"/>
                    </a:cubicBezTo>
                    <a:cubicBezTo>
                      <a:pt x="872818" y="2034361"/>
                      <a:pt x="924539" y="1987403"/>
                      <a:pt x="955495" y="1931586"/>
                    </a:cubicBezTo>
                    <a:cubicBezTo>
                      <a:pt x="986451" y="1875865"/>
                      <a:pt x="999215" y="1811857"/>
                      <a:pt x="1006930" y="1748516"/>
                    </a:cubicBezTo>
                    <a:cubicBezTo>
                      <a:pt x="1023599" y="1612880"/>
                      <a:pt x="1019217" y="1474768"/>
                      <a:pt x="994071" y="1340465"/>
                    </a:cubicBezTo>
                    <a:cubicBezTo>
                      <a:pt x="981022" y="1270361"/>
                      <a:pt x="953590" y="1152346"/>
                      <a:pt x="983784" y="1139678"/>
                    </a:cubicBezTo>
                    <a:cubicBezTo>
                      <a:pt x="1016836" y="1132630"/>
                      <a:pt x="1065985" y="1118818"/>
                      <a:pt x="1086178" y="1145965"/>
                    </a:cubicBezTo>
                    <a:cubicBezTo>
                      <a:pt x="1094274" y="1156823"/>
                      <a:pt x="1096941" y="1170634"/>
                      <a:pt x="1099227" y="1183969"/>
                    </a:cubicBezTo>
                    <a:cubicBezTo>
                      <a:pt x="1128088" y="1346752"/>
                      <a:pt x="1143138" y="1512201"/>
                      <a:pt x="1139328" y="1677555"/>
                    </a:cubicBezTo>
                    <a:cubicBezTo>
                      <a:pt x="1135899" y="1826621"/>
                      <a:pt x="1127707" y="1941397"/>
                      <a:pt x="1034076" y="2067508"/>
                    </a:cubicBezTo>
                    <a:cubicBezTo>
                      <a:pt x="1013979" y="2094559"/>
                      <a:pt x="1003311" y="2122087"/>
                      <a:pt x="1000834" y="2155710"/>
                    </a:cubicBezTo>
                    <a:cubicBezTo>
                      <a:pt x="999596" y="2172093"/>
                      <a:pt x="1006740" y="2187809"/>
                      <a:pt x="1013693" y="2202668"/>
                    </a:cubicBezTo>
                    <a:cubicBezTo>
                      <a:pt x="1157806" y="2507278"/>
                      <a:pt x="1356021" y="2828080"/>
                      <a:pt x="1614816" y="3048774"/>
                    </a:cubicBezTo>
                    <a:cubicBezTo>
                      <a:pt x="1643581" y="3073253"/>
                      <a:pt x="1674728" y="3094684"/>
                      <a:pt x="1710161" y="3109448"/>
                    </a:cubicBezTo>
                    <a:cubicBezTo>
                      <a:pt x="1737593" y="3120878"/>
                      <a:pt x="1763501" y="3119925"/>
                      <a:pt x="1790552" y="3108210"/>
                    </a:cubicBezTo>
                    <a:cubicBezTo>
                      <a:pt x="1831986" y="3090208"/>
                      <a:pt x="1868848" y="3065062"/>
                      <a:pt x="1905233" y="3039058"/>
                    </a:cubicBezTo>
                    <a:cubicBezTo>
                      <a:pt x="2156884" y="2858369"/>
                      <a:pt x="2379102" y="2625673"/>
                      <a:pt x="2577126" y="2388787"/>
                    </a:cubicBezTo>
                    <a:cubicBezTo>
                      <a:pt x="2656375" y="2293918"/>
                      <a:pt x="2731813" y="2196382"/>
                      <a:pt x="2799821" y="2093035"/>
                    </a:cubicBezTo>
                    <a:cubicBezTo>
                      <a:pt x="2940601" y="1879104"/>
                      <a:pt x="3048805" y="1623453"/>
                      <a:pt x="3103954" y="1373517"/>
                    </a:cubicBezTo>
                    <a:cubicBezTo>
                      <a:pt x="3134720" y="1233976"/>
                      <a:pt x="3150627" y="1093006"/>
                      <a:pt x="3142626" y="950131"/>
                    </a:cubicBezTo>
                    <a:cubicBezTo>
                      <a:pt x="3133291" y="784014"/>
                      <a:pt x="3095667" y="625423"/>
                      <a:pt x="3000799" y="485692"/>
                    </a:cubicBezTo>
                    <a:cubicBezTo>
                      <a:pt x="2761626" y="133743"/>
                      <a:pt x="2355861" y="127170"/>
                      <a:pt x="1998483" y="293287"/>
                    </a:cubicBezTo>
                    <a:cubicBezTo>
                      <a:pt x="1881516" y="347674"/>
                      <a:pt x="1773788" y="417397"/>
                      <a:pt x="1665394" y="486358"/>
                    </a:cubicBezTo>
                    <a:cubicBezTo>
                      <a:pt x="1661107" y="489120"/>
                      <a:pt x="1656535" y="491407"/>
                      <a:pt x="1652630" y="494550"/>
                    </a:cubicBezTo>
                    <a:cubicBezTo>
                      <a:pt x="1616721" y="523315"/>
                      <a:pt x="1582336" y="512362"/>
                      <a:pt x="1548236" y="490930"/>
                    </a:cubicBezTo>
                    <a:cubicBezTo>
                      <a:pt x="1543188" y="487596"/>
                      <a:pt x="1538044" y="484453"/>
                      <a:pt x="1532805" y="481310"/>
                    </a:cubicBezTo>
                    <a:cubicBezTo>
                      <a:pt x="1482418" y="460069"/>
                      <a:pt x="1433745" y="434923"/>
                      <a:pt x="1383930" y="412444"/>
                    </a:cubicBezTo>
                    <a:cubicBezTo>
                      <a:pt x="1261629" y="357294"/>
                      <a:pt x="1128183" y="320814"/>
                      <a:pt x="1000072" y="279285"/>
                    </a:cubicBezTo>
                    <a:cubicBezTo>
                      <a:pt x="941493" y="260330"/>
                      <a:pt x="875009" y="261473"/>
                      <a:pt x="832051" y="259663"/>
                    </a:cubicBezTo>
                    <a:cubicBezTo>
                      <a:pt x="454861" y="243661"/>
                      <a:pt x="232738" y="635615"/>
                      <a:pt x="172254" y="966704"/>
                    </a:cubicBezTo>
                    <a:cubicBezTo>
                      <a:pt x="133392" y="1179493"/>
                      <a:pt x="131964" y="1411236"/>
                      <a:pt x="174159" y="1623643"/>
                    </a:cubicBezTo>
                    <a:cubicBezTo>
                      <a:pt x="203401" y="1770709"/>
                      <a:pt x="256836" y="1909107"/>
                      <a:pt x="325035" y="2042172"/>
                    </a:cubicBezTo>
                    <a:cubicBezTo>
                      <a:pt x="412856" y="2213622"/>
                      <a:pt x="523727" y="2369737"/>
                      <a:pt x="645361" y="2518612"/>
                    </a:cubicBezTo>
                    <a:cubicBezTo>
                      <a:pt x="679175" y="2559951"/>
                      <a:pt x="712608" y="2601671"/>
                      <a:pt x="747279" y="2642342"/>
                    </a:cubicBezTo>
                    <a:cubicBezTo>
                      <a:pt x="796332" y="2699968"/>
                      <a:pt x="719561" y="2784360"/>
                      <a:pt x="664792" y="2733782"/>
                    </a:cubicBezTo>
                    <a:cubicBezTo>
                      <a:pt x="585639" y="2660821"/>
                      <a:pt x="521346" y="2575381"/>
                      <a:pt x="459433" y="2488323"/>
                    </a:cubicBezTo>
                    <a:cubicBezTo>
                      <a:pt x="330274" y="2306776"/>
                      <a:pt x="213307" y="2117991"/>
                      <a:pt x="120438" y="1914918"/>
                    </a:cubicBezTo>
                    <a:cubicBezTo>
                      <a:pt x="79290" y="1825002"/>
                      <a:pt x="57383" y="1729657"/>
                      <a:pt x="39190" y="1633359"/>
                    </a:cubicBezTo>
                    <a:cubicBezTo>
                      <a:pt x="-38629" y="1222831"/>
                      <a:pt x="-19770" y="728484"/>
                      <a:pt x="274077" y="400538"/>
                    </a:cubicBezTo>
                    <a:cubicBezTo>
                      <a:pt x="387329" y="274046"/>
                      <a:pt x="527061" y="194036"/>
                      <a:pt x="694034" y="161841"/>
                    </a:cubicBezTo>
                    <a:cubicBezTo>
                      <a:pt x="951304" y="112216"/>
                      <a:pt x="1212194" y="206228"/>
                      <a:pt x="1443175" y="311574"/>
                    </a:cubicBezTo>
                    <a:cubicBezTo>
                      <a:pt x="1491086" y="333387"/>
                      <a:pt x="1538140" y="357485"/>
                      <a:pt x="1589574" y="371106"/>
                    </a:cubicBezTo>
                    <a:cubicBezTo>
                      <a:pt x="1606815" y="375678"/>
                      <a:pt x="1621674" y="373011"/>
                      <a:pt x="1636437" y="364438"/>
                    </a:cubicBezTo>
                    <a:cubicBezTo>
                      <a:pt x="1674633" y="342436"/>
                      <a:pt x="1709780" y="315861"/>
                      <a:pt x="1746261" y="291191"/>
                    </a:cubicBezTo>
                    <a:cubicBezTo>
                      <a:pt x="1879516" y="201180"/>
                      <a:pt x="2021057" y="129361"/>
                      <a:pt x="2178886" y="92976"/>
                    </a:cubicBezTo>
                    <a:cubicBezTo>
                      <a:pt x="2273279" y="71163"/>
                      <a:pt x="2368148" y="62877"/>
                      <a:pt x="2463779" y="66306"/>
                    </a:cubicBezTo>
                    <a:lnTo>
                      <a:pt x="2463779" y="66306"/>
                    </a:lnTo>
                    <a:close/>
                    <a:moveTo>
                      <a:pt x="243216" y="58495"/>
                    </a:moveTo>
                    <a:cubicBezTo>
                      <a:pt x="283602" y="53828"/>
                      <a:pt x="320178" y="72402"/>
                      <a:pt x="333036" y="104977"/>
                    </a:cubicBezTo>
                    <a:cubicBezTo>
                      <a:pt x="346086" y="138124"/>
                      <a:pt x="332465" y="184130"/>
                      <a:pt x="302556" y="206037"/>
                    </a:cubicBezTo>
                    <a:cubicBezTo>
                      <a:pt x="292650" y="213276"/>
                      <a:pt x="281030" y="216705"/>
                      <a:pt x="269028" y="219087"/>
                    </a:cubicBezTo>
                    <a:cubicBezTo>
                      <a:pt x="222832" y="233469"/>
                      <a:pt x="178255" y="227183"/>
                      <a:pt x="134631" y="208609"/>
                    </a:cubicBezTo>
                    <a:cubicBezTo>
                      <a:pt x="128344" y="205942"/>
                      <a:pt x="121867" y="199084"/>
                      <a:pt x="119295" y="193560"/>
                    </a:cubicBezTo>
                    <a:cubicBezTo>
                      <a:pt x="115581" y="185463"/>
                      <a:pt x="114723" y="182796"/>
                      <a:pt x="111675" y="171843"/>
                    </a:cubicBezTo>
                    <a:cubicBezTo>
                      <a:pt x="108246" y="159746"/>
                      <a:pt x="107103" y="144030"/>
                      <a:pt x="104817" y="133266"/>
                    </a:cubicBezTo>
                    <a:cubicBezTo>
                      <a:pt x="104817" y="133266"/>
                      <a:pt x="104627" y="111359"/>
                      <a:pt x="112533" y="104406"/>
                    </a:cubicBezTo>
                    <a:cubicBezTo>
                      <a:pt x="113771" y="101929"/>
                      <a:pt x="116819" y="101072"/>
                      <a:pt x="119200" y="99929"/>
                    </a:cubicBezTo>
                    <a:cubicBezTo>
                      <a:pt x="158634" y="80117"/>
                      <a:pt x="198924" y="63543"/>
                      <a:pt x="243216" y="58495"/>
                    </a:cubicBezTo>
                    <a:lnTo>
                      <a:pt x="243216" y="58495"/>
                    </a:lnTo>
                    <a:close/>
                    <a:moveTo>
                      <a:pt x="485913" y="297"/>
                    </a:moveTo>
                    <a:cubicBezTo>
                      <a:pt x="509535" y="-655"/>
                      <a:pt x="533347" y="869"/>
                      <a:pt x="557160" y="2202"/>
                    </a:cubicBezTo>
                    <a:cubicBezTo>
                      <a:pt x="566875" y="2774"/>
                      <a:pt x="570495" y="10299"/>
                      <a:pt x="573924" y="17919"/>
                    </a:cubicBezTo>
                    <a:cubicBezTo>
                      <a:pt x="577543" y="22491"/>
                      <a:pt x="579829" y="27729"/>
                      <a:pt x="581448" y="33254"/>
                    </a:cubicBezTo>
                    <a:cubicBezTo>
                      <a:pt x="584020" y="39731"/>
                      <a:pt x="586497" y="46113"/>
                      <a:pt x="589068" y="52590"/>
                    </a:cubicBezTo>
                    <a:cubicBezTo>
                      <a:pt x="591259" y="64401"/>
                      <a:pt x="591831" y="76307"/>
                      <a:pt x="590973" y="88308"/>
                    </a:cubicBezTo>
                    <a:cubicBezTo>
                      <a:pt x="587354" y="98119"/>
                      <a:pt x="596403" y="101929"/>
                      <a:pt x="585068" y="114883"/>
                    </a:cubicBezTo>
                    <a:cubicBezTo>
                      <a:pt x="550778" y="148983"/>
                      <a:pt x="498962" y="166699"/>
                      <a:pt x="451718" y="170700"/>
                    </a:cubicBezTo>
                    <a:cubicBezTo>
                      <a:pt x="392187" y="175843"/>
                      <a:pt x="343800" y="112216"/>
                      <a:pt x="365612" y="59733"/>
                    </a:cubicBezTo>
                    <a:cubicBezTo>
                      <a:pt x="373232" y="34397"/>
                      <a:pt x="393234" y="21729"/>
                      <a:pt x="415904" y="13251"/>
                    </a:cubicBezTo>
                    <a:cubicBezTo>
                      <a:pt x="438954" y="4679"/>
                      <a:pt x="462291" y="1250"/>
                      <a:pt x="485913" y="297"/>
                    </a:cubicBezTo>
                    <a:lnTo>
                      <a:pt x="485913" y="297"/>
                    </a:lnTo>
                    <a:close/>
                  </a:path>
                </a:pathLst>
              </a:custGeom>
              <a:solidFill>
                <a:srgbClr val="F9BD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A781CD-7C41-4AC2-AFFC-05B277615155}"/>
                  </a:ext>
                </a:extLst>
              </p:cNvPr>
              <p:cNvSpPr/>
              <p:nvPr/>
            </p:nvSpPr>
            <p:spPr>
              <a:xfrm>
                <a:off x="4492313" y="2245422"/>
                <a:ext cx="3159274" cy="3129153"/>
              </a:xfrm>
              <a:custGeom>
                <a:avLst/>
                <a:gdLst>
                  <a:gd name="connsiteX0" fmla="*/ 189658 w 3159274"/>
                  <a:gd name="connsiteY0" fmla="*/ 1275969 h 3129153"/>
                  <a:gd name="connsiteX1" fmla="*/ 178323 w 3159274"/>
                  <a:gd name="connsiteY1" fmla="*/ 1340168 h 3129153"/>
                  <a:gd name="connsiteX2" fmla="*/ 386063 w 3159274"/>
                  <a:gd name="connsiteY2" fmla="*/ 1830610 h 3129153"/>
                  <a:gd name="connsiteX3" fmla="*/ 518365 w 3159274"/>
                  <a:gd name="connsiteY3" fmla="*/ 1987868 h 3129153"/>
                  <a:gd name="connsiteX4" fmla="*/ 704103 w 3159274"/>
                  <a:gd name="connsiteY4" fmla="*/ 2097405 h 3129153"/>
                  <a:gd name="connsiteX5" fmla="*/ 827642 w 3159274"/>
                  <a:gd name="connsiteY5" fmla="*/ 2122075 h 3129153"/>
                  <a:gd name="connsiteX6" fmla="*/ 902032 w 3159274"/>
                  <a:gd name="connsiteY6" fmla="*/ 2182368 h 3129153"/>
                  <a:gd name="connsiteX7" fmla="*/ 1184925 w 3159274"/>
                  <a:gd name="connsiteY7" fmla="*/ 2658618 h 3129153"/>
                  <a:gd name="connsiteX8" fmla="*/ 1352470 w 3159274"/>
                  <a:gd name="connsiteY8" fmla="*/ 2876360 h 3129153"/>
                  <a:gd name="connsiteX9" fmla="*/ 1454482 w 3159274"/>
                  <a:gd name="connsiteY9" fmla="*/ 2987421 h 3129153"/>
                  <a:gd name="connsiteX10" fmla="*/ 1605073 w 3159274"/>
                  <a:gd name="connsiteY10" fmla="*/ 3118295 h 3129153"/>
                  <a:gd name="connsiteX11" fmla="*/ 1612502 w 3159274"/>
                  <a:gd name="connsiteY11" fmla="*/ 3129153 h 3129153"/>
                  <a:gd name="connsiteX12" fmla="*/ 1476580 w 3159274"/>
                  <a:gd name="connsiteY12" fmla="*/ 3021902 h 3129153"/>
                  <a:gd name="connsiteX13" fmla="*/ 986805 w 3159274"/>
                  <a:gd name="connsiteY13" fmla="*/ 2376773 h 3129153"/>
                  <a:gd name="connsiteX14" fmla="*/ 891079 w 3159274"/>
                  <a:gd name="connsiteY14" fmla="*/ 2198084 h 3129153"/>
                  <a:gd name="connsiteX15" fmla="*/ 784113 w 3159274"/>
                  <a:gd name="connsiteY15" fmla="*/ 2129790 h 3129153"/>
                  <a:gd name="connsiteX16" fmla="*/ 642000 w 3159274"/>
                  <a:gd name="connsiteY16" fmla="*/ 2103406 h 3129153"/>
                  <a:gd name="connsiteX17" fmla="*/ 453691 w 3159274"/>
                  <a:gd name="connsiteY17" fmla="*/ 1958816 h 3129153"/>
                  <a:gd name="connsiteX18" fmla="*/ 158035 w 3159274"/>
                  <a:gd name="connsiteY18" fmla="*/ 1330452 h 3129153"/>
                  <a:gd name="connsiteX19" fmla="*/ 173370 w 3159274"/>
                  <a:gd name="connsiteY19" fmla="*/ 1279398 h 3129153"/>
                  <a:gd name="connsiteX20" fmla="*/ 209374 w 3159274"/>
                  <a:gd name="connsiteY20" fmla="*/ 1259205 h 3129153"/>
                  <a:gd name="connsiteX21" fmla="*/ 189658 w 3159274"/>
                  <a:gd name="connsiteY21" fmla="*/ 1275969 h 3129153"/>
                  <a:gd name="connsiteX22" fmla="*/ 1020904 w 3159274"/>
                  <a:gd name="connsiteY22" fmla="*/ 1073468 h 3129153"/>
                  <a:gd name="connsiteX23" fmla="*/ 1015189 w 3159274"/>
                  <a:gd name="connsiteY23" fmla="*/ 1077754 h 3129153"/>
                  <a:gd name="connsiteX24" fmla="*/ 987186 w 3159274"/>
                  <a:gd name="connsiteY24" fmla="*/ 1115187 h 3129153"/>
                  <a:gd name="connsiteX25" fmla="*/ 1012237 w 3159274"/>
                  <a:gd name="connsiteY25" fmla="*/ 1297210 h 3129153"/>
                  <a:gd name="connsiteX26" fmla="*/ 1025191 w 3159274"/>
                  <a:gd name="connsiteY26" fmla="*/ 1424273 h 3129153"/>
                  <a:gd name="connsiteX27" fmla="*/ 1031668 w 3159274"/>
                  <a:gd name="connsiteY27" fmla="*/ 1561433 h 3129153"/>
                  <a:gd name="connsiteX28" fmla="*/ 986329 w 3159274"/>
                  <a:gd name="connsiteY28" fmla="*/ 1819085 h 3129153"/>
                  <a:gd name="connsiteX29" fmla="*/ 956611 w 3159274"/>
                  <a:gd name="connsiteY29" fmla="*/ 1880140 h 3129153"/>
                  <a:gd name="connsiteX30" fmla="*/ 948610 w 3159274"/>
                  <a:gd name="connsiteY30" fmla="*/ 1885188 h 3129153"/>
                  <a:gd name="connsiteX31" fmla="*/ 1011094 w 3159274"/>
                  <a:gd name="connsiteY31" fmla="*/ 1508474 h 3129153"/>
                  <a:gd name="connsiteX32" fmla="*/ 972994 w 3159274"/>
                  <a:gd name="connsiteY32" fmla="*/ 1150144 h 3129153"/>
                  <a:gd name="connsiteX33" fmla="*/ 969755 w 3159274"/>
                  <a:gd name="connsiteY33" fmla="*/ 1114425 h 3129153"/>
                  <a:gd name="connsiteX34" fmla="*/ 982995 w 3159274"/>
                  <a:gd name="connsiteY34" fmla="*/ 1082897 h 3129153"/>
                  <a:gd name="connsiteX35" fmla="*/ 1020904 w 3159274"/>
                  <a:gd name="connsiteY35" fmla="*/ 1073468 h 3129153"/>
                  <a:gd name="connsiteX36" fmla="*/ 117839 w 3159274"/>
                  <a:gd name="connsiteY36" fmla="*/ 587693 h 3129153"/>
                  <a:gd name="connsiteX37" fmla="*/ 81549 w 3159274"/>
                  <a:gd name="connsiteY37" fmla="*/ 703898 h 3129153"/>
                  <a:gd name="connsiteX38" fmla="*/ 31447 w 3159274"/>
                  <a:gd name="connsiteY38" fmla="*/ 927640 h 3129153"/>
                  <a:gd name="connsiteX39" fmla="*/ 18684 w 3159274"/>
                  <a:gd name="connsiteY39" fmla="*/ 1064228 h 3129153"/>
                  <a:gd name="connsiteX40" fmla="*/ 15445 w 3159274"/>
                  <a:gd name="connsiteY40" fmla="*/ 1188720 h 3129153"/>
                  <a:gd name="connsiteX41" fmla="*/ 33448 w 3159274"/>
                  <a:gd name="connsiteY41" fmla="*/ 1432465 h 3129153"/>
                  <a:gd name="connsiteX42" fmla="*/ 101647 w 3159274"/>
                  <a:gd name="connsiteY42" fmla="*/ 1755553 h 3129153"/>
                  <a:gd name="connsiteX43" fmla="*/ 198040 w 3159274"/>
                  <a:gd name="connsiteY43" fmla="*/ 1972437 h 3129153"/>
                  <a:gd name="connsiteX44" fmla="*/ 341105 w 3159274"/>
                  <a:gd name="connsiteY44" fmla="*/ 2218468 h 3129153"/>
                  <a:gd name="connsiteX45" fmla="*/ 544464 w 3159274"/>
                  <a:gd name="connsiteY45" fmla="*/ 2510600 h 3129153"/>
                  <a:gd name="connsiteX46" fmla="*/ 640476 w 3159274"/>
                  <a:gd name="connsiteY46" fmla="*/ 2624138 h 3129153"/>
                  <a:gd name="connsiteX47" fmla="*/ 690196 w 3159274"/>
                  <a:gd name="connsiteY47" fmla="*/ 2670334 h 3129153"/>
                  <a:gd name="connsiteX48" fmla="*/ 722581 w 3159274"/>
                  <a:gd name="connsiteY48" fmla="*/ 2672620 h 3129153"/>
                  <a:gd name="connsiteX49" fmla="*/ 738393 w 3159274"/>
                  <a:gd name="connsiteY49" fmla="*/ 2667000 h 3129153"/>
                  <a:gd name="connsiteX50" fmla="*/ 718962 w 3159274"/>
                  <a:gd name="connsiteY50" fmla="*/ 2682240 h 3129153"/>
                  <a:gd name="connsiteX51" fmla="*/ 702960 w 3159274"/>
                  <a:gd name="connsiteY51" fmla="*/ 2690336 h 3129153"/>
                  <a:gd name="connsiteX52" fmla="*/ 660574 w 3159274"/>
                  <a:gd name="connsiteY52" fmla="*/ 2674811 h 3129153"/>
                  <a:gd name="connsiteX53" fmla="*/ 455119 w 3159274"/>
                  <a:gd name="connsiteY53" fmla="*/ 2429161 h 3129153"/>
                  <a:gd name="connsiteX54" fmla="*/ 116125 w 3159274"/>
                  <a:gd name="connsiteY54" fmla="*/ 1855661 h 3129153"/>
                  <a:gd name="connsiteX55" fmla="*/ 34876 w 3159274"/>
                  <a:gd name="connsiteY55" fmla="*/ 1574102 h 3129153"/>
                  <a:gd name="connsiteX56" fmla="*/ 396 w 3159274"/>
                  <a:gd name="connsiteY56" fmla="*/ 1164527 h 3129153"/>
                  <a:gd name="connsiteX57" fmla="*/ 76310 w 3159274"/>
                  <a:gd name="connsiteY57" fmla="*/ 689420 h 3129153"/>
                  <a:gd name="connsiteX58" fmla="*/ 117839 w 3159274"/>
                  <a:gd name="connsiteY58" fmla="*/ 587693 h 3129153"/>
                  <a:gd name="connsiteX59" fmla="*/ 117839 w 3159274"/>
                  <a:gd name="connsiteY59" fmla="*/ 587693 h 3129153"/>
                  <a:gd name="connsiteX60" fmla="*/ 815926 w 3159274"/>
                  <a:gd name="connsiteY60" fmla="*/ 179737 h 3129153"/>
                  <a:gd name="connsiteX61" fmla="*/ 881363 w 3159274"/>
                  <a:gd name="connsiteY61" fmla="*/ 180308 h 3129153"/>
                  <a:gd name="connsiteX62" fmla="*/ 1298272 w 3159274"/>
                  <a:gd name="connsiteY62" fmla="*/ 300990 h 3129153"/>
                  <a:gd name="connsiteX63" fmla="*/ 1536112 w 3159274"/>
                  <a:gd name="connsiteY63" fmla="*/ 420148 h 3129153"/>
                  <a:gd name="connsiteX64" fmla="*/ 1546970 w 3159274"/>
                  <a:gd name="connsiteY64" fmla="*/ 429387 h 3129153"/>
                  <a:gd name="connsiteX65" fmla="*/ 1379616 w 3159274"/>
                  <a:gd name="connsiteY65" fmla="*/ 352997 h 3129153"/>
                  <a:gd name="connsiteX66" fmla="*/ 989758 w 3159274"/>
                  <a:gd name="connsiteY66" fmla="*/ 217170 h 3129153"/>
                  <a:gd name="connsiteX67" fmla="*/ 899842 w 3159274"/>
                  <a:gd name="connsiteY67" fmla="*/ 204407 h 3129153"/>
                  <a:gd name="connsiteX68" fmla="*/ 525985 w 3159274"/>
                  <a:gd name="connsiteY68" fmla="*/ 290703 h 3129153"/>
                  <a:gd name="connsiteX69" fmla="*/ 585707 w 3159274"/>
                  <a:gd name="connsiteY69" fmla="*/ 245174 h 3129153"/>
                  <a:gd name="connsiteX70" fmla="*/ 750680 w 3159274"/>
                  <a:gd name="connsiteY70" fmla="*/ 185738 h 3129153"/>
                  <a:gd name="connsiteX71" fmla="*/ 815926 w 3159274"/>
                  <a:gd name="connsiteY71" fmla="*/ 179737 h 3129153"/>
                  <a:gd name="connsiteX72" fmla="*/ 815926 w 3159274"/>
                  <a:gd name="connsiteY72" fmla="*/ 179737 h 3129153"/>
                  <a:gd name="connsiteX73" fmla="*/ 2466323 w 3159274"/>
                  <a:gd name="connsiteY73" fmla="*/ 113443 h 3129153"/>
                  <a:gd name="connsiteX74" fmla="*/ 2679874 w 3159274"/>
                  <a:gd name="connsiteY74" fmla="*/ 148685 h 3129153"/>
                  <a:gd name="connsiteX75" fmla="*/ 2893329 w 3159274"/>
                  <a:gd name="connsiteY75" fmla="*/ 273177 h 3129153"/>
                  <a:gd name="connsiteX76" fmla="*/ 3073447 w 3159274"/>
                  <a:gd name="connsiteY76" fmla="*/ 507683 h 3129153"/>
                  <a:gd name="connsiteX77" fmla="*/ 3147742 w 3159274"/>
                  <a:gd name="connsiteY77" fmla="*/ 759333 h 3129153"/>
                  <a:gd name="connsiteX78" fmla="*/ 3157552 w 3159274"/>
                  <a:gd name="connsiteY78" fmla="*/ 988790 h 3129153"/>
                  <a:gd name="connsiteX79" fmla="*/ 3116309 w 3159274"/>
                  <a:gd name="connsiteY79" fmla="*/ 1272731 h 3129153"/>
                  <a:gd name="connsiteX80" fmla="*/ 3056302 w 3159274"/>
                  <a:gd name="connsiteY80" fmla="*/ 1492282 h 3129153"/>
                  <a:gd name="connsiteX81" fmla="*/ 3048206 w 3159274"/>
                  <a:gd name="connsiteY81" fmla="*/ 1506569 h 3129153"/>
                  <a:gd name="connsiteX82" fmla="*/ 3099736 w 3159274"/>
                  <a:gd name="connsiteY82" fmla="*/ 1314069 h 3129153"/>
                  <a:gd name="connsiteX83" fmla="*/ 3138407 w 3159274"/>
                  <a:gd name="connsiteY83" fmla="*/ 890588 h 3129153"/>
                  <a:gd name="connsiteX84" fmla="*/ 2996580 w 3159274"/>
                  <a:gd name="connsiteY84" fmla="*/ 426053 h 3129153"/>
                  <a:gd name="connsiteX85" fmla="*/ 2538713 w 3159274"/>
                  <a:gd name="connsiteY85" fmla="*/ 126016 h 3129153"/>
                  <a:gd name="connsiteX86" fmla="*/ 2348499 w 3159274"/>
                  <a:gd name="connsiteY86" fmla="*/ 121539 h 3129153"/>
                  <a:gd name="connsiteX87" fmla="*/ 2393648 w 3159274"/>
                  <a:gd name="connsiteY87" fmla="*/ 114300 h 3129153"/>
                  <a:gd name="connsiteX88" fmla="*/ 2466323 w 3159274"/>
                  <a:gd name="connsiteY88" fmla="*/ 113443 h 3129153"/>
                  <a:gd name="connsiteX89" fmla="*/ 2466323 w 3159274"/>
                  <a:gd name="connsiteY89" fmla="*/ 113443 h 3129153"/>
                  <a:gd name="connsiteX90" fmla="*/ 115458 w 3159274"/>
                  <a:gd name="connsiteY90" fmla="*/ 46292 h 3129153"/>
                  <a:gd name="connsiteX91" fmla="*/ 114982 w 3159274"/>
                  <a:gd name="connsiteY91" fmla="*/ 62389 h 3129153"/>
                  <a:gd name="connsiteX92" fmla="*/ 176227 w 3159274"/>
                  <a:gd name="connsiteY92" fmla="*/ 149447 h 3129153"/>
                  <a:gd name="connsiteX93" fmla="*/ 271954 w 3159274"/>
                  <a:gd name="connsiteY93" fmla="*/ 161068 h 3129153"/>
                  <a:gd name="connsiteX94" fmla="*/ 137556 w 3159274"/>
                  <a:gd name="connsiteY94" fmla="*/ 150590 h 3129153"/>
                  <a:gd name="connsiteX95" fmla="*/ 122221 w 3159274"/>
                  <a:gd name="connsiteY95" fmla="*/ 135541 h 3129153"/>
                  <a:gd name="connsiteX96" fmla="*/ 114601 w 3159274"/>
                  <a:gd name="connsiteY96" fmla="*/ 113729 h 3129153"/>
                  <a:gd name="connsiteX97" fmla="*/ 107743 w 3159274"/>
                  <a:gd name="connsiteY97" fmla="*/ 75152 h 3129153"/>
                  <a:gd name="connsiteX98" fmla="*/ 115458 w 3159274"/>
                  <a:gd name="connsiteY98" fmla="*/ 46292 h 3129153"/>
                  <a:gd name="connsiteX99" fmla="*/ 115458 w 3159274"/>
                  <a:gd name="connsiteY99" fmla="*/ 46292 h 3129153"/>
                  <a:gd name="connsiteX100" fmla="*/ 368251 w 3159274"/>
                  <a:gd name="connsiteY100" fmla="*/ 0 h 3129153"/>
                  <a:gd name="connsiteX101" fmla="*/ 435117 w 3159274"/>
                  <a:gd name="connsiteY101" fmla="*/ 91154 h 3129153"/>
                  <a:gd name="connsiteX102" fmla="*/ 506935 w 3159274"/>
                  <a:gd name="connsiteY102" fmla="*/ 82391 h 3129153"/>
                  <a:gd name="connsiteX103" fmla="*/ 578182 w 3159274"/>
                  <a:gd name="connsiteY103" fmla="*/ 55150 h 3129153"/>
                  <a:gd name="connsiteX104" fmla="*/ 454357 w 3159274"/>
                  <a:gd name="connsiteY104" fmla="*/ 111062 h 3129153"/>
                  <a:gd name="connsiteX105" fmla="*/ 368251 w 3159274"/>
                  <a:gd name="connsiteY105" fmla="*/ 0 h 3129153"/>
                  <a:gd name="connsiteX106" fmla="*/ 368251 w 3159274"/>
                  <a:gd name="connsiteY106" fmla="*/ 0 h 3129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159274" h="3129153">
                    <a:moveTo>
                      <a:pt x="189658" y="1275969"/>
                    </a:moveTo>
                    <a:cubicBezTo>
                      <a:pt x="167655" y="1293876"/>
                      <a:pt x="172894" y="1317403"/>
                      <a:pt x="178323" y="1340168"/>
                    </a:cubicBezTo>
                    <a:cubicBezTo>
                      <a:pt x="219947" y="1515332"/>
                      <a:pt x="287479" y="1679448"/>
                      <a:pt x="386063" y="1830610"/>
                    </a:cubicBezTo>
                    <a:cubicBezTo>
                      <a:pt x="425306" y="1890713"/>
                      <a:pt x="461692" y="1943291"/>
                      <a:pt x="518365" y="1987868"/>
                    </a:cubicBezTo>
                    <a:cubicBezTo>
                      <a:pt x="568372" y="2027206"/>
                      <a:pt x="644000" y="2085213"/>
                      <a:pt x="704103" y="2097405"/>
                    </a:cubicBezTo>
                    <a:cubicBezTo>
                      <a:pt x="731059" y="2102834"/>
                      <a:pt x="801067" y="2115026"/>
                      <a:pt x="827642" y="2122075"/>
                    </a:cubicBezTo>
                    <a:cubicBezTo>
                      <a:pt x="855169" y="2129409"/>
                      <a:pt x="889174" y="2156270"/>
                      <a:pt x="902032" y="2182368"/>
                    </a:cubicBezTo>
                    <a:cubicBezTo>
                      <a:pt x="988615" y="2358104"/>
                      <a:pt x="1073197" y="2497741"/>
                      <a:pt x="1184925" y="2658618"/>
                    </a:cubicBezTo>
                    <a:cubicBezTo>
                      <a:pt x="1237217" y="2733866"/>
                      <a:pt x="1293034" y="2806446"/>
                      <a:pt x="1352470" y="2876360"/>
                    </a:cubicBezTo>
                    <a:cubicBezTo>
                      <a:pt x="1385140" y="2914745"/>
                      <a:pt x="1418859" y="2952179"/>
                      <a:pt x="1454482" y="2987421"/>
                    </a:cubicBezTo>
                    <a:cubicBezTo>
                      <a:pt x="1501631" y="3034189"/>
                      <a:pt x="1548780" y="3081719"/>
                      <a:pt x="1605073" y="3118295"/>
                    </a:cubicBezTo>
                    <a:cubicBezTo>
                      <a:pt x="1608692" y="3120676"/>
                      <a:pt x="1614883" y="3122200"/>
                      <a:pt x="1612502" y="3129153"/>
                    </a:cubicBezTo>
                    <a:cubicBezTo>
                      <a:pt x="1562972" y="3098768"/>
                      <a:pt x="1518871" y="3061430"/>
                      <a:pt x="1476580" y="3021902"/>
                    </a:cubicBezTo>
                    <a:cubicBezTo>
                      <a:pt x="1276460" y="2834926"/>
                      <a:pt x="1123203" y="2612327"/>
                      <a:pt x="986805" y="2376773"/>
                    </a:cubicBezTo>
                    <a:cubicBezTo>
                      <a:pt x="951277" y="2315337"/>
                      <a:pt x="925654" y="2259997"/>
                      <a:pt x="891079" y="2198084"/>
                    </a:cubicBezTo>
                    <a:cubicBezTo>
                      <a:pt x="873934" y="2167319"/>
                      <a:pt x="831452" y="2139220"/>
                      <a:pt x="784113" y="2129790"/>
                    </a:cubicBezTo>
                    <a:cubicBezTo>
                      <a:pt x="739822" y="2120932"/>
                      <a:pt x="683243" y="2123123"/>
                      <a:pt x="642000" y="2103406"/>
                    </a:cubicBezTo>
                    <a:cubicBezTo>
                      <a:pt x="589136" y="2078069"/>
                      <a:pt x="489219" y="2003012"/>
                      <a:pt x="453691" y="1958816"/>
                    </a:cubicBezTo>
                    <a:cubicBezTo>
                      <a:pt x="304624" y="1773174"/>
                      <a:pt x="210136" y="1561910"/>
                      <a:pt x="158035" y="1330452"/>
                    </a:cubicBezTo>
                    <a:cubicBezTo>
                      <a:pt x="153082" y="1308449"/>
                      <a:pt x="162226" y="1294543"/>
                      <a:pt x="173370" y="1279398"/>
                    </a:cubicBezTo>
                    <a:cubicBezTo>
                      <a:pt x="178037" y="1274445"/>
                      <a:pt x="194515" y="1263682"/>
                      <a:pt x="209374" y="1259205"/>
                    </a:cubicBezTo>
                    <a:cubicBezTo>
                      <a:pt x="209565" y="1259205"/>
                      <a:pt x="193753" y="1272540"/>
                      <a:pt x="189658" y="1275969"/>
                    </a:cubicBezTo>
                    <a:close/>
                    <a:moveTo>
                      <a:pt x="1020904" y="1073468"/>
                    </a:moveTo>
                    <a:cubicBezTo>
                      <a:pt x="1018999" y="1074992"/>
                      <a:pt x="1017285" y="1077373"/>
                      <a:pt x="1015189" y="1077754"/>
                    </a:cubicBezTo>
                    <a:cubicBezTo>
                      <a:pt x="993568" y="1082326"/>
                      <a:pt x="984233" y="1093565"/>
                      <a:pt x="987186" y="1115187"/>
                    </a:cubicBezTo>
                    <a:cubicBezTo>
                      <a:pt x="995282" y="1175861"/>
                      <a:pt x="1005093" y="1236440"/>
                      <a:pt x="1012237" y="1297210"/>
                    </a:cubicBezTo>
                    <a:cubicBezTo>
                      <a:pt x="1017190" y="1339501"/>
                      <a:pt x="1022524" y="1381697"/>
                      <a:pt x="1025191" y="1424273"/>
                    </a:cubicBezTo>
                    <a:cubicBezTo>
                      <a:pt x="1028048" y="1469993"/>
                      <a:pt x="1034144" y="1515713"/>
                      <a:pt x="1031668" y="1561433"/>
                    </a:cubicBezTo>
                    <a:cubicBezTo>
                      <a:pt x="1026905" y="1649063"/>
                      <a:pt x="1021571" y="1736884"/>
                      <a:pt x="986329" y="1819085"/>
                    </a:cubicBezTo>
                    <a:cubicBezTo>
                      <a:pt x="977470" y="1839944"/>
                      <a:pt x="966707" y="1859947"/>
                      <a:pt x="956611" y="1880140"/>
                    </a:cubicBezTo>
                    <a:cubicBezTo>
                      <a:pt x="955182" y="1882997"/>
                      <a:pt x="954039" y="1887855"/>
                      <a:pt x="948610" y="1885188"/>
                    </a:cubicBezTo>
                    <a:cubicBezTo>
                      <a:pt x="1011665" y="1766602"/>
                      <a:pt x="1015189" y="1638110"/>
                      <a:pt x="1011094" y="1508474"/>
                    </a:cubicBezTo>
                    <a:cubicBezTo>
                      <a:pt x="1007284" y="1388078"/>
                      <a:pt x="988996" y="1269302"/>
                      <a:pt x="972994" y="1150144"/>
                    </a:cubicBezTo>
                    <a:cubicBezTo>
                      <a:pt x="971374" y="1138333"/>
                      <a:pt x="970803" y="1126331"/>
                      <a:pt x="969755" y="1114425"/>
                    </a:cubicBezTo>
                    <a:cubicBezTo>
                      <a:pt x="968612" y="1101566"/>
                      <a:pt x="972422" y="1090136"/>
                      <a:pt x="982995" y="1082897"/>
                    </a:cubicBezTo>
                    <a:cubicBezTo>
                      <a:pt x="990710" y="1077754"/>
                      <a:pt x="1020904" y="1073468"/>
                      <a:pt x="1020904" y="1073468"/>
                    </a:cubicBezTo>
                    <a:close/>
                    <a:moveTo>
                      <a:pt x="117839" y="587693"/>
                    </a:moveTo>
                    <a:cubicBezTo>
                      <a:pt x="105838" y="620363"/>
                      <a:pt x="95170" y="660749"/>
                      <a:pt x="81549" y="703898"/>
                    </a:cubicBezTo>
                    <a:cubicBezTo>
                      <a:pt x="72500" y="720185"/>
                      <a:pt x="39544" y="868109"/>
                      <a:pt x="31447" y="927640"/>
                    </a:cubicBezTo>
                    <a:cubicBezTo>
                      <a:pt x="25256" y="972884"/>
                      <a:pt x="21065" y="1018508"/>
                      <a:pt x="18684" y="1064228"/>
                    </a:cubicBezTo>
                    <a:cubicBezTo>
                      <a:pt x="16493" y="1105757"/>
                      <a:pt x="14398" y="1147191"/>
                      <a:pt x="15445" y="1188720"/>
                    </a:cubicBezTo>
                    <a:cubicBezTo>
                      <a:pt x="17541" y="1270254"/>
                      <a:pt x="22875" y="1351502"/>
                      <a:pt x="33448" y="1432465"/>
                    </a:cubicBezTo>
                    <a:cubicBezTo>
                      <a:pt x="47735" y="1542098"/>
                      <a:pt x="68404" y="1650111"/>
                      <a:pt x="101647" y="1755553"/>
                    </a:cubicBezTo>
                    <a:cubicBezTo>
                      <a:pt x="125554" y="1831467"/>
                      <a:pt x="161083" y="1902428"/>
                      <a:pt x="198040" y="1972437"/>
                    </a:cubicBezTo>
                    <a:cubicBezTo>
                      <a:pt x="242331" y="2056352"/>
                      <a:pt x="290432" y="2138172"/>
                      <a:pt x="341105" y="2218468"/>
                    </a:cubicBezTo>
                    <a:cubicBezTo>
                      <a:pt x="404542" y="2318861"/>
                      <a:pt x="471407" y="2416874"/>
                      <a:pt x="544464" y="2510600"/>
                    </a:cubicBezTo>
                    <a:cubicBezTo>
                      <a:pt x="575039" y="2549747"/>
                      <a:pt x="607615" y="2587085"/>
                      <a:pt x="640476" y="2624138"/>
                    </a:cubicBezTo>
                    <a:cubicBezTo>
                      <a:pt x="655430" y="2640997"/>
                      <a:pt x="673051" y="2655665"/>
                      <a:pt x="690196" y="2670334"/>
                    </a:cubicBezTo>
                    <a:cubicBezTo>
                      <a:pt x="699721" y="2678430"/>
                      <a:pt x="711532" y="2675668"/>
                      <a:pt x="722581" y="2672620"/>
                    </a:cubicBezTo>
                    <a:cubicBezTo>
                      <a:pt x="727915" y="2671096"/>
                      <a:pt x="733154" y="2668905"/>
                      <a:pt x="738393" y="2667000"/>
                    </a:cubicBezTo>
                    <a:cubicBezTo>
                      <a:pt x="731916" y="2672048"/>
                      <a:pt x="725439" y="2677192"/>
                      <a:pt x="718962" y="2682240"/>
                    </a:cubicBezTo>
                    <a:cubicBezTo>
                      <a:pt x="715628" y="2689003"/>
                      <a:pt x="709913" y="2690813"/>
                      <a:pt x="702960" y="2690336"/>
                    </a:cubicBezTo>
                    <a:cubicBezTo>
                      <a:pt x="686386" y="2691670"/>
                      <a:pt x="673242" y="2686431"/>
                      <a:pt x="660574" y="2674811"/>
                    </a:cubicBezTo>
                    <a:cubicBezTo>
                      <a:pt x="581326" y="2601849"/>
                      <a:pt x="517127" y="2516315"/>
                      <a:pt x="455119" y="2429161"/>
                    </a:cubicBezTo>
                    <a:cubicBezTo>
                      <a:pt x="325960" y="2247614"/>
                      <a:pt x="208993" y="2058734"/>
                      <a:pt x="116125" y="1855661"/>
                    </a:cubicBezTo>
                    <a:cubicBezTo>
                      <a:pt x="74977" y="1765745"/>
                      <a:pt x="53069" y="1670399"/>
                      <a:pt x="34876" y="1574102"/>
                    </a:cubicBezTo>
                    <a:cubicBezTo>
                      <a:pt x="9349" y="1438847"/>
                      <a:pt x="-2366" y="1302258"/>
                      <a:pt x="396" y="1164527"/>
                    </a:cubicBezTo>
                    <a:cubicBezTo>
                      <a:pt x="3634" y="1002697"/>
                      <a:pt x="25351" y="843725"/>
                      <a:pt x="76310" y="689420"/>
                    </a:cubicBezTo>
                    <a:cubicBezTo>
                      <a:pt x="77739" y="686848"/>
                      <a:pt x="94789" y="631222"/>
                      <a:pt x="117839" y="587693"/>
                    </a:cubicBezTo>
                    <a:lnTo>
                      <a:pt x="117839" y="587693"/>
                    </a:lnTo>
                    <a:close/>
                    <a:moveTo>
                      <a:pt x="815926" y="179737"/>
                    </a:moveTo>
                    <a:cubicBezTo>
                      <a:pt x="838310" y="178689"/>
                      <a:pt x="860789" y="178689"/>
                      <a:pt x="881363" y="180308"/>
                    </a:cubicBezTo>
                    <a:cubicBezTo>
                      <a:pt x="1050813" y="192881"/>
                      <a:pt x="1196831" y="255270"/>
                      <a:pt x="1298272" y="300990"/>
                    </a:cubicBezTo>
                    <a:cubicBezTo>
                      <a:pt x="1379235" y="337471"/>
                      <a:pt x="1456673" y="380714"/>
                      <a:pt x="1536112" y="420148"/>
                    </a:cubicBezTo>
                    <a:cubicBezTo>
                      <a:pt x="1540398" y="422243"/>
                      <a:pt x="1546113" y="423196"/>
                      <a:pt x="1546970" y="429387"/>
                    </a:cubicBezTo>
                    <a:cubicBezTo>
                      <a:pt x="1489915" y="406718"/>
                      <a:pt x="1435528" y="378143"/>
                      <a:pt x="1379616" y="352997"/>
                    </a:cubicBezTo>
                    <a:cubicBezTo>
                      <a:pt x="1253695" y="296228"/>
                      <a:pt x="1128346" y="259556"/>
                      <a:pt x="989758" y="217170"/>
                    </a:cubicBezTo>
                    <a:cubicBezTo>
                      <a:pt x="964326" y="209455"/>
                      <a:pt x="930322" y="207359"/>
                      <a:pt x="899842" y="204407"/>
                    </a:cubicBezTo>
                    <a:cubicBezTo>
                      <a:pt x="801925" y="185928"/>
                      <a:pt x="635904" y="219170"/>
                      <a:pt x="525985" y="290703"/>
                    </a:cubicBezTo>
                    <a:cubicBezTo>
                      <a:pt x="547512" y="267653"/>
                      <a:pt x="565228" y="257270"/>
                      <a:pt x="585707" y="245174"/>
                    </a:cubicBezTo>
                    <a:cubicBezTo>
                      <a:pt x="636666" y="215170"/>
                      <a:pt x="691530" y="194024"/>
                      <a:pt x="750680" y="185738"/>
                    </a:cubicBezTo>
                    <a:cubicBezTo>
                      <a:pt x="771159" y="182975"/>
                      <a:pt x="793543" y="180785"/>
                      <a:pt x="815926" y="179737"/>
                    </a:cubicBezTo>
                    <a:lnTo>
                      <a:pt x="815926" y="179737"/>
                    </a:lnTo>
                    <a:close/>
                    <a:moveTo>
                      <a:pt x="2466323" y="113443"/>
                    </a:moveTo>
                    <a:cubicBezTo>
                      <a:pt x="2538713" y="114871"/>
                      <a:pt x="2610246" y="124206"/>
                      <a:pt x="2679874" y="148685"/>
                    </a:cubicBezTo>
                    <a:cubicBezTo>
                      <a:pt x="2758931" y="176594"/>
                      <a:pt x="2829797" y="218027"/>
                      <a:pt x="2893329" y="273177"/>
                    </a:cubicBezTo>
                    <a:cubicBezTo>
                      <a:pt x="2969529" y="339281"/>
                      <a:pt x="3029727" y="417290"/>
                      <a:pt x="3073447" y="507683"/>
                    </a:cubicBezTo>
                    <a:cubicBezTo>
                      <a:pt x="3112023" y="587312"/>
                      <a:pt x="3134692" y="671703"/>
                      <a:pt x="3147742" y="759333"/>
                    </a:cubicBezTo>
                    <a:cubicBezTo>
                      <a:pt x="3159172" y="835724"/>
                      <a:pt x="3161363" y="912305"/>
                      <a:pt x="3157552" y="988790"/>
                    </a:cubicBezTo>
                    <a:cubicBezTo>
                      <a:pt x="3152790" y="1084517"/>
                      <a:pt x="3139074" y="1179290"/>
                      <a:pt x="3116309" y="1272731"/>
                    </a:cubicBezTo>
                    <a:cubicBezTo>
                      <a:pt x="3098307" y="1346549"/>
                      <a:pt x="3079733" y="1419987"/>
                      <a:pt x="3056302" y="1492282"/>
                    </a:cubicBezTo>
                    <a:cubicBezTo>
                      <a:pt x="3054682" y="1497235"/>
                      <a:pt x="3055825" y="1504664"/>
                      <a:pt x="3048206" y="1506569"/>
                    </a:cubicBezTo>
                    <a:cubicBezTo>
                      <a:pt x="3065827" y="1442561"/>
                      <a:pt x="3085353" y="1379030"/>
                      <a:pt x="3099736" y="1314069"/>
                    </a:cubicBezTo>
                    <a:cubicBezTo>
                      <a:pt x="3130501" y="1174528"/>
                      <a:pt x="3146504" y="1033463"/>
                      <a:pt x="3138407" y="890588"/>
                    </a:cubicBezTo>
                    <a:cubicBezTo>
                      <a:pt x="3129073" y="724472"/>
                      <a:pt x="3091544" y="565785"/>
                      <a:pt x="2996580" y="426053"/>
                    </a:cubicBezTo>
                    <a:cubicBezTo>
                      <a:pt x="2885899" y="263081"/>
                      <a:pt x="2734738" y="159544"/>
                      <a:pt x="2538713" y="126016"/>
                    </a:cubicBezTo>
                    <a:cubicBezTo>
                      <a:pt x="2475658" y="115253"/>
                      <a:pt x="2412031" y="116586"/>
                      <a:pt x="2348499" y="121539"/>
                    </a:cubicBezTo>
                    <a:cubicBezTo>
                      <a:pt x="2362310" y="111919"/>
                      <a:pt x="2379074" y="114871"/>
                      <a:pt x="2393648" y="114300"/>
                    </a:cubicBezTo>
                    <a:cubicBezTo>
                      <a:pt x="2417936" y="113443"/>
                      <a:pt x="2442130" y="112967"/>
                      <a:pt x="2466323" y="113443"/>
                    </a:cubicBezTo>
                    <a:lnTo>
                      <a:pt x="2466323" y="113443"/>
                    </a:lnTo>
                    <a:close/>
                    <a:moveTo>
                      <a:pt x="115458" y="46292"/>
                    </a:moveTo>
                    <a:cubicBezTo>
                      <a:pt x="115553" y="50673"/>
                      <a:pt x="114696" y="58007"/>
                      <a:pt x="114982" y="62389"/>
                    </a:cubicBezTo>
                    <a:cubicBezTo>
                      <a:pt x="118125" y="117348"/>
                      <a:pt x="131079" y="135827"/>
                      <a:pt x="176227" y="149447"/>
                    </a:cubicBezTo>
                    <a:cubicBezTo>
                      <a:pt x="208136" y="159068"/>
                      <a:pt x="239092" y="164687"/>
                      <a:pt x="271954" y="161068"/>
                    </a:cubicBezTo>
                    <a:cubicBezTo>
                      <a:pt x="225757" y="175546"/>
                      <a:pt x="181180" y="169164"/>
                      <a:pt x="137556" y="150590"/>
                    </a:cubicBezTo>
                    <a:cubicBezTo>
                      <a:pt x="131269" y="147923"/>
                      <a:pt x="124792" y="141065"/>
                      <a:pt x="122221" y="135541"/>
                    </a:cubicBezTo>
                    <a:cubicBezTo>
                      <a:pt x="118506" y="127445"/>
                      <a:pt x="117649" y="124778"/>
                      <a:pt x="114601" y="113729"/>
                    </a:cubicBezTo>
                    <a:cubicBezTo>
                      <a:pt x="111172" y="101632"/>
                      <a:pt x="109933" y="85820"/>
                      <a:pt x="107743" y="75152"/>
                    </a:cubicBezTo>
                    <a:cubicBezTo>
                      <a:pt x="107743" y="75152"/>
                      <a:pt x="107552" y="53245"/>
                      <a:pt x="115458" y="46292"/>
                    </a:cubicBezTo>
                    <a:lnTo>
                      <a:pt x="115458" y="46292"/>
                    </a:lnTo>
                    <a:close/>
                    <a:moveTo>
                      <a:pt x="368251" y="0"/>
                    </a:moveTo>
                    <a:cubicBezTo>
                      <a:pt x="366346" y="52102"/>
                      <a:pt x="386825" y="81439"/>
                      <a:pt x="435117" y="91154"/>
                    </a:cubicBezTo>
                    <a:cubicBezTo>
                      <a:pt x="459406" y="96012"/>
                      <a:pt x="483218" y="88011"/>
                      <a:pt x="506935" y="82391"/>
                    </a:cubicBezTo>
                    <a:cubicBezTo>
                      <a:pt x="531891" y="76391"/>
                      <a:pt x="553798" y="62484"/>
                      <a:pt x="578182" y="55150"/>
                    </a:cubicBezTo>
                    <a:cubicBezTo>
                      <a:pt x="543892" y="89249"/>
                      <a:pt x="501601" y="106966"/>
                      <a:pt x="454357" y="111062"/>
                    </a:cubicBezTo>
                    <a:cubicBezTo>
                      <a:pt x="394731" y="116110"/>
                      <a:pt x="346439" y="52578"/>
                      <a:pt x="368251" y="0"/>
                    </a:cubicBezTo>
                    <a:lnTo>
                      <a:pt x="368251" y="0"/>
                    </a:lnTo>
                    <a:close/>
                  </a:path>
                </a:pathLst>
              </a:custGeom>
              <a:solidFill>
                <a:srgbClr val="F053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30360F-3ACA-4F92-8346-7B4556D29E80}"/>
                </a:ext>
              </a:extLst>
            </p:cNvPr>
            <p:cNvGrpSpPr/>
            <p:nvPr/>
          </p:nvGrpSpPr>
          <p:grpSpPr>
            <a:xfrm>
              <a:off x="4410280" y="2192200"/>
              <a:ext cx="1142752" cy="1347670"/>
              <a:chOff x="4410280" y="2192200"/>
              <a:chExt cx="1142752" cy="134767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5FF25B3-A9DB-4585-B6E2-01B10C8DA965}"/>
                  </a:ext>
                </a:extLst>
              </p:cNvPr>
              <p:cNvSpPr/>
              <p:nvPr/>
            </p:nvSpPr>
            <p:spPr>
              <a:xfrm>
                <a:off x="4410412" y="2192200"/>
                <a:ext cx="1142620" cy="1347670"/>
              </a:xfrm>
              <a:custGeom>
                <a:avLst/>
                <a:gdLst>
                  <a:gd name="connsiteX0" fmla="*/ 1140715 w 1142620"/>
                  <a:gd name="connsiteY0" fmla="*/ 1126119 h 1347670"/>
                  <a:gd name="connsiteX1" fmla="*/ 1109283 w 1142620"/>
                  <a:gd name="connsiteY1" fmla="*/ 1128691 h 1347670"/>
                  <a:gd name="connsiteX2" fmla="*/ 1077755 w 1142620"/>
                  <a:gd name="connsiteY2" fmla="*/ 1129072 h 1347670"/>
                  <a:gd name="connsiteX3" fmla="*/ 1077755 w 1142620"/>
                  <a:gd name="connsiteY3" fmla="*/ 1129072 h 1347670"/>
                  <a:gd name="connsiteX4" fmla="*/ 1116617 w 1142620"/>
                  <a:gd name="connsiteY4" fmla="*/ 1127738 h 1347670"/>
                  <a:gd name="connsiteX5" fmla="*/ 1133095 w 1142620"/>
                  <a:gd name="connsiteY5" fmla="*/ 1126595 h 1347670"/>
                  <a:gd name="connsiteX6" fmla="*/ 1140715 w 1142620"/>
                  <a:gd name="connsiteY6" fmla="*/ 1126119 h 1347670"/>
                  <a:gd name="connsiteX7" fmla="*/ 1140715 w 1142620"/>
                  <a:gd name="connsiteY7" fmla="*/ 1126119 h 1347670"/>
                  <a:gd name="connsiteX8" fmla="*/ 1140715 w 1142620"/>
                  <a:gd name="connsiteY8" fmla="*/ 1126119 h 1347670"/>
                  <a:gd name="connsiteX9" fmla="*/ 1142525 w 1142620"/>
                  <a:gd name="connsiteY9" fmla="*/ 1125928 h 1347670"/>
                  <a:gd name="connsiteX10" fmla="*/ 1142525 w 1142620"/>
                  <a:gd name="connsiteY10" fmla="*/ 1125928 h 1347670"/>
                  <a:gd name="connsiteX11" fmla="*/ 1140715 w 1142620"/>
                  <a:gd name="connsiteY11" fmla="*/ 1126119 h 1347670"/>
                  <a:gd name="connsiteX12" fmla="*/ 1142525 w 1142620"/>
                  <a:gd name="connsiteY12" fmla="*/ 1125928 h 1347670"/>
                  <a:gd name="connsiteX13" fmla="*/ 1142525 w 1142620"/>
                  <a:gd name="connsiteY13" fmla="*/ 1125928 h 1347670"/>
                  <a:gd name="connsiteX14" fmla="*/ 1142525 w 1142620"/>
                  <a:gd name="connsiteY14" fmla="*/ 1125928 h 1347670"/>
                  <a:gd name="connsiteX15" fmla="*/ 1142525 w 1142620"/>
                  <a:gd name="connsiteY15" fmla="*/ 1125833 h 1347670"/>
                  <a:gd name="connsiteX16" fmla="*/ 1142620 w 1142620"/>
                  <a:gd name="connsiteY16" fmla="*/ 1125928 h 1347670"/>
                  <a:gd name="connsiteX17" fmla="*/ 1142620 w 1142620"/>
                  <a:gd name="connsiteY17" fmla="*/ 1125928 h 1347670"/>
                  <a:gd name="connsiteX18" fmla="*/ 1142525 w 1142620"/>
                  <a:gd name="connsiteY18" fmla="*/ 1125833 h 1347670"/>
                  <a:gd name="connsiteX19" fmla="*/ 1142525 w 1142620"/>
                  <a:gd name="connsiteY19" fmla="*/ 1125833 h 1347670"/>
                  <a:gd name="connsiteX20" fmla="*/ 107538 w 1142620"/>
                  <a:gd name="connsiteY20" fmla="*/ 148568 h 1347670"/>
                  <a:gd name="connsiteX21" fmla="*/ 106205 w 1142620"/>
                  <a:gd name="connsiteY21" fmla="*/ 149425 h 1347670"/>
                  <a:gd name="connsiteX22" fmla="*/ 108586 w 1142620"/>
                  <a:gd name="connsiteY22" fmla="*/ 151426 h 1347670"/>
                  <a:gd name="connsiteX23" fmla="*/ 107538 w 1142620"/>
                  <a:gd name="connsiteY23" fmla="*/ 148568 h 1347670"/>
                  <a:gd name="connsiteX24" fmla="*/ 107538 w 1142620"/>
                  <a:gd name="connsiteY24" fmla="*/ 148568 h 1347670"/>
                  <a:gd name="connsiteX25" fmla="*/ 194502 w 1142620"/>
                  <a:gd name="connsiteY25" fmla="*/ 114373 h 1347670"/>
                  <a:gd name="connsiteX26" fmla="*/ 202217 w 1142620"/>
                  <a:gd name="connsiteY26" fmla="*/ 185716 h 1347670"/>
                  <a:gd name="connsiteX27" fmla="*/ 147162 w 1142620"/>
                  <a:gd name="connsiteY27" fmla="*/ 199146 h 1347670"/>
                  <a:gd name="connsiteX28" fmla="*/ 91917 w 1142620"/>
                  <a:gd name="connsiteY28" fmla="*/ 477371 h 1347670"/>
                  <a:gd name="connsiteX29" fmla="*/ 199359 w 1142620"/>
                  <a:gd name="connsiteY29" fmla="*/ 900853 h 1347670"/>
                  <a:gd name="connsiteX30" fmla="*/ 261367 w 1142620"/>
                  <a:gd name="connsiteY30" fmla="*/ 1106688 h 1347670"/>
                  <a:gd name="connsiteX31" fmla="*/ 329280 w 1142620"/>
                  <a:gd name="connsiteY31" fmla="*/ 1323286 h 1347670"/>
                  <a:gd name="connsiteX32" fmla="*/ 266415 w 1142620"/>
                  <a:gd name="connsiteY32" fmla="*/ 1347670 h 1347670"/>
                  <a:gd name="connsiteX33" fmla="*/ 111158 w 1142620"/>
                  <a:gd name="connsiteY33" fmla="*/ 850275 h 1347670"/>
                  <a:gd name="connsiteX34" fmla="*/ 28386 w 1142620"/>
                  <a:gd name="connsiteY34" fmla="*/ 501088 h 1347670"/>
                  <a:gd name="connsiteX35" fmla="*/ 33910 w 1142620"/>
                  <a:gd name="connsiteY35" fmla="*/ 202956 h 1347670"/>
                  <a:gd name="connsiteX36" fmla="*/ 98109 w 1142620"/>
                  <a:gd name="connsiteY36" fmla="*/ 147520 h 1347670"/>
                  <a:gd name="connsiteX37" fmla="*/ 194502 w 1142620"/>
                  <a:gd name="connsiteY37" fmla="*/ 114373 h 1347670"/>
                  <a:gd name="connsiteX38" fmla="*/ 194502 w 1142620"/>
                  <a:gd name="connsiteY38" fmla="*/ 114373 h 1347670"/>
                  <a:gd name="connsiteX39" fmla="*/ 750285 w 1142620"/>
                  <a:gd name="connsiteY39" fmla="*/ 73 h 1347670"/>
                  <a:gd name="connsiteX40" fmla="*/ 832772 w 1142620"/>
                  <a:gd name="connsiteY40" fmla="*/ 20076 h 1347670"/>
                  <a:gd name="connsiteX41" fmla="*/ 973647 w 1142620"/>
                  <a:gd name="connsiteY41" fmla="*/ 282966 h 1347670"/>
                  <a:gd name="connsiteX42" fmla="*/ 1059086 w 1142620"/>
                  <a:gd name="connsiteY42" fmla="*/ 631486 h 1347670"/>
                  <a:gd name="connsiteX43" fmla="*/ 1141858 w 1142620"/>
                  <a:gd name="connsiteY43" fmla="*/ 1121642 h 1347670"/>
                  <a:gd name="connsiteX44" fmla="*/ 1142525 w 1142620"/>
                  <a:gd name="connsiteY44" fmla="*/ 1125928 h 1347670"/>
                  <a:gd name="connsiteX45" fmla="*/ 1077755 w 1142620"/>
                  <a:gd name="connsiteY45" fmla="*/ 1129167 h 1347670"/>
                  <a:gd name="connsiteX46" fmla="*/ 1077755 w 1142620"/>
                  <a:gd name="connsiteY46" fmla="*/ 1129167 h 1347670"/>
                  <a:gd name="connsiteX47" fmla="*/ 1003746 w 1142620"/>
                  <a:gd name="connsiteY47" fmla="*/ 716734 h 1347670"/>
                  <a:gd name="connsiteX48" fmla="*/ 906210 w 1142620"/>
                  <a:gd name="connsiteY48" fmla="*/ 290872 h 1347670"/>
                  <a:gd name="connsiteX49" fmla="*/ 730283 w 1142620"/>
                  <a:gd name="connsiteY49" fmla="*/ 68463 h 1347670"/>
                  <a:gd name="connsiteX50" fmla="*/ 675228 w 1142620"/>
                  <a:gd name="connsiteY50" fmla="*/ 81607 h 1347670"/>
                  <a:gd name="connsiteX51" fmla="*/ 657321 w 1142620"/>
                  <a:gd name="connsiteY51" fmla="*/ 9789 h 1347670"/>
                  <a:gd name="connsiteX52" fmla="*/ 750285 w 1142620"/>
                  <a:gd name="connsiteY52" fmla="*/ 73 h 1347670"/>
                  <a:gd name="connsiteX53" fmla="*/ 750285 w 1142620"/>
                  <a:gd name="connsiteY53" fmla="*/ 73 h 13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142620" h="1347670">
                    <a:moveTo>
                      <a:pt x="1140715" y="1126119"/>
                    </a:moveTo>
                    <a:lnTo>
                      <a:pt x="1109283" y="1128691"/>
                    </a:lnTo>
                    <a:cubicBezTo>
                      <a:pt x="1099281" y="1129167"/>
                      <a:pt x="1089566" y="1129357"/>
                      <a:pt x="1077755" y="1129072"/>
                    </a:cubicBezTo>
                    <a:lnTo>
                      <a:pt x="1077755" y="1129072"/>
                    </a:lnTo>
                    <a:lnTo>
                      <a:pt x="1116617" y="1127738"/>
                    </a:lnTo>
                    <a:lnTo>
                      <a:pt x="1133095" y="1126595"/>
                    </a:lnTo>
                    <a:lnTo>
                      <a:pt x="1140715" y="1126119"/>
                    </a:lnTo>
                    <a:lnTo>
                      <a:pt x="1140715" y="1126119"/>
                    </a:lnTo>
                    <a:lnTo>
                      <a:pt x="1140715" y="1126119"/>
                    </a:lnTo>
                    <a:close/>
                    <a:moveTo>
                      <a:pt x="1142525" y="1125928"/>
                    </a:moveTo>
                    <a:cubicBezTo>
                      <a:pt x="1142525" y="1125928"/>
                      <a:pt x="1142525" y="1125928"/>
                      <a:pt x="1142525" y="1125928"/>
                    </a:cubicBezTo>
                    <a:lnTo>
                      <a:pt x="1140715" y="1126119"/>
                    </a:lnTo>
                    <a:lnTo>
                      <a:pt x="1142525" y="1125928"/>
                    </a:lnTo>
                    <a:lnTo>
                      <a:pt x="1142525" y="1125928"/>
                    </a:lnTo>
                    <a:lnTo>
                      <a:pt x="1142525" y="1125928"/>
                    </a:lnTo>
                    <a:close/>
                    <a:moveTo>
                      <a:pt x="1142525" y="1125833"/>
                    </a:moveTo>
                    <a:cubicBezTo>
                      <a:pt x="1142525" y="1125833"/>
                      <a:pt x="1142525" y="1125928"/>
                      <a:pt x="1142620" y="1125928"/>
                    </a:cubicBezTo>
                    <a:cubicBezTo>
                      <a:pt x="1142620" y="1125928"/>
                      <a:pt x="1142620" y="1125928"/>
                      <a:pt x="1142620" y="1125928"/>
                    </a:cubicBezTo>
                    <a:cubicBezTo>
                      <a:pt x="1142525" y="1125928"/>
                      <a:pt x="1142525" y="1125833"/>
                      <a:pt x="1142525" y="1125833"/>
                    </a:cubicBezTo>
                    <a:lnTo>
                      <a:pt x="1142525" y="1125833"/>
                    </a:lnTo>
                    <a:close/>
                    <a:moveTo>
                      <a:pt x="107538" y="148568"/>
                    </a:moveTo>
                    <a:cubicBezTo>
                      <a:pt x="107062" y="148854"/>
                      <a:pt x="106681" y="149140"/>
                      <a:pt x="106205" y="149425"/>
                    </a:cubicBezTo>
                    <a:cubicBezTo>
                      <a:pt x="106967" y="150283"/>
                      <a:pt x="107824" y="150949"/>
                      <a:pt x="108586" y="151426"/>
                    </a:cubicBezTo>
                    <a:cubicBezTo>
                      <a:pt x="108300" y="150568"/>
                      <a:pt x="107919" y="149616"/>
                      <a:pt x="107538" y="148568"/>
                    </a:cubicBezTo>
                    <a:lnTo>
                      <a:pt x="107538" y="148568"/>
                    </a:lnTo>
                    <a:close/>
                    <a:moveTo>
                      <a:pt x="194502" y="114373"/>
                    </a:moveTo>
                    <a:cubicBezTo>
                      <a:pt x="185548" y="149140"/>
                      <a:pt x="200788" y="182382"/>
                      <a:pt x="202217" y="185716"/>
                    </a:cubicBezTo>
                    <a:cubicBezTo>
                      <a:pt x="183834" y="190002"/>
                      <a:pt x="165165" y="191907"/>
                      <a:pt x="147162" y="199146"/>
                    </a:cubicBezTo>
                    <a:cubicBezTo>
                      <a:pt x="30481" y="246009"/>
                      <a:pt x="70867" y="382597"/>
                      <a:pt x="91917" y="477371"/>
                    </a:cubicBezTo>
                    <a:cubicBezTo>
                      <a:pt x="123540" y="619579"/>
                      <a:pt x="159354" y="760740"/>
                      <a:pt x="199359" y="900853"/>
                    </a:cubicBezTo>
                    <a:cubicBezTo>
                      <a:pt x="219076" y="969718"/>
                      <a:pt x="239745" y="1038394"/>
                      <a:pt x="261367" y="1106688"/>
                    </a:cubicBezTo>
                    <a:cubicBezTo>
                      <a:pt x="279179" y="1162885"/>
                      <a:pt x="310802" y="1262993"/>
                      <a:pt x="329280" y="1323286"/>
                    </a:cubicBezTo>
                    <a:cubicBezTo>
                      <a:pt x="301848" y="1335383"/>
                      <a:pt x="272130" y="1344908"/>
                      <a:pt x="266415" y="1347670"/>
                    </a:cubicBezTo>
                    <a:cubicBezTo>
                      <a:pt x="244984" y="1284615"/>
                      <a:pt x="154687" y="1009247"/>
                      <a:pt x="111158" y="850275"/>
                    </a:cubicBezTo>
                    <a:cubicBezTo>
                      <a:pt x="80678" y="738451"/>
                      <a:pt x="58389" y="629104"/>
                      <a:pt x="28386" y="501088"/>
                    </a:cubicBezTo>
                    <a:cubicBezTo>
                      <a:pt x="7240" y="410506"/>
                      <a:pt x="-25812" y="286109"/>
                      <a:pt x="33910" y="202956"/>
                    </a:cubicBezTo>
                    <a:cubicBezTo>
                      <a:pt x="50579" y="179715"/>
                      <a:pt x="71343" y="162284"/>
                      <a:pt x="98109" y="147520"/>
                    </a:cubicBezTo>
                    <a:cubicBezTo>
                      <a:pt x="124874" y="132757"/>
                      <a:pt x="165831" y="124851"/>
                      <a:pt x="194502" y="114373"/>
                    </a:cubicBezTo>
                    <a:lnTo>
                      <a:pt x="194502" y="114373"/>
                    </a:lnTo>
                    <a:close/>
                    <a:moveTo>
                      <a:pt x="750285" y="73"/>
                    </a:moveTo>
                    <a:cubicBezTo>
                      <a:pt x="778765" y="931"/>
                      <a:pt x="807245" y="7027"/>
                      <a:pt x="832772" y="20076"/>
                    </a:cubicBezTo>
                    <a:cubicBezTo>
                      <a:pt x="923831" y="66844"/>
                      <a:pt x="951263" y="192574"/>
                      <a:pt x="973647" y="282966"/>
                    </a:cubicBezTo>
                    <a:cubicBezTo>
                      <a:pt x="1005270" y="410506"/>
                      <a:pt x="1035369" y="518043"/>
                      <a:pt x="1059086" y="631486"/>
                    </a:cubicBezTo>
                    <a:cubicBezTo>
                      <a:pt x="1090709" y="782647"/>
                      <a:pt x="1135858" y="1081637"/>
                      <a:pt x="1141858" y="1121642"/>
                    </a:cubicBezTo>
                    <a:lnTo>
                      <a:pt x="1142525" y="1125928"/>
                    </a:lnTo>
                    <a:lnTo>
                      <a:pt x="1077755" y="1129167"/>
                    </a:lnTo>
                    <a:cubicBezTo>
                      <a:pt x="1077755" y="1129167"/>
                      <a:pt x="1077755" y="1129167"/>
                      <a:pt x="1077755" y="1129167"/>
                    </a:cubicBezTo>
                    <a:cubicBezTo>
                      <a:pt x="1065373" y="1060397"/>
                      <a:pt x="1032321" y="856466"/>
                      <a:pt x="1003746" y="716734"/>
                    </a:cubicBezTo>
                    <a:cubicBezTo>
                      <a:pt x="975171" y="577003"/>
                      <a:pt x="942976" y="431842"/>
                      <a:pt x="906210" y="290872"/>
                    </a:cubicBezTo>
                    <a:cubicBezTo>
                      <a:pt x="881731" y="196955"/>
                      <a:pt x="855441" y="56938"/>
                      <a:pt x="730283" y="68463"/>
                    </a:cubicBezTo>
                    <a:cubicBezTo>
                      <a:pt x="711043" y="70177"/>
                      <a:pt x="693516" y="77035"/>
                      <a:pt x="675228" y="81607"/>
                    </a:cubicBezTo>
                    <a:cubicBezTo>
                      <a:pt x="677800" y="48270"/>
                      <a:pt x="665132" y="25029"/>
                      <a:pt x="657321" y="9789"/>
                    </a:cubicBezTo>
                    <a:cubicBezTo>
                      <a:pt x="687611" y="6074"/>
                      <a:pt x="722949" y="-784"/>
                      <a:pt x="750285" y="73"/>
                    </a:cubicBezTo>
                    <a:lnTo>
                      <a:pt x="750285" y="73"/>
                    </a:lnTo>
                    <a:close/>
                  </a:path>
                </a:pathLst>
              </a:custGeom>
              <a:solidFill>
                <a:srgbClr val="DA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60C93A8-6C22-41EF-9C44-8F04D6C2AA7B}"/>
                  </a:ext>
                </a:extLst>
              </p:cNvPr>
              <p:cNvSpPr/>
              <p:nvPr/>
            </p:nvSpPr>
            <p:spPr>
              <a:xfrm>
                <a:off x="4515854" y="2236850"/>
                <a:ext cx="1006221" cy="1302924"/>
              </a:xfrm>
              <a:custGeom>
                <a:avLst/>
                <a:gdLst>
                  <a:gd name="connsiteX0" fmla="*/ 0 w 1006221"/>
                  <a:gd name="connsiteY0" fmla="*/ 784670 h 1302924"/>
                  <a:gd name="connsiteX1" fmla="*/ 40196 w 1006221"/>
                  <a:gd name="connsiteY1" fmla="*/ 891064 h 1302924"/>
                  <a:gd name="connsiteX2" fmla="*/ 172974 w 1006221"/>
                  <a:gd name="connsiteY2" fmla="*/ 1273207 h 1302924"/>
                  <a:gd name="connsiteX3" fmla="*/ 196310 w 1006221"/>
                  <a:gd name="connsiteY3" fmla="*/ 1290638 h 1302924"/>
                  <a:gd name="connsiteX4" fmla="*/ 160973 w 1006221"/>
                  <a:gd name="connsiteY4" fmla="*/ 1302925 h 1302924"/>
                  <a:gd name="connsiteX5" fmla="*/ 52102 w 1006221"/>
                  <a:gd name="connsiteY5" fmla="*/ 964787 h 1302924"/>
                  <a:gd name="connsiteX6" fmla="*/ 14097 w 1006221"/>
                  <a:gd name="connsiteY6" fmla="*/ 835533 h 1302924"/>
                  <a:gd name="connsiteX7" fmla="*/ 0 w 1006221"/>
                  <a:gd name="connsiteY7" fmla="*/ 784670 h 1302924"/>
                  <a:gd name="connsiteX8" fmla="*/ 0 w 1006221"/>
                  <a:gd name="connsiteY8" fmla="*/ 784670 h 1302924"/>
                  <a:gd name="connsiteX9" fmla="*/ 565976 w 1006221"/>
                  <a:gd name="connsiteY9" fmla="*/ 0 h 1302924"/>
                  <a:gd name="connsiteX10" fmla="*/ 572262 w 1006221"/>
                  <a:gd name="connsiteY10" fmla="*/ 23527 h 1302924"/>
                  <a:gd name="connsiteX11" fmla="*/ 768668 w 1006221"/>
                  <a:gd name="connsiteY11" fmla="*/ 103823 h 1302924"/>
                  <a:gd name="connsiteX12" fmla="*/ 887063 w 1006221"/>
                  <a:gd name="connsiteY12" fmla="*/ 528923 h 1302924"/>
                  <a:gd name="connsiteX13" fmla="*/ 945833 w 1006221"/>
                  <a:gd name="connsiteY13" fmla="*/ 821150 h 1302924"/>
                  <a:gd name="connsiteX14" fmla="*/ 989267 w 1006221"/>
                  <a:gd name="connsiteY14" fmla="*/ 1063371 h 1302924"/>
                  <a:gd name="connsiteX15" fmla="*/ 1006221 w 1006221"/>
                  <a:gd name="connsiteY15" fmla="*/ 1080707 h 1302924"/>
                  <a:gd name="connsiteX16" fmla="*/ 1004697 w 1006221"/>
                  <a:gd name="connsiteY16" fmla="*/ 1083088 h 1302924"/>
                  <a:gd name="connsiteX17" fmla="*/ 970217 w 1006221"/>
                  <a:gd name="connsiteY17" fmla="*/ 1090613 h 1302924"/>
                  <a:gd name="connsiteX18" fmla="*/ 959834 w 1006221"/>
                  <a:gd name="connsiteY18" fmla="*/ 1016222 h 1302924"/>
                  <a:gd name="connsiteX19" fmla="*/ 851821 w 1006221"/>
                  <a:gd name="connsiteY19" fmla="*/ 455771 h 1302924"/>
                  <a:gd name="connsiteX20" fmla="*/ 794385 w 1006221"/>
                  <a:gd name="connsiteY20" fmla="*/ 222218 h 1302924"/>
                  <a:gd name="connsiteX21" fmla="*/ 739616 w 1006221"/>
                  <a:gd name="connsiteY21" fmla="*/ 78486 h 1302924"/>
                  <a:gd name="connsiteX22" fmla="*/ 624554 w 1006221"/>
                  <a:gd name="connsiteY22" fmla="*/ 24098 h 1302924"/>
                  <a:gd name="connsiteX23" fmla="*/ 569405 w 1006221"/>
                  <a:gd name="connsiteY23" fmla="*/ 37147 h 1302924"/>
                  <a:gd name="connsiteX24" fmla="*/ 565976 w 1006221"/>
                  <a:gd name="connsiteY24" fmla="*/ 0 h 1302924"/>
                  <a:gd name="connsiteX25" fmla="*/ 565976 w 1006221"/>
                  <a:gd name="connsiteY25" fmla="*/ 0 h 130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06221" h="1302924">
                    <a:moveTo>
                      <a:pt x="0" y="784670"/>
                    </a:moveTo>
                    <a:cubicBezTo>
                      <a:pt x="15240" y="815816"/>
                      <a:pt x="30671" y="860870"/>
                      <a:pt x="40196" y="891064"/>
                    </a:cubicBezTo>
                    <a:cubicBezTo>
                      <a:pt x="80486" y="1019842"/>
                      <a:pt x="125158" y="1147096"/>
                      <a:pt x="172974" y="1273207"/>
                    </a:cubicBezTo>
                    <a:cubicBezTo>
                      <a:pt x="176879" y="1283494"/>
                      <a:pt x="182499" y="1292828"/>
                      <a:pt x="196310" y="1290638"/>
                    </a:cubicBezTo>
                    <a:cubicBezTo>
                      <a:pt x="190024" y="1293686"/>
                      <a:pt x="166402" y="1302067"/>
                      <a:pt x="160973" y="1302925"/>
                    </a:cubicBezTo>
                    <a:cubicBezTo>
                      <a:pt x="142399" y="1260634"/>
                      <a:pt x="56102" y="978027"/>
                      <a:pt x="52102" y="964787"/>
                    </a:cubicBezTo>
                    <a:cubicBezTo>
                      <a:pt x="39338" y="922877"/>
                      <a:pt x="26765" y="878681"/>
                      <a:pt x="14097" y="835533"/>
                    </a:cubicBezTo>
                    <a:cubicBezTo>
                      <a:pt x="12002" y="825056"/>
                      <a:pt x="2000" y="795242"/>
                      <a:pt x="0" y="784670"/>
                    </a:cubicBezTo>
                    <a:lnTo>
                      <a:pt x="0" y="784670"/>
                    </a:lnTo>
                    <a:close/>
                    <a:moveTo>
                      <a:pt x="565976" y="0"/>
                    </a:moveTo>
                    <a:cubicBezTo>
                      <a:pt x="569881" y="11811"/>
                      <a:pt x="569976" y="15811"/>
                      <a:pt x="572262" y="23527"/>
                    </a:cubicBezTo>
                    <a:cubicBezTo>
                      <a:pt x="654749" y="-3810"/>
                      <a:pt x="737140" y="18002"/>
                      <a:pt x="768668" y="103823"/>
                    </a:cubicBezTo>
                    <a:cubicBezTo>
                      <a:pt x="820293" y="240887"/>
                      <a:pt x="854012" y="386524"/>
                      <a:pt x="887063" y="528923"/>
                    </a:cubicBezTo>
                    <a:cubicBezTo>
                      <a:pt x="909161" y="624078"/>
                      <a:pt x="928592" y="725138"/>
                      <a:pt x="945833" y="821150"/>
                    </a:cubicBezTo>
                    <a:cubicBezTo>
                      <a:pt x="960787" y="904875"/>
                      <a:pt x="972788" y="990410"/>
                      <a:pt x="989267" y="1063371"/>
                    </a:cubicBezTo>
                    <a:cubicBezTo>
                      <a:pt x="992886" y="1075754"/>
                      <a:pt x="993934" y="1081469"/>
                      <a:pt x="1006221" y="1080707"/>
                    </a:cubicBezTo>
                    <a:cubicBezTo>
                      <a:pt x="1005745" y="1081469"/>
                      <a:pt x="1005173" y="1082326"/>
                      <a:pt x="1004697" y="1083088"/>
                    </a:cubicBezTo>
                    <a:cubicBezTo>
                      <a:pt x="990314" y="1089946"/>
                      <a:pt x="986695" y="1093565"/>
                      <a:pt x="970217" y="1090613"/>
                    </a:cubicBezTo>
                    <a:cubicBezTo>
                      <a:pt x="966407" y="1064038"/>
                      <a:pt x="963263" y="1038320"/>
                      <a:pt x="959834" y="1016222"/>
                    </a:cubicBezTo>
                    <a:cubicBezTo>
                      <a:pt x="929926" y="838486"/>
                      <a:pt x="893731" y="638747"/>
                      <a:pt x="851821" y="455771"/>
                    </a:cubicBezTo>
                    <a:cubicBezTo>
                      <a:pt x="833819" y="377190"/>
                      <a:pt x="815245" y="300038"/>
                      <a:pt x="794385" y="222218"/>
                    </a:cubicBezTo>
                    <a:cubicBezTo>
                      <a:pt x="782003" y="175831"/>
                      <a:pt x="758762" y="103918"/>
                      <a:pt x="739616" y="78486"/>
                    </a:cubicBezTo>
                    <a:cubicBezTo>
                      <a:pt x="710184" y="39338"/>
                      <a:pt x="672465" y="19717"/>
                      <a:pt x="624554" y="24098"/>
                    </a:cubicBezTo>
                    <a:cubicBezTo>
                      <a:pt x="605219" y="25813"/>
                      <a:pt x="587693" y="32576"/>
                      <a:pt x="569405" y="37147"/>
                    </a:cubicBezTo>
                    <a:cubicBezTo>
                      <a:pt x="570262" y="23336"/>
                      <a:pt x="567976" y="13240"/>
                      <a:pt x="565976" y="0"/>
                    </a:cubicBezTo>
                    <a:lnTo>
                      <a:pt x="565976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39995A9-E649-42E0-88A3-8D8BF80D9E5F}"/>
                  </a:ext>
                </a:extLst>
              </p:cNvPr>
              <p:cNvSpPr/>
              <p:nvPr/>
            </p:nvSpPr>
            <p:spPr>
              <a:xfrm>
                <a:off x="4410280" y="2192273"/>
                <a:ext cx="1142752" cy="1127664"/>
              </a:xfrm>
              <a:custGeom>
                <a:avLst/>
                <a:gdLst>
                  <a:gd name="connsiteX0" fmla="*/ 1077125 w 1142752"/>
                  <a:gd name="connsiteY0" fmla="*/ 713423 h 1127664"/>
                  <a:gd name="connsiteX1" fmla="*/ 1142752 w 1142752"/>
                  <a:gd name="connsiteY1" fmla="*/ 1125855 h 1127664"/>
                  <a:gd name="connsiteX2" fmla="*/ 1122559 w 1142752"/>
                  <a:gd name="connsiteY2" fmla="*/ 1127665 h 1127664"/>
                  <a:gd name="connsiteX3" fmla="*/ 1132561 w 1142752"/>
                  <a:gd name="connsiteY3" fmla="*/ 1112711 h 1127664"/>
                  <a:gd name="connsiteX4" fmla="*/ 1077125 w 1142752"/>
                  <a:gd name="connsiteY4" fmla="*/ 713423 h 1127664"/>
                  <a:gd name="connsiteX5" fmla="*/ 1077125 w 1142752"/>
                  <a:gd name="connsiteY5" fmla="*/ 713423 h 1127664"/>
                  <a:gd name="connsiteX6" fmla="*/ 85287 w 1142752"/>
                  <a:gd name="connsiteY6" fmla="*/ 250127 h 1127664"/>
                  <a:gd name="connsiteX7" fmla="*/ 79572 w 1142752"/>
                  <a:gd name="connsiteY7" fmla="*/ 422339 h 1127664"/>
                  <a:gd name="connsiteX8" fmla="*/ 112242 w 1142752"/>
                  <a:gd name="connsiteY8" fmla="*/ 565976 h 1127664"/>
                  <a:gd name="connsiteX9" fmla="*/ 149104 w 1142752"/>
                  <a:gd name="connsiteY9" fmla="*/ 715328 h 1127664"/>
                  <a:gd name="connsiteX10" fmla="*/ 71285 w 1142752"/>
                  <a:gd name="connsiteY10" fmla="*/ 416052 h 1127664"/>
                  <a:gd name="connsiteX11" fmla="*/ 61760 w 1142752"/>
                  <a:gd name="connsiteY11" fmla="*/ 328232 h 1127664"/>
                  <a:gd name="connsiteX12" fmla="*/ 85287 w 1142752"/>
                  <a:gd name="connsiteY12" fmla="*/ 250127 h 1127664"/>
                  <a:gd name="connsiteX13" fmla="*/ 85287 w 1142752"/>
                  <a:gd name="connsiteY13" fmla="*/ 250127 h 1127664"/>
                  <a:gd name="connsiteX14" fmla="*/ 16040 w 1142752"/>
                  <a:gd name="connsiteY14" fmla="*/ 235553 h 1127664"/>
                  <a:gd name="connsiteX15" fmla="*/ 5277 w 1142752"/>
                  <a:gd name="connsiteY15" fmla="*/ 294132 h 1127664"/>
                  <a:gd name="connsiteX16" fmla="*/ 81286 w 1142752"/>
                  <a:gd name="connsiteY16" fmla="*/ 710089 h 1127664"/>
                  <a:gd name="connsiteX17" fmla="*/ 93669 w 1142752"/>
                  <a:gd name="connsiteY17" fmla="*/ 782670 h 1127664"/>
                  <a:gd name="connsiteX18" fmla="*/ 64046 w 1142752"/>
                  <a:gd name="connsiteY18" fmla="*/ 657225 h 1127664"/>
                  <a:gd name="connsiteX19" fmla="*/ 25374 w 1142752"/>
                  <a:gd name="connsiteY19" fmla="*/ 488061 h 1127664"/>
                  <a:gd name="connsiteX20" fmla="*/ 3276 w 1142752"/>
                  <a:gd name="connsiteY20" fmla="*/ 373761 h 1127664"/>
                  <a:gd name="connsiteX21" fmla="*/ 3181 w 1142752"/>
                  <a:gd name="connsiteY21" fmla="*/ 281845 h 1127664"/>
                  <a:gd name="connsiteX22" fmla="*/ 16040 w 1142752"/>
                  <a:gd name="connsiteY22" fmla="*/ 235553 h 1127664"/>
                  <a:gd name="connsiteX23" fmla="*/ 16040 w 1142752"/>
                  <a:gd name="connsiteY23" fmla="*/ 235553 h 1127664"/>
                  <a:gd name="connsiteX24" fmla="*/ 727462 w 1142752"/>
                  <a:gd name="connsiteY24" fmla="*/ 381 h 1127664"/>
                  <a:gd name="connsiteX25" fmla="*/ 832999 w 1142752"/>
                  <a:gd name="connsiteY25" fmla="*/ 20765 h 1127664"/>
                  <a:gd name="connsiteX26" fmla="*/ 795852 w 1142752"/>
                  <a:gd name="connsiteY26" fmla="*/ 10097 h 1127664"/>
                  <a:gd name="connsiteX27" fmla="*/ 675932 w 1142752"/>
                  <a:gd name="connsiteY27" fmla="*/ 13049 h 1127664"/>
                  <a:gd name="connsiteX28" fmla="*/ 665169 w 1142752"/>
                  <a:gd name="connsiteY28" fmla="*/ 25718 h 1127664"/>
                  <a:gd name="connsiteX29" fmla="*/ 657549 w 1142752"/>
                  <a:gd name="connsiteY29" fmla="*/ 10573 h 1127664"/>
                  <a:gd name="connsiteX30" fmla="*/ 693363 w 1142752"/>
                  <a:gd name="connsiteY30" fmla="*/ 4096 h 1127664"/>
                  <a:gd name="connsiteX31" fmla="*/ 727462 w 1142752"/>
                  <a:gd name="connsiteY31" fmla="*/ 381 h 1127664"/>
                  <a:gd name="connsiteX32" fmla="*/ 727462 w 1142752"/>
                  <a:gd name="connsiteY32" fmla="*/ 381 h 112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42752" h="1127664">
                    <a:moveTo>
                      <a:pt x="1077125" y="713423"/>
                    </a:moveTo>
                    <a:cubicBezTo>
                      <a:pt x="1086269" y="766096"/>
                      <a:pt x="1140657" y="1110520"/>
                      <a:pt x="1142752" y="1125855"/>
                    </a:cubicBezTo>
                    <a:cubicBezTo>
                      <a:pt x="1136466" y="1125951"/>
                      <a:pt x="1128846" y="1127570"/>
                      <a:pt x="1122559" y="1127665"/>
                    </a:cubicBezTo>
                    <a:cubicBezTo>
                      <a:pt x="1129417" y="1124141"/>
                      <a:pt x="1133132" y="1124522"/>
                      <a:pt x="1132561" y="1112711"/>
                    </a:cubicBezTo>
                    <a:cubicBezTo>
                      <a:pt x="1130275" y="1064514"/>
                      <a:pt x="1069219" y="720471"/>
                      <a:pt x="1077125" y="713423"/>
                    </a:cubicBezTo>
                    <a:lnTo>
                      <a:pt x="1077125" y="713423"/>
                    </a:lnTo>
                    <a:close/>
                    <a:moveTo>
                      <a:pt x="85287" y="250127"/>
                    </a:moveTo>
                    <a:cubicBezTo>
                      <a:pt x="53187" y="314611"/>
                      <a:pt x="72618" y="387477"/>
                      <a:pt x="79572" y="422339"/>
                    </a:cubicBezTo>
                    <a:cubicBezTo>
                      <a:pt x="82620" y="437483"/>
                      <a:pt x="103479" y="533686"/>
                      <a:pt x="112242" y="565976"/>
                    </a:cubicBezTo>
                    <a:cubicBezTo>
                      <a:pt x="119196" y="591789"/>
                      <a:pt x="141484" y="685705"/>
                      <a:pt x="149104" y="715328"/>
                    </a:cubicBezTo>
                    <a:cubicBezTo>
                      <a:pt x="133769" y="675037"/>
                      <a:pt x="80619" y="456724"/>
                      <a:pt x="71285" y="416052"/>
                    </a:cubicBezTo>
                    <a:cubicBezTo>
                      <a:pt x="66618" y="395954"/>
                      <a:pt x="62046" y="355187"/>
                      <a:pt x="61760" y="328232"/>
                    </a:cubicBezTo>
                    <a:cubicBezTo>
                      <a:pt x="61665" y="314039"/>
                      <a:pt x="68808" y="267462"/>
                      <a:pt x="85287" y="250127"/>
                    </a:cubicBezTo>
                    <a:lnTo>
                      <a:pt x="85287" y="250127"/>
                    </a:lnTo>
                    <a:close/>
                    <a:moveTo>
                      <a:pt x="16040" y="235553"/>
                    </a:moveTo>
                    <a:cubicBezTo>
                      <a:pt x="13563" y="249365"/>
                      <a:pt x="4991" y="283655"/>
                      <a:pt x="5277" y="294132"/>
                    </a:cubicBezTo>
                    <a:cubicBezTo>
                      <a:pt x="-5391" y="388620"/>
                      <a:pt x="71952" y="632651"/>
                      <a:pt x="81286" y="710089"/>
                    </a:cubicBezTo>
                    <a:cubicBezTo>
                      <a:pt x="87382" y="744570"/>
                      <a:pt x="95669" y="781526"/>
                      <a:pt x="93669" y="782670"/>
                    </a:cubicBezTo>
                    <a:cubicBezTo>
                      <a:pt x="86239" y="749808"/>
                      <a:pt x="70523" y="692182"/>
                      <a:pt x="64046" y="657225"/>
                    </a:cubicBezTo>
                    <a:cubicBezTo>
                      <a:pt x="62998" y="651891"/>
                      <a:pt x="36995" y="538544"/>
                      <a:pt x="25374" y="488061"/>
                    </a:cubicBezTo>
                    <a:cubicBezTo>
                      <a:pt x="14516" y="440817"/>
                      <a:pt x="8610" y="422910"/>
                      <a:pt x="3276" y="373761"/>
                    </a:cubicBezTo>
                    <a:cubicBezTo>
                      <a:pt x="-534" y="337757"/>
                      <a:pt x="-1581" y="302038"/>
                      <a:pt x="3181" y="281845"/>
                    </a:cubicBezTo>
                    <a:cubicBezTo>
                      <a:pt x="5467" y="266224"/>
                      <a:pt x="10230" y="246602"/>
                      <a:pt x="16040" y="235553"/>
                    </a:cubicBezTo>
                    <a:lnTo>
                      <a:pt x="16040" y="235553"/>
                    </a:lnTo>
                    <a:close/>
                    <a:moveTo>
                      <a:pt x="727462" y="381"/>
                    </a:moveTo>
                    <a:cubicBezTo>
                      <a:pt x="765086" y="-1429"/>
                      <a:pt x="809568" y="2858"/>
                      <a:pt x="832999" y="20765"/>
                    </a:cubicBezTo>
                    <a:cubicBezTo>
                      <a:pt x="815854" y="15526"/>
                      <a:pt x="804710" y="11811"/>
                      <a:pt x="795852" y="10097"/>
                    </a:cubicBezTo>
                    <a:cubicBezTo>
                      <a:pt x="781945" y="7525"/>
                      <a:pt x="734511" y="857"/>
                      <a:pt x="675932" y="13049"/>
                    </a:cubicBezTo>
                    <a:cubicBezTo>
                      <a:pt x="669550" y="14383"/>
                      <a:pt x="664121" y="17526"/>
                      <a:pt x="665169" y="25718"/>
                    </a:cubicBezTo>
                    <a:cubicBezTo>
                      <a:pt x="662216" y="19717"/>
                      <a:pt x="660311" y="16574"/>
                      <a:pt x="657549" y="10573"/>
                    </a:cubicBezTo>
                    <a:cubicBezTo>
                      <a:pt x="673741" y="6382"/>
                      <a:pt x="681361" y="6191"/>
                      <a:pt x="693363" y="4096"/>
                    </a:cubicBezTo>
                    <a:cubicBezTo>
                      <a:pt x="703174" y="2286"/>
                      <a:pt x="714984" y="953"/>
                      <a:pt x="727462" y="381"/>
                    </a:cubicBezTo>
                    <a:lnTo>
                      <a:pt x="727462" y="381"/>
                    </a:lnTo>
                    <a:close/>
                  </a:path>
                </a:pathLst>
              </a:custGeom>
              <a:solidFill>
                <a:srgbClr val="7F7F7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DE63EDF-C6CF-467E-BD20-1A1542A4362B}"/>
                  </a:ext>
                </a:extLst>
              </p:cNvPr>
              <p:cNvSpPr/>
              <p:nvPr/>
            </p:nvSpPr>
            <p:spPr>
              <a:xfrm>
                <a:off x="4453370" y="2202748"/>
                <a:ext cx="1077277" cy="1305689"/>
              </a:xfrm>
              <a:custGeom>
                <a:avLst/>
                <a:gdLst>
                  <a:gd name="connsiteX0" fmla="*/ 11049 w 1077277"/>
                  <a:gd name="connsiteY0" fmla="*/ 376621 h 1305689"/>
                  <a:gd name="connsiteX1" fmla="*/ 254984 w 1077277"/>
                  <a:gd name="connsiteY1" fmla="*/ 1305690 h 1305689"/>
                  <a:gd name="connsiteX2" fmla="*/ 11049 w 1077277"/>
                  <a:gd name="connsiteY2" fmla="*/ 376621 h 1305689"/>
                  <a:gd name="connsiteX3" fmla="*/ 11049 w 1077277"/>
                  <a:gd name="connsiteY3" fmla="*/ 376621 h 1305689"/>
                  <a:gd name="connsiteX4" fmla="*/ 871633 w 1077277"/>
                  <a:gd name="connsiteY4" fmla="*/ 148402 h 1305689"/>
                  <a:gd name="connsiteX5" fmla="*/ 1077278 w 1077277"/>
                  <a:gd name="connsiteY5" fmla="*/ 1079471 h 1305689"/>
                  <a:gd name="connsiteX6" fmla="*/ 871633 w 1077277"/>
                  <a:gd name="connsiteY6" fmla="*/ 148402 h 1305689"/>
                  <a:gd name="connsiteX7" fmla="*/ 871633 w 1077277"/>
                  <a:gd name="connsiteY7" fmla="*/ 148402 h 1305689"/>
                  <a:gd name="connsiteX8" fmla="*/ 133826 w 1077277"/>
                  <a:gd name="connsiteY8" fmla="*/ 120303 h 1305689"/>
                  <a:gd name="connsiteX9" fmla="*/ 147066 w 1077277"/>
                  <a:gd name="connsiteY9" fmla="*/ 130305 h 1305689"/>
                  <a:gd name="connsiteX10" fmla="*/ 146971 w 1077277"/>
                  <a:gd name="connsiteY10" fmla="*/ 130495 h 1305689"/>
                  <a:gd name="connsiteX11" fmla="*/ 0 w 1077277"/>
                  <a:gd name="connsiteY11" fmla="*/ 215077 h 1305689"/>
                  <a:gd name="connsiteX12" fmla="*/ 25908 w 1077277"/>
                  <a:gd name="connsiteY12" fmla="*/ 172500 h 1305689"/>
                  <a:gd name="connsiteX13" fmla="*/ 133826 w 1077277"/>
                  <a:gd name="connsiteY13" fmla="*/ 120303 h 1305689"/>
                  <a:gd name="connsiteX14" fmla="*/ 133826 w 1077277"/>
                  <a:gd name="connsiteY14" fmla="*/ 120303 h 1305689"/>
                  <a:gd name="connsiteX15" fmla="*/ 687419 w 1077277"/>
                  <a:gd name="connsiteY15" fmla="*/ 3 h 1305689"/>
                  <a:gd name="connsiteX16" fmla="*/ 783431 w 1077277"/>
                  <a:gd name="connsiteY16" fmla="*/ 15052 h 1305689"/>
                  <a:gd name="connsiteX17" fmla="*/ 817626 w 1077277"/>
                  <a:gd name="connsiteY17" fmla="*/ 37722 h 1305689"/>
                  <a:gd name="connsiteX18" fmla="*/ 748094 w 1077277"/>
                  <a:gd name="connsiteY18" fmla="*/ 20386 h 1305689"/>
                  <a:gd name="connsiteX19" fmla="*/ 654749 w 1077277"/>
                  <a:gd name="connsiteY19" fmla="*/ 19434 h 1305689"/>
                  <a:gd name="connsiteX20" fmla="*/ 632174 w 1077277"/>
                  <a:gd name="connsiteY20" fmla="*/ 12671 h 1305689"/>
                  <a:gd name="connsiteX21" fmla="*/ 651986 w 1077277"/>
                  <a:gd name="connsiteY21" fmla="*/ 4003 h 1305689"/>
                  <a:gd name="connsiteX22" fmla="*/ 687419 w 1077277"/>
                  <a:gd name="connsiteY22" fmla="*/ 3 h 1305689"/>
                  <a:gd name="connsiteX23" fmla="*/ 687419 w 1077277"/>
                  <a:gd name="connsiteY23" fmla="*/ 3 h 130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77277" h="1305689">
                    <a:moveTo>
                      <a:pt x="11049" y="376621"/>
                    </a:moveTo>
                    <a:cubicBezTo>
                      <a:pt x="63246" y="693994"/>
                      <a:pt x="169450" y="997080"/>
                      <a:pt x="254984" y="1305690"/>
                    </a:cubicBezTo>
                    <a:cubicBezTo>
                      <a:pt x="138303" y="1005366"/>
                      <a:pt x="34004" y="701805"/>
                      <a:pt x="11049" y="376621"/>
                    </a:cubicBezTo>
                    <a:lnTo>
                      <a:pt x="11049" y="376621"/>
                    </a:lnTo>
                    <a:close/>
                    <a:moveTo>
                      <a:pt x="871633" y="148402"/>
                    </a:moveTo>
                    <a:cubicBezTo>
                      <a:pt x="981551" y="449868"/>
                      <a:pt x="1029081" y="764765"/>
                      <a:pt x="1077278" y="1079471"/>
                    </a:cubicBezTo>
                    <a:cubicBezTo>
                      <a:pt x="998030" y="771432"/>
                      <a:pt x="951738" y="456060"/>
                      <a:pt x="871633" y="148402"/>
                    </a:cubicBezTo>
                    <a:lnTo>
                      <a:pt x="871633" y="148402"/>
                    </a:lnTo>
                    <a:close/>
                    <a:moveTo>
                      <a:pt x="133826" y="120303"/>
                    </a:moveTo>
                    <a:cubicBezTo>
                      <a:pt x="143066" y="117351"/>
                      <a:pt x="146495" y="121827"/>
                      <a:pt x="147066" y="130305"/>
                    </a:cubicBezTo>
                    <a:cubicBezTo>
                      <a:pt x="147066" y="130305"/>
                      <a:pt x="146971" y="130495"/>
                      <a:pt x="146971" y="130495"/>
                    </a:cubicBezTo>
                    <a:cubicBezTo>
                      <a:pt x="83820" y="143163"/>
                      <a:pt x="40672" y="159832"/>
                      <a:pt x="0" y="215077"/>
                    </a:cubicBezTo>
                    <a:cubicBezTo>
                      <a:pt x="1905" y="196122"/>
                      <a:pt x="14002" y="184311"/>
                      <a:pt x="25908" y="172500"/>
                    </a:cubicBezTo>
                    <a:cubicBezTo>
                      <a:pt x="55817" y="142782"/>
                      <a:pt x="95345" y="132591"/>
                      <a:pt x="133826" y="120303"/>
                    </a:cubicBezTo>
                    <a:lnTo>
                      <a:pt x="133826" y="120303"/>
                    </a:lnTo>
                    <a:close/>
                    <a:moveTo>
                      <a:pt x="687419" y="3"/>
                    </a:moveTo>
                    <a:cubicBezTo>
                      <a:pt x="727520" y="3"/>
                      <a:pt x="760857" y="3527"/>
                      <a:pt x="783431" y="15052"/>
                    </a:cubicBezTo>
                    <a:cubicBezTo>
                      <a:pt x="790575" y="18767"/>
                      <a:pt x="798385" y="21720"/>
                      <a:pt x="817626" y="37722"/>
                    </a:cubicBezTo>
                    <a:cubicBezTo>
                      <a:pt x="798576" y="33150"/>
                      <a:pt x="765429" y="25053"/>
                      <a:pt x="748094" y="20386"/>
                    </a:cubicBezTo>
                    <a:cubicBezTo>
                      <a:pt x="718947" y="12480"/>
                      <a:pt x="656654" y="19434"/>
                      <a:pt x="654749" y="19434"/>
                    </a:cubicBezTo>
                    <a:cubicBezTo>
                      <a:pt x="646271" y="19434"/>
                      <a:pt x="633222" y="22386"/>
                      <a:pt x="632174" y="12671"/>
                    </a:cubicBezTo>
                    <a:cubicBezTo>
                      <a:pt x="631222" y="3908"/>
                      <a:pt x="641033" y="5432"/>
                      <a:pt x="651986" y="4003"/>
                    </a:cubicBezTo>
                    <a:cubicBezTo>
                      <a:pt x="663988" y="2384"/>
                      <a:pt x="675418" y="-93"/>
                      <a:pt x="687419" y="3"/>
                    </a:cubicBezTo>
                    <a:lnTo>
                      <a:pt x="687419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421A447-E53F-4B09-BA2F-F7A583B0010A}"/>
                </a:ext>
              </a:extLst>
            </p:cNvPr>
            <p:cNvGrpSpPr/>
            <p:nvPr/>
          </p:nvGrpSpPr>
          <p:grpSpPr>
            <a:xfrm>
              <a:off x="5161100" y="4859083"/>
              <a:ext cx="546352" cy="547480"/>
              <a:chOff x="5161100" y="4859083"/>
              <a:chExt cx="546352" cy="54748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E4379EE-D127-432B-B3ED-923204E1DF7B}"/>
                  </a:ext>
                </a:extLst>
              </p:cNvPr>
              <p:cNvSpPr/>
              <p:nvPr/>
            </p:nvSpPr>
            <p:spPr>
              <a:xfrm>
                <a:off x="5164526" y="4864750"/>
                <a:ext cx="534850" cy="534911"/>
              </a:xfrm>
              <a:custGeom>
                <a:avLst/>
                <a:gdLst>
                  <a:gd name="connsiteX0" fmla="*/ 518999 w 534850"/>
                  <a:gd name="connsiteY0" fmla="*/ 179118 h 534911"/>
                  <a:gd name="connsiteX1" fmla="*/ 344882 w 534850"/>
                  <a:gd name="connsiteY1" fmla="*/ 10811 h 534911"/>
                  <a:gd name="connsiteX2" fmla="*/ 190386 w 534850"/>
                  <a:gd name="connsiteY2" fmla="*/ 10906 h 534911"/>
                  <a:gd name="connsiteX3" fmla="*/ 190386 w 534850"/>
                  <a:gd name="connsiteY3" fmla="*/ 10906 h 534911"/>
                  <a:gd name="connsiteX4" fmla="*/ 190386 w 534850"/>
                  <a:gd name="connsiteY4" fmla="*/ 10906 h 534911"/>
                  <a:gd name="connsiteX5" fmla="*/ 135713 w 534850"/>
                  <a:gd name="connsiteY5" fmla="*/ 35100 h 534911"/>
                  <a:gd name="connsiteX6" fmla="*/ 87802 w 534850"/>
                  <a:gd name="connsiteY6" fmla="*/ 25003 h 534911"/>
                  <a:gd name="connsiteX7" fmla="*/ 30747 w 534850"/>
                  <a:gd name="connsiteY7" fmla="*/ 72438 h 534911"/>
                  <a:gd name="connsiteX8" fmla="*/ 41034 w 534850"/>
                  <a:gd name="connsiteY8" fmla="*/ 87392 h 534911"/>
                  <a:gd name="connsiteX9" fmla="*/ 44463 w 534850"/>
                  <a:gd name="connsiteY9" fmla="*/ 121587 h 534911"/>
                  <a:gd name="connsiteX10" fmla="*/ 44463 w 534850"/>
                  <a:gd name="connsiteY10" fmla="*/ 121587 h 534911"/>
                  <a:gd name="connsiteX11" fmla="*/ 4934 w 534850"/>
                  <a:gd name="connsiteY11" fmla="*/ 205883 h 534911"/>
                  <a:gd name="connsiteX12" fmla="*/ 1029 w 534850"/>
                  <a:gd name="connsiteY12" fmla="*/ 233601 h 534911"/>
                  <a:gd name="connsiteX13" fmla="*/ 16460 w 534850"/>
                  <a:gd name="connsiteY13" fmla="*/ 354759 h 534911"/>
                  <a:gd name="connsiteX14" fmla="*/ 190577 w 534850"/>
                  <a:gd name="connsiteY14" fmla="*/ 523161 h 534911"/>
                  <a:gd name="connsiteX15" fmla="*/ 367742 w 534850"/>
                  <a:gd name="connsiteY15" fmla="*/ 515731 h 534911"/>
                  <a:gd name="connsiteX16" fmla="*/ 367742 w 534850"/>
                  <a:gd name="connsiteY16" fmla="*/ 515731 h 534911"/>
                  <a:gd name="connsiteX17" fmla="*/ 367742 w 534850"/>
                  <a:gd name="connsiteY17" fmla="*/ 515731 h 534911"/>
                  <a:gd name="connsiteX18" fmla="*/ 479470 w 534850"/>
                  <a:gd name="connsiteY18" fmla="*/ 427530 h 534911"/>
                  <a:gd name="connsiteX19" fmla="*/ 530810 w 534850"/>
                  <a:gd name="connsiteY19" fmla="*/ 313515 h 534911"/>
                  <a:gd name="connsiteX20" fmla="*/ 518999 w 534850"/>
                  <a:gd name="connsiteY20" fmla="*/ 179118 h 534911"/>
                  <a:gd name="connsiteX21" fmla="*/ 518999 w 534850"/>
                  <a:gd name="connsiteY21" fmla="*/ 179118 h 53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4850" h="534911">
                    <a:moveTo>
                      <a:pt x="518999" y="179118"/>
                    </a:moveTo>
                    <a:cubicBezTo>
                      <a:pt x="486900" y="95583"/>
                      <a:pt x="429940" y="38338"/>
                      <a:pt x="344882" y="10811"/>
                    </a:cubicBezTo>
                    <a:cubicBezTo>
                      <a:pt x="293352" y="-3572"/>
                      <a:pt x="241821" y="-3667"/>
                      <a:pt x="190386" y="10906"/>
                    </a:cubicBezTo>
                    <a:lnTo>
                      <a:pt x="190386" y="10906"/>
                    </a:lnTo>
                    <a:lnTo>
                      <a:pt x="190386" y="10906"/>
                    </a:lnTo>
                    <a:cubicBezTo>
                      <a:pt x="171527" y="17383"/>
                      <a:pt x="152858" y="24241"/>
                      <a:pt x="135713" y="35100"/>
                    </a:cubicBezTo>
                    <a:cubicBezTo>
                      <a:pt x="108852" y="52054"/>
                      <a:pt x="108566" y="51769"/>
                      <a:pt x="87802" y="25003"/>
                    </a:cubicBezTo>
                    <a:cubicBezTo>
                      <a:pt x="80563" y="32909"/>
                      <a:pt x="34081" y="67199"/>
                      <a:pt x="30747" y="72438"/>
                    </a:cubicBezTo>
                    <a:cubicBezTo>
                      <a:pt x="31509" y="79296"/>
                      <a:pt x="36272" y="83772"/>
                      <a:pt x="41034" y="87392"/>
                    </a:cubicBezTo>
                    <a:cubicBezTo>
                      <a:pt x="54464" y="97870"/>
                      <a:pt x="55607" y="108919"/>
                      <a:pt x="44463" y="121587"/>
                    </a:cubicBezTo>
                    <a:lnTo>
                      <a:pt x="44463" y="121587"/>
                    </a:lnTo>
                    <a:cubicBezTo>
                      <a:pt x="24080" y="146256"/>
                      <a:pt x="12364" y="175022"/>
                      <a:pt x="4934" y="205883"/>
                    </a:cubicBezTo>
                    <a:cubicBezTo>
                      <a:pt x="3601" y="215122"/>
                      <a:pt x="1791" y="224266"/>
                      <a:pt x="1029" y="233601"/>
                    </a:cubicBezTo>
                    <a:cubicBezTo>
                      <a:pt x="-2305" y="275034"/>
                      <a:pt x="2363" y="315611"/>
                      <a:pt x="16460" y="354759"/>
                    </a:cubicBezTo>
                    <a:cubicBezTo>
                      <a:pt x="49511" y="437436"/>
                      <a:pt x="105709" y="495443"/>
                      <a:pt x="190577" y="523161"/>
                    </a:cubicBezTo>
                    <a:cubicBezTo>
                      <a:pt x="250489" y="540877"/>
                      <a:pt x="309544" y="538687"/>
                      <a:pt x="367742" y="515731"/>
                    </a:cubicBezTo>
                    <a:lnTo>
                      <a:pt x="367742" y="515731"/>
                    </a:lnTo>
                    <a:lnTo>
                      <a:pt x="367742" y="515731"/>
                    </a:lnTo>
                    <a:cubicBezTo>
                      <a:pt x="412890" y="496681"/>
                      <a:pt x="450038" y="466773"/>
                      <a:pt x="479470" y="427530"/>
                    </a:cubicBezTo>
                    <a:cubicBezTo>
                      <a:pt x="502997" y="396097"/>
                      <a:pt x="530143" y="316754"/>
                      <a:pt x="530810" y="313515"/>
                    </a:cubicBezTo>
                    <a:cubicBezTo>
                      <a:pt x="539573" y="267605"/>
                      <a:pt x="533381" y="223028"/>
                      <a:pt x="518999" y="179118"/>
                    </a:cubicBezTo>
                    <a:lnTo>
                      <a:pt x="518999" y="179118"/>
                    </a:lnTo>
                    <a:close/>
                  </a:path>
                </a:pathLst>
              </a:custGeom>
              <a:solidFill>
                <a:srgbClr val="DA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D1A0BD5-2CD1-4FB4-BBA5-4E0D80C25676}"/>
                  </a:ext>
                </a:extLst>
              </p:cNvPr>
              <p:cNvSpPr/>
              <p:nvPr/>
            </p:nvSpPr>
            <p:spPr>
              <a:xfrm>
                <a:off x="5403299" y="4889950"/>
                <a:ext cx="269745" cy="333749"/>
              </a:xfrm>
              <a:custGeom>
                <a:avLst/>
                <a:gdLst>
                  <a:gd name="connsiteX0" fmla="*/ 0 w 269745"/>
                  <a:gd name="connsiteY0" fmla="*/ 8090 h 333749"/>
                  <a:gd name="connsiteX1" fmla="*/ 216122 w 269745"/>
                  <a:gd name="connsiteY1" fmla="*/ 81242 h 333749"/>
                  <a:gd name="connsiteX2" fmla="*/ 242507 w 269745"/>
                  <a:gd name="connsiteY2" fmla="*/ 333750 h 333749"/>
                  <a:gd name="connsiteX3" fmla="*/ 231648 w 269745"/>
                  <a:gd name="connsiteY3" fmla="*/ 276790 h 333749"/>
                  <a:gd name="connsiteX4" fmla="*/ 102203 w 269745"/>
                  <a:gd name="connsiteY4" fmla="*/ 50571 h 333749"/>
                  <a:gd name="connsiteX5" fmla="*/ 23336 w 269745"/>
                  <a:gd name="connsiteY5" fmla="*/ 15234 h 333749"/>
                  <a:gd name="connsiteX6" fmla="*/ 0 w 269745"/>
                  <a:gd name="connsiteY6" fmla="*/ 8090 h 333749"/>
                  <a:gd name="connsiteX7" fmla="*/ 0 w 269745"/>
                  <a:gd name="connsiteY7" fmla="*/ 8090 h 333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745" h="333749">
                    <a:moveTo>
                      <a:pt x="0" y="8090"/>
                    </a:moveTo>
                    <a:cubicBezTo>
                      <a:pt x="55626" y="-13818"/>
                      <a:pt x="154305" y="8185"/>
                      <a:pt x="216122" y="81242"/>
                    </a:cubicBezTo>
                    <a:cubicBezTo>
                      <a:pt x="278035" y="154394"/>
                      <a:pt x="285655" y="248596"/>
                      <a:pt x="242507" y="333750"/>
                    </a:cubicBezTo>
                    <a:cubicBezTo>
                      <a:pt x="231934" y="314795"/>
                      <a:pt x="234315" y="295078"/>
                      <a:pt x="231648" y="276790"/>
                    </a:cubicBezTo>
                    <a:cubicBezTo>
                      <a:pt x="218218" y="184207"/>
                      <a:pt x="183356" y="104197"/>
                      <a:pt x="102203" y="50571"/>
                    </a:cubicBezTo>
                    <a:cubicBezTo>
                      <a:pt x="77915" y="34569"/>
                      <a:pt x="51244" y="23330"/>
                      <a:pt x="23336" y="15234"/>
                    </a:cubicBezTo>
                    <a:cubicBezTo>
                      <a:pt x="16478" y="13138"/>
                      <a:pt x="9525" y="11043"/>
                      <a:pt x="0" y="8090"/>
                    </a:cubicBezTo>
                    <a:lnTo>
                      <a:pt x="0" y="80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4C30927-76DA-4188-BD12-627F37C21F83}"/>
                  </a:ext>
                </a:extLst>
              </p:cNvPr>
              <p:cNvSpPr/>
              <p:nvPr/>
            </p:nvSpPr>
            <p:spPr>
              <a:xfrm>
                <a:off x="5161100" y="4859083"/>
                <a:ext cx="546352" cy="547480"/>
              </a:xfrm>
              <a:custGeom>
                <a:avLst/>
                <a:gdLst>
                  <a:gd name="connsiteX0" fmla="*/ 131614 w 546352"/>
                  <a:gd name="connsiteY0" fmla="*/ 72009 h 547480"/>
                  <a:gd name="connsiteX1" fmla="*/ 164665 w 546352"/>
                  <a:gd name="connsiteY1" fmla="*/ 107442 h 547480"/>
                  <a:gd name="connsiteX2" fmla="*/ 161236 w 546352"/>
                  <a:gd name="connsiteY2" fmla="*/ 110395 h 547480"/>
                  <a:gd name="connsiteX3" fmla="*/ 128566 w 546352"/>
                  <a:gd name="connsiteY3" fmla="*/ 74866 h 547480"/>
                  <a:gd name="connsiteX4" fmla="*/ 131614 w 546352"/>
                  <a:gd name="connsiteY4" fmla="*/ 72009 h 547480"/>
                  <a:gd name="connsiteX5" fmla="*/ 131614 w 546352"/>
                  <a:gd name="connsiteY5" fmla="*/ 72009 h 547480"/>
                  <a:gd name="connsiteX6" fmla="*/ 271726 w 546352"/>
                  <a:gd name="connsiteY6" fmla="*/ 5239 h 547480"/>
                  <a:gd name="connsiteX7" fmla="*/ 194479 w 546352"/>
                  <a:gd name="connsiteY7" fmla="*/ 16097 h 547480"/>
                  <a:gd name="connsiteX8" fmla="*/ 139901 w 546352"/>
                  <a:gd name="connsiteY8" fmla="*/ 40291 h 547480"/>
                  <a:gd name="connsiteX9" fmla="*/ 91990 w 546352"/>
                  <a:gd name="connsiteY9" fmla="*/ 30194 h 547480"/>
                  <a:gd name="connsiteX10" fmla="*/ 44269 w 546352"/>
                  <a:gd name="connsiteY10" fmla="*/ 69151 h 547480"/>
                  <a:gd name="connsiteX11" fmla="*/ 42079 w 546352"/>
                  <a:gd name="connsiteY11" fmla="*/ 71151 h 547480"/>
                  <a:gd name="connsiteX12" fmla="*/ 50651 w 546352"/>
                  <a:gd name="connsiteY12" fmla="*/ 68294 h 547480"/>
                  <a:gd name="connsiteX13" fmla="*/ 153331 w 546352"/>
                  <a:gd name="connsiteY13" fmla="*/ 181546 h 547480"/>
                  <a:gd name="connsiteX14" fmla="*/ 141424 w 546352"/>
                  <a:gd name="connsiteY14" fmla="*/ 194881 h 547480"/>
                  <a:gd name="connsiteX15" fmla="*/ 83417 w 546352"/>
                  <a:gd name="connsiteY15" fmla="*/ 133255 h 547480"/>
                  <a:gd name="connsiteX16" fmla="*/ 58747 w 546352"/>
                  <a:gd name="connsiteY16" fmla="*/ 118967 h 547480"/>
                  <a:gd name="connsiteX17" fmla="*/ 49794 w 546352"/>
                  <a:gd name="connsiteY17" fmla="*/ 124206 h 547480"/>
                  <a:gd name="connsiteX18" fmla="*/ 48651 w 546352"/>
                  <a:gd name="connsiteY18" fmla="*/ 126873 h 547480"/>
                  <a:gd name="connsiteX19" fmla="*/ 9122 w 546352"/>
                  <a:gd name="connsiteY19" fmla="*/ 211264 h 547480"/>
                  <a:gd name="connsiteX20" fmla="*/ 5217 w 546352"/>
                  <a:gd name="connsiteY20" fmla="*/ 238982 h 547480"/>
                  <a:gd name="connsiteX21" fmla="*/ 20647 w 546352"/>
                  <a:gd name="connsiteY21" fmla="*/ 360235 h 547480"/>
                  <a:gd name="connsiteX22" fmla="*/ 194764 w 546352"/>
                  <a:gd name="connsiteY22" fmla="*/ 528733 h 547480"/>
                  <a:gd name="connsiteX23" fmla="*/ 371930 w 546352"/>
                  <a:gd name="connsiteY23" fmla="*/ 521303 h 547480"/>
                  <a:gd name="connsiteX24" fmla="*/ 483562 w 546352"/>
                  <a:gd name="connsiteY24" fmla="*/ 433006 h 547480"/>
                  <a:gd name="connsiteX25" fmla="*/ 534902 w 546352"/>
                  <a:gd name="connsiteY25" fmla="*/ 318897 h 547480"/>
                  <a:gd name="connsiteX26" fmla="*/ 523091 w 546352"/>
                  <a:gd name="connsiteY26" fmla="*/ 184309 h 547480"/>
                  <a:gd name="connsiteX27" fmla="*/ 349070 w 546352"/>
                  <a:gd name="connsiteY27" fmla="*/ 15907 h 547480"/>
                  <a:gd name="connsiteX28" fmla="*/ 271726 w 546352"/>
                  <a:gd name="connsiteY28" fmla="*/ 5239 h 547480"/>
                  <a:gd name="connsiteX29" fmla="*/ 271726 w 546352"/>
                  <a:gd name="connsiteY29" fmla="*/ 5239 h 547480"/>
                  <a:gd name="connsiteX30" fmla="*/ 273346 w 546352"/>
                  <a:gd name="connsiteY30" fmla="*/ 0 h 547480"/>
                  <a:gd name="connsiteX31" fmla="*/ 352308 w 546352"/>
                  <a:gd name="connsiteY31" fmla="*/ 11049 h 547480"/>
                  <a:gd name="connsiteX32" fmla="*/ 530140 w 546352"/>
                  <a:gd name="connsiteY32" fmla="*/ 183261 h 547480"/>
                  <a:gd name="connsiteX33" fmla="*/ 542237 w 546352"/>
                  <a:gd name="connsiteY33" fmla="*/ 320897 h 547480"/>
                  <a:gd name="connsiteX34" fmla="*/ 489754 w 546352"/>
                  <a:gd name="connsiteY34" fmla="*/ 437578 h 547480"/>
                  <a:gd name="connsiteX35" fmla="*/ 375644 w 546352"/>
                  <a:gd name="connsiteY35" fmla="*/ 527875 h 547480"/>
                  <a:gd name="connsiteX36" fmla="*/ 194669 w 546352"/>
                  <a:gd name="connsiteY36" fmla="*/ 535495 h 547480"/>
                  <a:gd name="connsiteX37" fmla="*/ 16837 w 546352"/>
                  <a:gd name="connsiteY37" fmla="*/ 363093 h 547480"/>
                  <a:gd name="connsiteX38" fmla="*/ 1026 w 546352"/>
                  <a:gd name="connsiteY38" fmla="*/ 239077 h 547480"/>
                  <a:gd name="connsiteX39" fmla="*/ 5026 w 546352"/>
                  <a:gd name="connsiteY39" fmla="*/ 210693 h 547480"/>
                  <a:gd name="connsiteX40" fmla="*/ 45412 w 546352"/>
                  <a:gd name="connsiteY40" fmla="*/ 124396 h 547480"/>
                  <a:gd name="connsiteX41" fmla="*/ 53128 w 546352"/>
                  <a:gd name="connsiteY41" fmla="*/ 106108 h 547480"/>
                  <a:gd name="connsiteX42" fmla="*/ 42079 w 546352"/>
                  <a:gd name="connsiteY42" fmla="*/ 89725 h 547480"/>
                  <a:gd name="connsiteX43" fmla="*/ 45222 w 546352"/>
                  <a:gd name="connsiteY43" fmla="*/ 92678 h 547480"/>
                  <a:gd name="connsiteX44" fmla="*/ 55509 w 546352"/>
                  <a:gd name="connsiteY44" fmla="*/ 108013 h 547480"/>
                  <a:gd name="connsiteX45" fmla="*/ 55795 w 546352"/>
                  <a:gd name="connsiteY45" fmla="*/ 107442 h 547480"/>
                  <a:gd name="connsiteX46" fmla="*/ 44841 w 546352"/>
                  <a:gd name="connsiteY46" fmla="*/ 91345 h 547480"/>
                  <a:gd name="connsiteX47" fmla="*/ 38269 w 546352"/>
                  <a:gd name="connsiteY47" fmla="*/ 85153 h 547480"/>
                  <a:gd name="connsiteX48" fmla="*/ 35125 w 546352"/>
                  <a:gd name="connsiteY48" fmla="*/ 77629 h 547480"/>
                  <a:gd name="connsiteX49" fmla="*/ 35030 w 546352"/>
                  <a:gd name="connsiteY49" fmla="*/ 77724 h 547480"/>
                  <a:gd name="connsiteX50" fmla="*/ 38555 w 546352"/>
                  <a:gd name="connsiteY50" fmla="*/ 86296 h 547480"/>
                  <a:gd name="connsiteX51" fmla="*/ 35221 w 546352"/>
                  <a:gd name="connsiteY51" fmla="*/ 83058 h 547480"/>
                  <a:gd name="connsiteX52" fmla="*/ 31506 w 546352"/>
                  <a:gd name="connsiteY52" fmla="*/ 74200 h 547480"/>
                  <a:gd name="connsiteX53" fmla="*/ 89799 w 546352"/>
                  <a:gd name="connsiteY53" fmla="*/ 25622 h 547480"/>
                  <a:gd name="connsiteX54" fmla="*/ 138757 w 546352"/>
                  <a:gd name="connsiteY54" fmla="*/ 36004 h 547480"/>
                  <a:gd name="connsiteX55" fmla="*/ 194574 w 546352"/>
                  <a:gd name="connsiteY55" fmla="*/ 11239 h 547480"/>
                  <a:gd name="connsiteX56" fmla="*/ 273346 w 546352"/>
                  <a:gd name="connsiteY56" fmla="*/ 0 h 547480"/>
                  <a:gd name="connsiteX57" fmla="*/ 273346 w 546352"/>
                  <a:gd name="connsiteY57" fmla="*/ 0 h 54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46352" h="547480">
                    <a:moveTo>
                      <a:pt x="131614" y="72009"/>
                    </a:moveTo>
                    <a:cubicBezTo>
                      <a:pt x="142663" y="83820"/>
                      <a:pt x="153616" y="95536"/>
                      <a:pt x="164665" y="107442"/>
                    </a:cubicBezTo>
                    <a:cubicBezTo>
                      <a:pt x="163522" y="108394"/>
                      <a:pt x="162380" y="109442"/>
                      <a:pt x="161236" y="110395"/>
                    </a:cubicBezTo>
                    <a:cubicBezTo>
                      <a:pt x="150378" y="98584"/>
                      <a:pt x="139519" y="86677"/>
                      <a:pt x="128566" y="74866"/>
                    </a:cubicBezTo>
                    <a:cubicBezTo>
                      <a:pt x="129613" y="73914"/>
                      <a:pt x="130661" y="72961"/>
                      <a:pt x="131614" y="72009"/>
                    </a:cubicBezTo>
                    <a:lnTo>
                      <a:pt x="131614" y="72009"/>
                    </a:lnTo>
                    <a:close/>
                    <a:moveTo>
                      <a:pt x="271726" y="5239"/>
                    </a:moveTo>
                    <a:cubicBezTo>
                      <a:pt x="246009" y="5239"/>
                      <a:pt x="220291" y="8858"/>
                      <a:pt x="194479" y="16097"/>
                    </a:cubicBezTo>
                    <a:cubicBezTo>
                      <a:pt x="175619" y="22574"/>
                      <a:pt x="156950" y="29432"/>
                      <a:pt x="139901" y="40291"/>
                    </a:cubicBezTo>
                    <a:cubicBezTo>
                      <a:pt x="113040" y="57340"/>
                      <a:pt x="112754" y="56959"/>
                      <a:pt x="91990" y="30194"/>
                    </a:cubicBezTo>
                    <a:cubicBezTo>
                      <a:pt x="86561" y="36100"/>
                      <a:pt x="59033" y="56959"/>
                      <a:pt x="44269" y="69151"/>
                    </a:cubicBezTo>
                    <a:lnTo>
                      <a:pt x="42079" y="71151"/>
                    </a:lnTo>
                    <a:lnTo>
                      <a:pt x="50651" y="68294"/>
                    </a:lnTo>
                    <a:cubicBezTo>
                      <a:pt x="79512" y="110966"/>
                      <a:pt x="112849" y="149542"/>
                      <a:pt x="153331" y="181546"/>
                    </a:cubicBezTo>
                    <a:cubicBezTo>
                      <a:pt x="154093" y="190309"/>
                      <a:pt x="149235" y="193929"/>
                      <a:pt x="141424" y="194881"/>
                    </a:cubicBezTo>
                    <a:cubicBezTo>
                      <a:pt x="118755" y="177451"/>
                      <a:pt x="101515" y="154781"/>
                      <a:pt x="83417" y="133255"/>
                    </a:cubicBezTo>
                    <a:cubicBezTo>
                      <a:pt x="74940" y="123253"/>
                      <a:pt x="68177" y="116205"/>
                      <a:pt x="58747" y="118967"/>
                    </a:cubicBezTo>
                    <a:lnTo>
                      <a:pt x="49794" y="124206"/>
                    </a:lnTo>
                    <a:lnTo>
                      <a:pt x="48651" y="126873"/>
                    </a:lnTo>
                    <a:cubicBezTo>
                      <a:pt x="28267" y="151543"/>
                      <a:pt x="16552" y="180403"/>
                      <a:pt x="9122" y="211264"/>
                    </a:cubicBezTo>
                    <a:cubicBezTo>
                      <a:pt x="7789" y="220504"/>
                      <a:pt x="5979" y="229743"/>
                      <a:pt x="5217" y="238982"/>
                    </a:cubicBezTo>
                    <a:cubicBezTo>
                      <a:pt x="1883" y="280511"/>
                      <a:pt x="6550" y="320992"/>
                      <a:pt x="20647" y="360235"/>
                    </a:cubicBezTo>
                    <a:cubicBezTo>
                      <a:pt x="53699" y="442913"/>
                      <a:pt x="109897" y="501015"/>
                      <a:pt x="194764" y="528733"/>
                    </a:cubicBezTo>
                    <a:cubicBezTo>
                      <a:pt x="254582" y="546449"/>
                      <a:pt x="313732" y="544258"/>
                      <a:pt x="371930" y="521303"/>
                    </a:cubicBezTo>
                    <a:cubicBezTo>
                      <a:pt x="417078" y="502253"/>
                      <a:pt x="454226" y="472249"/>
                      <a:pt x="483562" y="433006"/>
                    </a:cubicBezTo>
                    <a:cubicBezTo>
                      <a:pt x="507089" y="401479"/>
                      <a:pt x="534236" y="322135"/>
                      <a:pt x="534902" y="318897"/>
                    </a:cubicBezTo>
                    <a:cubicBezTo>
                      <a:pt x="543665" y="272796"/>
                      <a:pt x="537474" y="228219"/>
                      <a:pt x="523091" y="184309"/>
                    </a:cubicBezTo>
                    <a:cubicBezTo>
                      <a:pt x="490992" y="100679"/>
                      <a:pt x="434032" y="43434"/>
                      <a:pt x="349070" y="15907"/>
                    </a:cubicBezTo>
                    <a:cubicBezTo>
                      <a:pt x="323257" y="8763"/>
                      <a:pt x="297444" y="5143"/>
                      <a:pt x="271726" y="5239"/>
                    </a:cubicBezTo>
                    <a:lnTo>
                      <a:pt x="271726" y="5239"/>
                    </a:lnTo>
                    <a:close/>
                    <a:moveTo>
                      <a:pt x="273346" y="0"/>
                    </a:moveTo>
                    <a:cubicBezTo>
                      <a:pt x="299635" y="0"/>
                      <a:pt x="325924" y="3715"/>
                      <a:pt x="352308" y="11049"/>
                    </a:cubicBezTo>
                    <a:cubicBezTo>
                      <a:pt x="439081" y="39243"/>
                      <a:pt x="497278" y="97822"/>
                      <a:pt x="530140" y="183261"/>
                    </a:cubicBezTo>
                    <a:cubicBezTo>
                      <a:pt x="544808" y="228219"/>
                      <a:pt x="551190" y="273748"/>
                      <a:pt x="542237" y="320897"/>
                    </a:cubicBezTo>
                    <a:cubicBezTo>
                      <a:pt x="541570" y="324231"/>
                      <a:pt x="513852" y="405384"/>
                      <a:pt x="489754" y="437578"/>
                    </a:cubicBezTo>
                    <a:cubicBezTo>
                      <a:pt x="459750" y="477679"/>
                      <a:pt x="421745" y="508349"/>
                      <a:pt x="375644" y="527875"/>
                    </a:cubicBezTo>
                    <a:cubicBezTo>
                      <a:pt x="316208" y="551307"/>
                      <a:pt x="255820" y="553593"/>
                      <a:pt x="194669" y="535495"/>
                    </a:cubicBezTo>
                    <a:cubicBezTo>
                      <a:pt x="107992" y="507206"/>
                      <a:pt x="50556" y="447675"/>
                      <a:pt x="16837" y="363093"/>
                    </a:cubicBezTo>
                    <a:cubicBezTo>
                      <a:pt x="2359" y="322993"/>
                      <a:pt x="-2308" y="281464"/>
                      <a:pt x="1026" y="239077"/>
                    </a:cubicBezTo>
                    <a:cubicBezTo>
                      <a:pt x="1788" y="229552"/>
                      <a:pt x="3693" y="220123"/>
                      <a:pt x="5026" y="210693"/>
                    </a:cubicBezTo>
                    <a:cubicBezTo>
                      <a:pt x="12646" y="179070"/>
                      <a:pt x="24648" y="149638"/>
                      <a:pt x="45412" y="124396"/>
                    </a:cubicBezTo>
                    <a:cubicBezTo>
                      <a:pt x="51128" y="117919"/>
                      <a:pt x="53699" y="111823"/>
                      <a:pt x="53128" y="106108"/>
                    </a:cubicBezTo>
                    <a:lnTo>
                      <a:pt x="42079" y="89725"/>
                    </a:lnTo>
                    <a:lnTo>
                      <a:pt x="45222" y="92678"/>
                    </a:lnTo>
                    <a:lnTo>
                      <a:pt x="55509" y="108013"/>
                    </a:lnTo>
                    <a:lnTo>
                      <a:pt x="55795" y="107442"/>
                    </a:lnTo>
                    <a:cubicBezTo>
                      <a:pt x="55223" y="101822"/>
                      <a:pt x="51604" y="96488"/>
                      <a:pt x="44841" y="91345"/>
                    </a:cubicBezTo>
                    <a:cubicBezTo>
                      <a:pt x="42460" y="89535"/>
                      <a:pt x="40078" y="87534"/>
                      <a:pt x="38269" y="85153"/>
                    </a:cubicBezTo>
                    <a:lnTo>
                      <a:pt x="35125" y="77629"/>
                    </a:lnTo>
                    <a:lnTo>
                      <a:pt x="35030" y="77724"/>
                    </a:lnTo>
                    <a:lnTo>
                      <a:pt x="38555" y="86296"/>
                    </a:lnTo>
                    <a:lnTo>
                      <a:pt x="35221" y="83058"/>
                    </a:lnTo>
                    <a:cubicBezTo>
                      <a:pt x="33316" y="80581"/>
                      <a:pt x="31887" y="77629"/>
                      <a:pt x="31506" y="74200"/>
                    </a:cubicBezTo>
                    <a:cubicBezTo>
                      <a:pt x="34935" y="68866"/>
                      <a:pt x="82465" y="33718"/>
                      <a:pt x="89799" y="25622"/>
                    </a:cubicBezTo>
                    <a:cubicBezTo>
                      <a:pt x="111040" y="53054"/>
                      <a:pt x="111326" y="53340"/>
                      <a:pt x="138757" y="36004"/>
                    </a:cubicBezTo>
                    <a:cubicBezTo>
                      <a:pt x="156188" y="24955"/>
                      <a:pt x="175238" y="17907"/>
                      <a:pt x="194574" y="11239"/>
                    </a:cubicBezTo>
                    <a:cubicBezTo>
                      <a:pt x="220768" y="3715"/>
                      <a:pt x="247057" y="0"/>
                      <a:pt x="273346" y="0"/>
                    </a:cubicBezTo>
                    <a:lnTo>
                      <a:pt x="2733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2D7729D-0967-48BB-ADA7-71ACCF40EA30}"/>
                  </a:ext>
                </a:extLst>
              </p:cNvPr>
              <p:cNvSpPr/>
              <p:nvPr/>
            </p:nvSpPr>
            <p:spPr>
              <a:xfrm>
                <a:off x="5285570" y="4973383"/>
                <a:ext cx="285750" cy="286892"/>
              </a:xfrm>
              <a:custGeom>
                <a:avLst/>
                <a:gdLst>
                  <a:gd name="connsiteX0" fmla="*/ 285750 w 285750"/>
                  <a:gd name="connsiteY0" fmla="*/ 143446 h 286892"/>
                  <a:gd name="connsiteX1" fmla="*/ 142875 w 285750"/>
                  <a:gd name="connsiteY1" fmla="*/ 286893 h 286892"/>
                  <a:gd name="connsiteX2" fmla="*/ 0 w 285750"/>
                  <a:gd name="connsiteY2" fmla="*/ 143446 h 286892"/>
                  <a:gd name="connsiteX3" fmla="*/ 142875 w 285750"/>
                  <a:gd name="connsiteY3" fmla="*/ 0 h 286892"/>
                  <a:gd name="connsiteX4" fmla="*/ 285750 w 285750"/>
                  <a:gd name="connsiteY4" fmla="*/ 143446 h 286892"/>
                  <a:gd name="connsiteX5" fmla="*/ 285750 w 285750"/>
                  <a:gd name="connsiteY5" fmla="*/ 143446 h 28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286892">
                    <a:moveTo>
                      <a:pt x="285750" y="143446"/>
                    </a:moveTo>
                    <a:cubicBezTo>
                      <a:pt x="285750" y="222694"/>
                      <a:pt x="221742" y="286893"/>
                      <a:pt x="142875" y="286893"/>
                    </a:cubicBezTo>
                    <a:cubicBezTo>
                      <a:pt x="64008" y="286893"/>
                      <a:pt x="0" y="222694"/>
                      <a:pt x="0" y="143446"/>
                    </a:cubicBezTo>
                    <a:cubicBezTo>
                      <a:pt x="0" y="64198"/>
                      <a:pt x="64008" y="0"/>
                      <a:pt x="142875" y="0"/>
                    </a:cubicBezTo>
                    <a:cubicBezTo>
                      <a:pt x="221837" y="0"/>
                      <a:pt x="285750" y="64198"/>
                      <a:pt x="285750" y="143446"/>
                    </a:cubicBezTo>
                    <a:lnTo>
                      <a:pt x="285750" y="143446"/>
                    </a:lnTo>
                    <a:close/>
                  </a:path>
                </a:pathLst>
              </a:custGeom>
              <a:solidFill>
                <a:srgbClr val="F9BD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2B2AFF7-711E-49BC-AC0B-975894397E42}"/>
                  </a:ext>
                </a:extLst>
              </p:cNvPr>
              <p:cNvSpPr/>
              <p:nvPr/>
            </p:nvSpPr>
            <p:spPr>
              <a:xfrm>
                <a:off x="5285509" y="5031676"/>
                <a:ext cx="210372" cy="229798"/>
              </a:xfrm>
              <a:custGeom>
                <a:avLst/>
                <a:gdLst>
                  <a:gd name="connsiteX0" fmla="*/ 35494 w 210372"/>
                  <a:gd name="connsiteY0" fmla="*/ 0 h 229798"/>
                  <a:gd name="connsiteX1" fmla="*/ 19968 w 210372"/>
                  <a:gd name="connsiteY1" fmla="*/ 72676 h 229798"/>
                  <a:gd name="connsiteX2" fmla="*/ 177988 w 210372"/>
                  <a:gd name="connsiteY2" fmla="*/ 217551 h 229798"/>
                  <a:gd name="connsiteX3" fmla="*/ 210373 w 210372"/>
                  <a:gd name="connsiteY3" fmla="*/ 209931 h 229798"/>
                  <a:gd name="connsiteX4" fmla="*/ 30922 w 210372"/>
                  <a:gd name="connsiteY4" fmla="*/ 172117 h 229798"/>
                  <a:gd name="connsiteX5" fmla="*/ 16920 w 210372"/>
                  <a:gd name="connsiteY5" fmla="*/ 18288 h 229798"/>
                  <a:gd name="connsiteX6" fmla="*/ 28826 w 210372"/>
                  <a:gd name="connsiteY6" fmla="*/ 5048 h 229798"/>
                  <a:gd name="connsiteX7" fmla="*/ 35494 w 210372"/>
                  <a:gd name="connsiteY7" fmla="*/ 0 h 229798"/>
                  <a:gd name="connsiteX8" fmla="*/ 35494 w 210372"/>
                  <a:gd name="connsiteY8" fmla="*/ 0 h 22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372" h="229798">
                    <a:moveTo>
                      <a:pt x="35494" y="0"/>
                    </a:moveTo>
                    <a:cubicBezTo>
                      <a:pt x="30160" y="24098"/>
                      <a:pt x="19111" y="46482"/>
                      <a:pt x="19968" y="72676"/>
                    </a:cubicBezTo>
                    <a:cubicBezTo>
                      <a:pt x="23397" y="174403"/>
                      <a:pt x="105884" y="219646"/>
                      <a:pt x="177988" y="217551"/>
                    </a:cubicBezTo>
                    <a:cubicBezTo>
                      <a:pt x="189513" y="217170"/>
                      <a:pt x="198562" y="207931"/>
                      <a:pt x="210373" y="209931"/>
                    </a:cubicBezTo>
                    <a:cubicBezTo>
                      <a:pt x="152175" y="247364"/>
                      <a:pt x="71403" y="230314"/>
                      <a:pt x="30922" y="172117"/>
                    </a:cubicBezTo>
                    <a:cubicBezTo>
                      <a:pt x="-2892" y="123444"/>
                      <a:pt x="-11083" y="72580"/>
                      <a:pt x="16920" y="18288"/>
                    </a:cubicBezTo>
                    <a:cubicBezTo>
                      <a:pt x="22826" y="15716"/>
                      <a:pt x="25207" y="9811"/>
                      <a:pt x="28826" y="5048"/>
                    </a:cubicBezTo>
                    <a:cubicBezTo>
                      <a:pt x="31112" y="3334"/>
                      <a:pt x="33303" y="1714"/>
                      <a:pt x="35494" y="0"/>
                    </a:cubicBezTo>
                    <a:lnTo>
                      <a:pt x="35494" y="0"/>
                    </a:lnTo>
                    <a:close/>
                  </a:path>
                </a:pathLst>
              </a:custGeom>
              <a:solidFill>
                <a:srgbClr val="F053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aphic 3">
            <a:extLst>
              <a:ext uri="{FF2B5EF4-FFF2-40B4-BE49-F238E27FC236}">
                <a16:creationId xmlns:a16="http://schemas.microsoft.com/office/drawing/2014/main" id="{AFEB79F2-BBA8-4B1D-B48B-15E345C3106B}"/>
              </a:ext>
            </a:extLst>
          </p:cNvPr>
          <p:cNvGrpSpPr/>
          <p:nvPr/>
        </p:nvGrpSpPr>
        <p:grpSpPr>
          <a:xfrm>
            <a:off x="1741671" y="3149229"/>
            <a:ext cx="1920272" cy="2243155"/>
            <a:chOff x="5652864" y="2594057"/>
            <a:chExt cx="1920272" cy="2243155"/>
          </a:xfrm>
          <a:solidFill>
            <a:schemeClr val="accent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8BD027-811C-48AB-96C0-3BF88C779D2D}"/>
                </a:ext>
              </a:extLst>
            </p:cNvPr>
            <p:cNvSpPr/>
            <p:nvPr/>
          </p:nvSpPr>
          <p:spPr>
            <a:xfrm>
              <a:off x="6327457" y="2594057"/>
              <a:ext cx="1245679" cy="1697621"/>
            </a:xfrm>
            <a:custGeom>
              <a:avLst/>
              <a:gdLst>
                <a:gd name="connsiteX0" fmla="*/ 686657 w 1245679"/>
                <a:gd name="connsiteY0" fmla="*/ 171 h 1697621"/>
                <a:gd name="connsiteX1" fmla="*/ 459581 w 1245679"/>
                <a:gd name="connsiteY1" fmla="*/ 53511 h 1697621"/>
                <a:gd name="connsiteX2" fmla="*/ 394906 w 1245679"/>
                <a:gd name="connsiteY2" fmla="*/ 102374 h 1697621"/>
                <a:gd name="connsiteX3" fmla="*/ 375666 w 1245679"/>
                <a:gd name="connsiteY3" fmla="*/ 183813 h 1697621"/>
                <a:gd name="connsiteX4" fmla="*/ 395002 w 1245679"/>
                <a:gd name="connsiteY4" fmla="*/ 232486 h 1697621"/>
                <a:gd name="connsiteX5" fmla="*/ 397288 w 1245679"/>
                <a:gd name="connsiteY5" fmla="*/ 248774 h 1697621"/>
                <a:gd name="connsiteX6" fmla="*/ 332422 w 1245679"/>
                <a:gd name="connsiteY6" fmla="*/ 420795 h 1697621"/>
                <a:gd name="connsiteX7" fmla="*/ 230791 w 1245679"/>
                <a:gd name="connsiteY7" fmla="*/ 567290 h 1697621"/>
                <a:gd name="connsiteX8" fmla="*/ 195263 w 1245679"/>
                <a:gd name="connsiteY8" fmla="*/ 586911 h 1697621"/>
                <a:gd name="connsiteX9" fmla="*/ 166688 w 1245679"/>
                <a:gd name="connsiteY9" fmla="*/ 599008 h 1697621"/>
                <a:gd name="connsiteX10" fmla="*/ 6096 w 1245679"/>
                <a:gd name="connsiteY10" fmla="*/ 650729 h 1697621"/>
                <a:gd name="connsiteX11" fmla="*/ 0 w 1245679"/>
                <a:gd name="connsiteY11" fmla="*/ 650919 h 1697621"/>
                <a:gd name="connsiteX12" fmla="*/ 5810 w 1245679"/>
                <a:gd name="connsiteY12" fmla="*/ 657872 h 1697621"/>
                <a:gd name="connsiteX13" fmla="*/ 97917 w 1245679"/>
                <a:gd name="connsiteY13" fmla="*/ 784745 h 1697621"/>
                <a:gd name="connsiteX14" fmla="*/ 129730 w 1245679"/>
                <a:gd name="connsiteY14" fmla="*/ 865803 h 1697621"/>
                <a:gd name="connsiteX15" fmla="*/ 234791 w 1245679"/>
                <a:gd name="connsiteY15" fmla="*/ 991628 h 1697621"/>
                <a:gd name="connsiteX16" fmla="*/ 444437 w 1245679"/>
                <a:gd name="connsiteY16" fmla="*/ 1321098 h 1697621"/>
                <a:gd name="connsiteX17" fmla="*/ 586073 w 1245679"/>
                <a:gd name="connsiteY17" fmla="*/ 1697621 h 1697621"/>
                <a:gd name="connsiteX18" fmla="*/ 716566 w 1245679"/>
                <a:gd name="connsiteY18" fmla="*/ 1189653 h 1697621"/>
                <a:gd name="connsiteX19" fmla="*/ 751999 w 1245679"/>
                <a:gd name="connsiteY19" fmla="*/ 986390 h 1697621"/>
                <a:gd name="connsiteX20" fmla="*/ 742950 w 1245679"/>
                <a:gd name="connsiteY20" fmla="*/ 965625 h 1697621"/>
                <a:gd name="connsiteX21" fmla="*/ 739616 w 1245679"/>
                <a:gd name="connsiteY21" fmla="*/ 959815 h 1697621"/>
                <a:gd name="connsiteX22" fmla="*/ 752475 w 1245679"/>
                <a:gd name="connsiteY22" fmla="*/ 900760 h 1697621"/>
                <a:gd name="connsiteX23" fmla="*/ 784384 w 1245679"/>
                <a:gd name="connsiteY23" fmla="*/ 886282 h 1697621"/>
                <a:gd name="connsiteX24" fmla="*/ 785241 w 1245679"/>
                <a:gd name="connsiteY24" fmla="*/ 801795 h 1697621"/>
                <a:gd name="connsiteX25" fmla="*/ 784574 w 1245679"/>
                <a:gd name="connsiteY25" fmla="*/ 790651 h 1697621"/>
                <a:gd name="connsiteX26" fmla="*/ 799528 w 1245679"/>
                <a:gd name="connsiteY26" fmla="*/ 745502 h 1697621"/>
                <a:gd name="connsiteX27" fmla="*/ 885539 w 1245679"/>
                <a:gd name="connsiteY27" fmla="*/ 546049 h 1697621"/>
                <a:gd name="connsiteX28" fmla="*/ 904970 w 1245679"/>
                <a:gd name="connsiteY28" fmla="*/ 532238 h 1697621"/>
                <a:gd name="connsiteX29" fmla="*/ 1040511 w 1245679"/>
                <a:gd name="connsiteY29" fmla="*/ 502043 h 1697621"/>
                <a:gd name="connsiteX30" fmla="*/ 1146619 w 1245679"/>
                <a:gd name="connsiteY30" fmla="*/ 462134 h 1697621"/>
                <a:gd name="connsiteX31" fmla="*/ 1183672 w 1245679"/>
                <a:gd name="connsiteY31" fmla="*/ 408413 h 1697621"/>
                <a:gd name="connsiteX32" fmla="*/ 1189006 w 1245679"/>
                <a:gd name="connsiteY32" fmla="*/ 397554 h 1697621"/>
                <a:gd name="connsiteX33" fmla="*/ 1212914 w 1245679"/>
                <a:gd name="connsiteY33" fmla="*/ 341452 h 1697621"/>
                <a:gd name="connsiteX34" fmla="*/ 1213771 w 1245679"/>
                <a:gd name="connsiteY34" fmla="*/ 305066 h 1697621"/>
                <a:gd name="connsiteX35" fmla="*/ 1217009 w 1245679"/>
                <a:gd name="connsiteY35" fmla="*/ 293922 h 1697621"/>
                <a:gd name="connsiteX36" fmla="*/ 1245584 w 1245679"/>
                <a:gd name="connsiteY36" fmla="*/ 254012 h 1697621"/>
                <a:gd name="connsiteX37" fmla="*/ 1245679 w 1245679"/>
                <a:gd name="connsiteY37" fmla="*/ 218960 h 1697621"/>
                <a:gd name="connsiteX38" fmla="*/ 1209199 w 1245679"/>
                <a:gd name="connsiteY38" fmla="*/ 174002 h 1697621"/>
                <a:gd name="connsiteX39" fmla="*/ 1148143 w 1245679"/>
                <a:gd name="connsiteY39" fmla="*/ 174098 h 1697621"/>
                <a:gd name="connsiteX40" fmla="*/ 1126522 w 1245679"/>
                <a:gd name="connsiteY40" fmla="*/ 178098 h 1697621"/>
                <a:gd name="connsiteX41" fmla="*/ 1031558 w 1245679"/>
                <a:gd name="connsiteY41" fmla="*/ 171716 h 1697621"/>
                <a:gd name="connsiteX42" fmla="*/ 1002030 w 1245679"/>
                <a:gd name="connsiteY42" fmla="*/ 153428 h 1697621"/>
                <a:gd name="connsiteX43" fmla="*/ 840486 w 1245679"/>
                <a:gd name="connsiteY43" fmla="*/ 22079 h 1697621"/>
                <a:gd name="connsiteX44" fmla="*/ 686657 w 1245679"/>
                <a:gd name="connsiteY44" fmla="*/ 171 h 1697621"/>
                <a:gd name="connsiteX45" fmla="*/ 686657 w 1245679"/>
                <a:gd name="connsiteY45" fmla="*/ 171 h 169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45679" h="1697621">
                  <a:moveTo>
                    <a:pt x="686657" y="171"/>
                  </a:moveTo>
                  <a:cubicBezTo>
                    <a:pt x="607314" y="2171"/>
                    <a:pt x="530733" y="16364"/>
                    <a:pt x="459581" y="53511"/>
                  </a:cubicBezTo>
                  <a:cubicBezTo>
                    <a:pt x="435292" y="66179"/>
                    <a:pt x="413575" y="82086"/>
                    <a:pt x="394906" y="102374"/>
                  </a:cubicBezTo>
                  <a:cubicBezTo>
                    <a:pt x="372999" y="126092"/>
                    <a:pt x="367284" y="153714"/>
                    <a:pt x="375666" y="183813"/>
                  </a:cubicBezTo>
                  <a:cubicBezTo>
                    <a:pt x="380333" y="200482"/>
                    <a:pt x="388810" y="216198"/>
                    <a:pt x="395002" y="232486"/>
                  </a:cubicBezTo>
                  <a:cubicBezTo>
                    <a:pt x="396907" y="237534"/>
                    <a:pt x="399002" y="244202"/>
                    <a:pt x="397288" y="248774"/>
                  </a:cubicBezTo>
                  <a:cubicBezTo>
                    <a:pt x="376333" y="306400"/>
                    <a:pt x="358235" y="365455"/>
                    <a:pt x="332422" y="420795"/>
                  </a:cubicBezTo>
                  <a:cubicBezTo>
                    <a:pt x="307181" y="474707"/>
                    <a:pt x="275177" y="525665"/>
                    <a:pt x="230791" y="567290"/>
                  </a:cubicBezTo>
                  <a:cubicBezTo>
                    <a:pt x="220504" y="576910"/>
                    <a:pt x="209645" y="584054"/>
                    <a:pt x="195263" y="586911"/>
                  </a:cubicBezTo>
                  <a:cubicBezTo>
                    <a:pt x="185356" y="588911"/>
                    <a:pt x="175355" y="593483"/>
                    <a:pt x="166688" y="599008"/>
                  </a:cubicBezTo>
                  <a:cubicBezTo>
                    <a:pt x="117538" y="630345"/>
                    <a:pt x="63055" y="644061"/>
                    <a:pt x="6096" y="650729"/>
                  </a:cubicBezTo>
                  <a:lnTo>
                    <a:pt x="0" y="650919"/>
                  </a:lnTo>
                  <a:lnTo>
                    <a:pt x="5810" y="657872"/>
                  </a:lnTo>
                  <a:cubicBezTo>
                    <a:pt x="45720" y="692829"/>
                    <a:pt x="78867" y="733882"/>
                    <a:pt x="97917" y="784745"/>
                  </a:cubicBezTo>
                  <a:cubicBezTo>
                    <a:pt x="108109" y="811987"/>
                    <a:pt x="119825" y="838562"/>
                    <a:pt x="129730" y="865803"/>
                  </a:cubicBezTo>
                  <a:cubicBezTo>
                    <a:pt x="149638" y="920667"/>
                    <a:pt x="174403" y="874185"/>
                    <a:pt x="234791" y="991628"/>
                  </a:cubicBezTo>
                  <a:cubicBezTo>
                    <a:pt x="272510" y="1065066"/>
                    <a:pt x="379476" y="1186415"/>
                    <a:pt x="444437" y="1321098"/>
                  </a:cubicBezTo>
                  <a:lnTo>
                    <a:pt x="586073" y="1697621"/>
                  </a:lnTo>
                  <a:cubicBezTo>
                    <a:pt x="586073" y="1697621"/>
                    <a:pt x="693515" y="1254518"/>
                    <a:pt x="716566" y="1189653"/>
                  </a:cubicBezTo>
                  <a:cubicBezTo>
                    <a:pt x="739807" y="1124026"/>
                    <a:pt x="745236" y="1055065"/>
                    <a:pt x="751999" y="986390"/>
                  </a:cubicBezTo>
                  <a:cubicBezTo>
                    <a:pt x="752856" y="977531"/>
                    <a:pt x="752951" y="969721"/>
                    <a:pt x="742950" y="965625"/>
                  </a:cubicBezTo>
                  <a:cubicBezTo>
                    <a:pt x="741331" y="964958"/>
                    <a:pt x="739331" y="961529"/>
                    <a:pt x="739616" y="959815"/>
                  </a:cubicBezTo>
                  <a:cubicBezTo>
                    <a:pt x="743617" y="940384"/>
                    <a:pt x="747998" y="921048"/>
                    <a:pt x="752475" y="900760"/>
                  </a:cubicBezTo>
                  <a:cubicBezTo>
                    <a:pt x="768763" y="905522"/>
                    <a:pt x="776859" y="896474"/>
                    <a:pt x="784384" y="886282"/>
                  </a:cubicBezTo>
                  <a:cubicBezTo>
                    <a:pt x="807815" y="854564"/>
                    <a:pt x="807910" y="833418"/>
                    <a:pt x="785241" y="801795"/>
                  </a:cubicBezTo>
                  <a:cubicBezTo>
                    <a:pt x="783336" y="799223"/>
                    <a:pt x="783526" y="794080"/>
                    <a:pt x="784574" y="790651"/>
                  </a:cubicBezTo>
                  <a:cubicBezTo>
                    <a:pt x="789242" y="775506"/>
                    <a:pt x="794480" y="760457"/>
                    <a:pt x="799528" y="745502"/>
                  </a:cubicBezTo>
                  <a:cubicBezTo>
                    <a:pt x="822769" y="676732"/>
                    <a:pt x="843629" y="606818"/>
                    <a:pt x="885539" y="546049"/>
                  </a:cubicBezTo>
                  <a:cubicBezTo>
                    <a:pt x="890587" y="538619"/>
                    <a:pt x="896017" y="534143"/>
                    <a:pt x="904970" y="532238"/>
                  </a:cubicBezTo>
                  <a:cubicBezTo>
                    <a:pt x="950214" y="522522"/>
                    <a:pt x="995553" y="512902"/>
                    <a:pt x="1040511" y="502043"/>
                  </a:cubicBezTo>
                  <a:cubicBezTo>
                    <a:pt x="1077468" y="493185"/>
                    <a:pt x="1114044" y="482803"/>
                    <a:pt x="1146619" y="462134"/>
                  </a:cubicBezTo>
                  <a:cubicBezTo>
                    <a:pt x="1166527" y="449561"/>
                    <a:pt x="1180814" y="432987"/>
                    <a:pt x="1183672" y="408413"/>
                  </a:cubicBezTo>
                  <a:cubicBezTo>
                    <a:pt x="1184148" y="404603"/>
                    <a:pt x="1186148" y="400031"/>
                    <a:pt x="1189006" y="397554"/>
                  </a:cubicBezTo>
                  <a:cubicBezTo>
                    <a:pt x="1206056" y="382600"/>
                    <a:pt x="1211580" y="362883"/>
                    <a:pt x="1212914" y="341452"/>
                  </a:cubicBezTo>
                  <a:cubicBezTo>
                    <a:pt x="1213676" y="329355"/>
                    <a:pt x="1213199" y="317258"/>
                    <a:pt x="1213771" y="305066"/>
                  </a:cubicBezTo>
                  <a:cubicBezTo>
                    <a:pt x="1213961" y="301256"/>
                    <a:pt x="1214533" y="295922"/>
                    <a:pt x="1217009" y="293922"/>
                  </a:cubicBezTo>
                  <a:cubicBezTo>
                    <a:pt x="1230725" y="283445"/>
                    <a:pt x="1239584" y="269824"/>
                    <a:pt x="1245584" y="254012"/>
                  </a:cubicBezTo>
                  <a:cubicBezTo>
                    <a:pt x="1245679" y="242392"/>
                    <a:pt x="1245679" y="230676"/>
                    <a:pt x="1245679" y="218960"/>
                  </a:cubicBezTo>
                  <a:cubicBezTo>
                    <a:pt x="1239202" y="199339"/>
                    <a:pt x="1229868" y="182003"/>
                    <a:pt x="1209199" y="174002"/>
                  </a:cubicBezTo>
                  <a:cubicBezTo>
                    <a:pt x="1188910" y="166192"/>
                    <a:pt x="1168622" y="166478"/>
                    <a:pt x="1148143" y="174098"/>
                  </a:cubicBezTo>
                  <a:cubicBezTo>
                    <a:pt x="1141381" y="176669"/>
                    <a:pt x="1133666" y="178479"/>
                    <a:pt x="1126522" y="178098"/>
                  </a:cubicBezTo>
                  <a:cubicBezTo>
                    <a:pt x="1094803" y="176479"/>
                    <a:pt x="1063181" y="174098"/>
                    <a:pt x="1031558" y="171716"/>
                  </a:cubicBezTo>
                  <a:cubicBezTo>
                    <a:pt x="1018699" y="170764"/>
                    <a:pt x="1009745" y="164192"/>
                    <a:pt x="1002030" y="153428"/>
                  </a:cubicBezTo>
                  <a:cubicBezTo>
                    <a:pt x="960406" y="94659"/>
                    <a:pt x="910590" y="45796"/>
                    <a:pt x="840486" y="22079"/>
                  </a:cubicBezTo>
                  <a:cubicBezTo>
                    <a:pt x="790766" y="5219"/>
                    <a:pt x="739235" y="-1162"/>
                    <a:pt x="686657" y="171"/>
                  </a:cubicBezTo>
                  <a:lnTo>
                    <a:pt x="686657" y="1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73A9B4-40F2-4F6F-B7FF-59ADEB77E639}"/>
                </a:ext>
              </a:extLst>
            </p:cNvPr>
            <p:cNvSpPr/>
            <p:nvPr/>
          </p:nvSpPr>
          <p:spPr>
            <a:xfrm>
              <a:off x="5652864" y="2744914"/>
              <a:ext cx="1251617" cy="2092298"/>
            </a:xfrm>
            <a:custGeom>
              <a:avLst/>
              <a:gdLst>
                <a:gd name="connsiteX0" fmla="*/ 215488 w 1251617"/>
                <a:gd name="connsiteY0" fmla="*/ 0 h 2092298"/>
                <a:gd name="connsiteX1" fmla="*/ 205201 w 1251617"/>
                <a:gd name="connsiteY1" fmla="*/ 83820 h 2092298"/>
                <a:gd name="connsiteX2" fmla="*/ 213392 w 1251617"/>
                <a:gd name="connsiteY2" fmla="*/ 129445 h 2092298"/>
                <a:gd name="connsiteX3" fmla="*/ 206344 w 1251617"/>
                <a:gd name="connsiteY3" fmla="*/ 148019 h 2092298"/>
                <a:gd name="connsiteX4" fmla="*/ 140717 w 1251617"/>
                <a:gd name="connsiteY4" fmla="*/ 198215 h 2092298"/>
                <a:gd name="connsiteX5" fmla="*/ 86329 w 1251617"/>
                <a:gd name="connsiteY5" fmla="*/ 282511 h 2092298"/>
                <a:gd name="connsiteX6" fmla="*/ 65850 w 1251617"/>
                <a:gd name="connsiteY6" fmla="*/ 345662 h 2092298"/>
                <a:gd name="connsiteX7" fmla="*/ 25274 w 1251617"/>
                <a:gd name="connsiteY7" fmla="*/ 416528 h 2092298"/>
                <a:gd name="connsiteX8" fmla="*/ 14796 w 1251617"/>
                <a:gd name="connsiteY8" fmla="*/ 517874 h 2092298"/>
                <a:gd name="connsiteX9" fmla="*/ 32608 w 1251617"/>
                <a:gd name="connsiteY9" fmla="*/ 543592 h 2092298"/>
                <a:gd name="connsiteX10" fmla="*/ 110141 w 1251617"/>
                <a:gd name="connsiteY10" fmla="*/ 578358 h 2092298"/>
                <a:gd name="connsiteX11" fmla="*/ 220727 w 1251617"/>
                <a:gd name="connsiteY11" fmla="*/ 585978 h 2092298"/>
                <a:gd name="connsiteX12" fmla="*/ 252635 w 1251617"/>
                <a:gd name="connsiteY12" fmla="*/ 602170 h 2092298"/>
                <a:gd name="connsiteX13" fmla="*/ 270447 w 1251617"/>
                <a:gd name="connsiteY13" fmla="*/ 642937 h 2092298"/>
                <a:gd name="connsiteX14" fmla="*/ 235395 w 1251617"/>
                <a:gd name="connsiteY14" fmla="*/ 865823 h 2092298"/>
                <a:gd name="connsiteX15" fmla="*/ 218822 w 1251617"/>
                <a:gd name="connsiteY15" fmla="*/ 1001363 h 2092298"/>
                <a:gd name="connsiteX16" fmla="*/ 8605 w 1251617"/>
                <a:gd name="connsiteY16" fmla="*/ 1389602 h 2092298"/>
                <a:gd name="connsiteX17" fmla="*/ 514001 w 1251617"/>
                <a:gd name="connsiteY17" fmla="*/ 2050447 h 2092298"/>
                <a:gd name="connsiteX18" fmla="*/ 724790 w 1251617"/>
                <a:gd name="connsiteY18" fmla="*/ 2034350 h 2092298"/>
                <a:gd name="connsiteX19" fmla="*/ 1251617 w 1251617"/>
                <a:gd name="connsiteY19" fmla="*/ 1559243 h 2092298"/>
                <a:gd name="connsiteX20" fmla="*/ 1099789 w 1251617"/>
                <a:gd name="connsiteY20" fmla="*/ 1248442 h 2092298"/>
                <a:gd name="connsiteX21" fmla="*/ 849377 w 1251617"/>
                <a:gd name="connsiteY21" fmla="*/ 840200 h 2092298"/>
                <a:gd name="connsiteX22" fmla="*/ 751079 w 1251617"/>
                <a:gd name="connsiteY22" fmla="*/ 722566 h 2092298"/>
                <a:gd name="connsiteX23" fmla="*/ 721361 w 1251617"/>
                <a:gd name="connsiteY23" fmla="*/ 646748 h 2092298"/>
                <a:gd name="connsiteX24" fmla="*/ 635255 w 1251617"/>
                <a:gd name="connsiteY24" fmla="*/ 528161 h 2092298"/>
                <a:gd name="connsiteX25" fmla="*/ 583820 w 1251617"/>
                <a:gd name="connsiteY25" fmla="*/ 446627 h 2092298"/>
                <a:gd name="connsiteX26" fmla="*/ 514001 w 1251617"/>
                <a:gd name="connsiteY26" fmla="*/ 269748 h 2092298"/>
                <a:gd name="connsiteX27" fmla="*/ 405131 w 1251617"/>
                <a:gd name="connsiteY27" fmla="*/ 158686 h 2092298"/>
                <a:gd name="connsiteX28" fmla="*/ 383509 w 1251617"/>
                <a:gd name="connsiteY28" fmla="*/ 141923 h 2092298"/>
                <a:gd name="connsiteX29" fmla="*/ 271685 w 1251617"/>
                <a:gd name="connsiteY29" fmla="*/ 35814 h 2092298"/>
                <a:gd name="connsiteX30" fmla="*/ 215488 w 1251617"/>
                <a:gd name="connsiteY30" fmla="*/ 0 h 2092298"/>
                <a:gd name="connsiteX31" fmla="*/ 215488 w 1251617"/>
                <a:gd name="connsiteY31" fmla="*/ 0 h 20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51617" h="2092298">
                  <a:moveTo>
                    <a:pt x="215488" y="0"/>
                  </a:moveTo>
                  <a:cubicBezTo>
                    <a:pt x="204248" y="29718"/>
                    <a:pt x="202248" y="56579"/>
                    <a:pt x="205201" y="83820"/>
                  </a:cubicBezTo>
                  <a:cubicBezTo>
                    <a:pt x="206820" y="99155"/>
                    <a:pt x="210154" y="114300"/>
                    <a:pt x="213392" y="129445"/>
                  </a:cubicBezTo>
                  <a:cubicBezTo>
                    <a:pt x="215202" y="137636"/>
                    <a:pt x="214059" y="142494"/>
                    <a:pt x="206344" y="148019"/>
                  </a:cubicBezTo>
                  <a:cubicBezTo>
                    <a:pt x="183865" y="163925"/>
                    <a:pt x="161862" y="180594"/>
                    <a:pt x="140717" y="198215"/>
                  </a:cubicBezTo>
                  <a:cubicBezTo>
                    <a:pt x="113951" y="220504"/>
                    <a:pt x="97473" y="249936"/>
                    <a:pt x="86329" y="282511"/>
                  </a:cubicBezTo>
                  <a:cubicBezTo>
                    <a:pt x="79185" y="303466"/>
                    <a:pt x="71660" y="324326"/>
                    <a:pt x="65850" y="345662"/>
                  </a:cubicBezTo>
                  <a:cubicBezTo>
                    <a:pt x="58421" y="372999"/>
                    <a:pt x="45371" y="396811"/>
                    <a:pt x="25274" y="416528"/>
                  </a:cubicBezTo>
                  <a:cubicBezTo>
                    <a:pt x="-8731" y="449961"/>
                    <a:pt x="-4444" y="480917"/>
                    <a:pt x="14796" y="517874"/>
                  </a:cubicBezTo>
                  <a:cubicBezTo>
                    <a:pt x="19559" y="527018"/>
                    <a:pt x="26226" y="535305"/>
                    <a:pt x="32608" y="543592"/>
                  </a:cubicBezTo>
                  <a:cubicBezTo>
                    <a:pt x="52134" y="568928"/>
                    <a:pt x="75566" y="583025"/>
                    <a:pt x="110141" y="578358"/>
                  </a:cubicBezTo>
                  <a:cubicBezTo>
                    <a:pt x="147003" y="573405"/>
                    <a:pt x="184532" y="575691"/>
                    <a:pt x="220727" y="585978"/>
                  </a:cubicBezTo>
                  <a:cubicBezTo>
                    <a:pt x="232061" y="589216"/>
                    <a:pt x="243015" y="595312"/>
                    <a:pt x="252635" y="602170"/>
                  </a:cubicBezTo>
                  <a:cubicBezTo>
                    <a:pt x="266161" y="611791"/>
                    <a:pt x="271400" y="624459"/>
                    <a:pt x="270447" y="642937"/>
                  </a:cubicBezTo>
                  <a:cubicBezTo>
                    <a:pt x="266447" y="718566"/>
                    <a:pt x="246730" y="791432"/>
                    <a:pt x="235395" y="865823"/>
                  </a:cubicBezTo>
                  <a:cubicBezTo>
                    <a:pt x="228537" y="910781"/>
                    <a:pt x="222632" y="956024"/>
                    <a:pt x="218822" y="1001363"/>
                  </a:cubicBezTo>
                  <a:cubicBezTo>
                    <a:pt x="215583" y="1039559"/>
                    <a:pt x="-8350" y="1354455"/>
                    <a:pt x="8605" y="1389602"/>
                  </a:cubicBezTo>
                  <a:cubicBezTo>
                    <a:pt x="60326" y="1496759"/>
                    <a:pt x="357125" y="1920812"/>
                    <a:pt x="514001" y="2050447"/>
                  </a:cubicBezTo>
                  <a:cubicBezTo>
                    <a:pt x="563150" y="2091023"/>
                    <a:pt x="602679" y="2126171"/>
                    <a:pt x="724790" y="2034350"/>
                  </a:cubicBezTo>
                  <a:cubicBezTo>
                    <a:pt x="878428" y="1918907"/>
                    <a:pt x="1251617" y="1559243"/>
                    <a:pt x="1251617" y="1559243"/>
                  </a:cubicBezTo>
                  <a:cubicBezTo>
                    <a:pt x="1251617" y="1559243"/>
                    <a:pt x="1136079" y="1335596"/>
                    <a:pt x="1099789" y="1248442"/>
                  </a:cubicBezTo>
                  <a:cubicBezTo>
                    <a:pt x="1037114" y="1097852"/>
                    <a:pt x="891763" y="922591"/>
                    <a:pt x="849377" y="840200"/>
                  </a:cubicBezTo>
                  <a:cubicBezTo>
                    <a:pt x="792893" y="730377"/>
                    <a:pt x="769652" y="773811"/>
                    <a:pt x="751079" y="722566"/>
                  </a:cubicBezTo>
                  <a:cubicBezTo>
                    <a:pt x="741839" y="697040"/>
                    <a:pt x="730790" y="672179"/>
                    <a:pt x="721361" y="646748"/>
                  </a:cubicBezTo>
                  <a:cubicBezTo>
                    <a:pt x="703644" y="599218"/>
                    <a:pt x="672593" y="560832"/>
                    <a:pt x="635255" y="528161"/>
                  </a:cubicBezTo>
                  <a:cubicBezTo>
                    <a:pt x="609442" y="505587"/>
                    <a:pt x="594869" y="478727"/>
                    <a:pt x="583820" y="446627"/>
                  </a:cubicBezTo>
                  <a:cubicBezTo>
                    <a:pt x="563246" y="386715"/>
                    <a:pt x="539719" y="327565"/>
                    <a:pt x="514001" y="269748"/>
                  </a:cubicBezTo>
                  <a:cubicBezTo>
                    <a:pt x="491903" y="220027"/>
                    <a:pt x="451898" y="185547"/>
                    <a:pt x="405131" y="158686"/>
                  </a:cubicBezTo>
                  <a:cubicBezTo>
                    <a:pt x="397320" y="154210"/>
                    <a:pt x="390081" y="148114"/>
                    <a:pt x="383509" y="141923"/>
                  </a:cubicBezTo>
                  <a:cubicBezTo>
                    <a:pt x="346171" y="106585"/>
                    <a:pt x="309976" y="70009"/>
                    <a:pt x="271685" y="35814"/>
                  </a:cubicBezTo>
                  <a:cubicBezTo>
                    <a:pt x="255969" y="21717"/>
                    <a:pt x="235681" y="12573"/>
                    <a:pt x="215488" y="0"/>
                  </a:cubicBezTo>
                  <a:lnTo>
                    <a:pt x="21548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94AEF859-AC42-4DDD-93CA-DC6399DDC605}"/>
              </a:ext>
            </a:extLst>
          </p:cNvPr>
          <p:cNvGrpSpPr/>
          <p:nvPr/>
        </p:nvGrpSpPr>
        <p:grpSpPr>
          <a:xfrm>
            <a:off x="939328" y="4357451"/>
            <a:ext cx="1831453" cy="1735743"/>
            <a:chOff x="728537" y="3822139"/>
            <a:chExt cx="1831453" cy="1735743"/>
          </a:xfrm>
        </p:grpSpPr>
        <p:sp>
          <p:nvSpPr>
            <p:cNvPr id="4" name="Text Placeholder 3">
              <a:extLst>
                <a:ext uri="{FF2B5EF4-FFF2-40B4-BE49-F238E27FC236}">
                  <a16:creationId xmlns:a16="http://schemas.microsoft.com/office/drawing/2014/main" id="{B7AF4DF2-A0D7-4443-98BF-C4764C8C64F9}"/>
                </a:ext>
              </a:extLst>
            </p:cNvPr>
            <p:cNvSpPr txBox="1">
              <a:spLocks/>
            </p:cNvSpPr>
            <p:nvPr/>
          </p:nvSpPr>
          <p:spPr>
            <a:xfrm>
              <a:off x="738539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latin typeface="Arial" pitchFamily="34" charset="0"/>
                  <a:cs typeface="Arial" pitchFamily="34" charset="0"/>
                </a:rPr>
                <a:t>Max Jones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1CEFEB-44D7-45F6-B0EE-6F207B362417}"/>
                </a:ext>
              </a:extLst>
            </p:cNvPr>
            <p:cNvSpPr txBox="1"/>
            <p:nvPr/>
          </p:nvSpPr>
          <p:spPr>
            <a:xfrm>
              <a:off x="728537" y="4542219"/>
              <a:ext cx="1831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D65EA-915B-4C0D-9B2C-E2547BA31E26}"/>
                </a:ext>
              </a:extLst>
            </p:cNvPr>
            <p:cNvSpPr txBox="1"/>
            <p:nvPr/>
          </p:nvSpPr>
          <p:spPr>
            <a:xfrm>
              <a:off x="738538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6380BB10-60FF-4076-8EB5-E022C93E31E0}"/>
              </a:ext>
            </a:extLst>
          </p:cNvPr>
          <p:cNvGrpSpPr/>
          <p:nvPr/>
        </p:nvGrpSpPr>
        <p:grpSpPr>
          <a:xfrm>
            <a:off x="3665618" y="4357451"/>
            <a:ext cx="1831453" cy="1735743"/>
            <a:chOff x="2714325" y="3822139"/>
            <a:chExt cx="1831453" cy="1735743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60F965A3-3BB0-4E89-8484-9041C23291C9}"/>
                </a:ext>
              </a:extLst>
            </p:cNvPr>
            <p:cNvSpPr txBox="1">
              <a:spLocks/>
            </p:cNvSpPr>
            <p:nvPr/>
          </p:nvSpPr>
          <p:spPr>
            <a:xfrm>
              <a:off x="2724327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Tony Wilson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BC57F3-C1BC-4DF3-B615-31BA137E4945}"/>
                </a:ext>
              </a:extLst>
            </p:cNvPr>
            <p:cNvSpPr txBox="1"/>
            <p:nvPr/>
          </p:nvSpPr>
          <p:spPr>
            <a:xfrm>
              <a:off x="2714325" y="4542219"/>
              <a:ext cx="1831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FA5D17-F554-4FF6-8851-C0B4222CA0B3}"/>
                </a:ext>
              </a:extLst>
            </p:cNvPr>
            <p:cNvSpPr txBox="1"/>
            <p:nvPr/>
          </p:nvSpPr>
          <p:spPr>
            <a:xfrm>
              <a:off x="2724326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45">
            <a:extLst>
              <a:ext uri="{FF2B5EF4-FFF2-40B4-BE49-F238E27FC236}">
                <a16:creationId xmlns:a16="http://schemas.microsoft.com/office/drawing/2014/main" id="{8152400C-F343-48D2-80D4-10EC15157285}"/>
              </a:ext>
            </a:extLst>
          </p:cNvPr>
          <p:cNvGrpSpPr/>
          <p:nvPr/>
        </p:nvGrpSpPr>
        <p:grpSpPr>
          <a:xfrm>
            <a:off x="6391908" y="4357451"/>
            <a:ext cx="1831453" cy="1735743"/>
            <a:chOff x="4700113" y="3822139"/>
            <a:chExt cx="1831453" cy="1735743"/>
          </a:xfrm>
        </p:grpSpPr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46DAA171-1F55-4734-8DAE-D5A61ABD9C78}"/>
                </a:ext>
              </a:extLst>
            </p:cNvPr>
            <p:cNvSpPr txBox="1">
              <a:spLocks/>
            </p:cNvSpPr>
            <p:nvPr/>
          </p:nvSpPr>
          <p:spPr>
            <a:xfrm>
              <a:off x="4710115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Anastasia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6BD83-3077-497E-A78C-0BA16DD4ADB7}"/>
                </a:ext>
              </a:extLst>
            </p:cNvPr>
            <p:cNvSpPr txBox="1"/>
            <p:nvPr/>
          </p:nvSpPr>
          <p:spPr>
            <a:xfrm>
              <a:off x="4700113" y="4542219"/>
              <a:ext cx="1831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7FA9B-1043-4ACC-A0D2-D07D84684CDE}"/>
                </a:ext>
              </a:extLst>
            </p:cNvPr>
            <p:cNvSpPr txBox="1"/>
            <p:nvPr/>
          </p:nvSpPr>
          <p:spPr>
            <a:xfrm>
              <a:off x="4710114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864808F6-F13D-47DE-BBED-09EC3310A6E9}"/>
              </a:ext>
            </a:extLst>
          </p:cNvPr>
          <p:cNvGrpSpPr/>
          <p:nvPr/>
        </p:nvGrpSpPr>
        <p:grpSpPr>
          <a:xfrm>
            <a:off x="9118197" y="4347676"/>
            <a:ext cx="1831453" cy="1735743"/>
            <a:chOff x="6665706" y="3822139"/>
            <a:chExt cx="1831453" cy="1735743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38D230F2-EBDF-47DD-A1CC-E5915697CDB4}"/>
                </a:ext>
              </a:extLst>
            </p:cNvPr>
            <p:cNvSpPr txBox="1">
              <a:spLocks/>
            </p:cNvSpPr>
            <p:nvPr/>
          </p:nvSpPr>
          <p:spPr>
            <a:xfrm>
              <a:off x="6675708" y="3822139"/>
              <a:ext cx="1811449" cy="3726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Tony Jones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B848A4-3B16-4AE7-BEA4-D7EACD66BD13}"/>
                </a:ext>
              </a:extLst>
            </p:cNvPr>
            <p:cNvSpPr txBox="1"/>
            <p:nvPr/>
          </p:nvSpPr>
          <p:spPr>
            <a:xfrm>
              <a:off x="6665706" y="4542219"/>
              <a:ext cx="18314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80ED72-3ED9-41D2-9033-41C352831A04}"/>
                </a:ext>
              </a:extLst>
            </p:cNvPr>
            <p:cNvSpPr txBox="1"/>
            <p:nvPr/>
          </p:nvSpPr>
          <p:spPr>
            <a:xfrm>
              <a:off x="6675707" y="4194826"/>
              <a:ext cx="1811450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4AD963-4025-4B31-BA5A-DE9ACEFC017F}"/>
              </a:ext>
            </a:extLst>
          </p:cNvPr>
          <p:cNvSpPr/>
          <p:nvPr/>
        </p:nvSpPr>
        <p:spPr>
          <a:xfrm>
            <a:off x="2191392" y="3781223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1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5D9A1B-6434-4E67-898B-250C72F24F0E}"/>
              </a:ext>
            </a:extLst>
          </p:cNvPr>
          <p:cNvSpPr/>
          <p:nvPr/>
        </p:nvSpPr>
        <p:spPr>
          <a:xfrm>
            <a:off x="4917682" y="3781223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2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B1E3B84-C99C-40EC-AD8E-8FB916DC5F5D}"/>
              </a:ext>
            </a:extLst>
          </p:cNvPr>
          <p:cNvSpPr/>
          <p:nvPr/>
        </p:nvSpPr>
        <p:spPr>
          <a:xfrm>
            <a:off x="7643972" y="3781223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3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9C5535B-97A3-4939-9BDE-90A9127A9365}"/>
              </a:ext>
            </a:extLst>
          </p:cNvPr>
          <p:cNvSpPr/>
          <p:nvPr/>
        </p:nvSpPr>
        <p:spPr>
          <a:xfrm>
            <a:off x="10370261" y="3781223"/>
            <a:ext cx="978886" cy="979362"/>
          </a:xfrm>
          <a:custGeom>
            <a:avLst/>
            <a:gdLst>
              <a:gd name="connsiteX0" fmla="*/ 2136690 w 2137366"/>
              <a:gd name="connsiteY0" fmla="*/ 836820 h 2138405"/>
              <a:gd name="connsiteX1" fmla="*/ 1925402 w 2137366"/>
              <a:gd name="connsiteY1" fmla="*/ 626087 h 2138405"/>
              <a:gd name="connsiteX2" fmla="*/ 1535002 w 2137366"/>
              <a:gd name="connsiteY2" fmla="*/ 627128 h 2138405"/>
              <a:gd name="connsiteX3" fmla="*/ 1510802 w 2137366"/>
              <a:gd name="connsiteY3" fmla="*/ 601817 h 2138405"/>
              <a:gd name="connsiteX4" fmla="*/ 1511842 w 2137366"/>
              <a:gd name="connsiteY4" fmla="*/ 213290 h 2138405"/>
              <a:gd name="connsiteX5" fmla="*/ 1301941 w 2137366"/>
              <a:gd name="connsiteY5" fmla="*/ 1032 h 2138405"/>
              <a:gd name="connsiteX6" fmla="*/ 834294 w 2137366"/>
              <a:gd name="connsiteY6" fmla="*/ 1101 h 2138405"/>
              <a:gd name="connsiteX7" fmla="*/ 625087 w 2137366"/>
              <a:gd name="connsiteY7" fmla="*/ 214053 h 2138405"/>
              <a:gd name="connsiteX8" fmla="*/ 626127 w 2137366"/>
              <a:gd name="connsiteY8" fmla="*/ 606741 h 2138405"/>
              <a:gd name="connsiteX9" fmla="*/ 605393 w 2137366"/>
              <a:gd name="connsiteY9" fmla="*/ 626920 h 2138405"/>
              <a:gd name="connsiteX10" fmla="*/ 214993 w 2137366"/>
              <a:gd name="connsiteY10" fmla="*/ 625879 h 2138405"/>
              <a:gd name="connsiteX11" fmla="*/ 31 w 2137366"/>
              <a:gd name="connsiteY11" fmla="*/ 839663 h 2138405"/>
              <a:gd name="connsiteX12" fmla="*/ 31 w 2137366"/>
              <a:gd name="connsiteY12" fmla="*/ 1299198 h 2138405"/>
              <a:gd name="connsiteX13" fmla="*/ 7312 w 2137366"/>
              <a:gd name="connsiteY13" fmla="*/ 1354672 h 2138405"/>
              <a:gd name="connsiteX14" fmla="*/ 32622 w 2137366"/>
              <a:gd name="connsiteY14" fmla="*/ 1364103 h 2138405"/>
              <a:gd name="connsiteX15" fmla="*/ 196826 w 2137366"/>
              <a:gd name="connsiteY15" fmla="*/ 1232767 h 2138405"/>
              <a:gd name="connsiteX16" fmla="*/ 402843 w 2137366"/>
              <a:gd name="connsiteY16" fmla="*/ 1092418 h 2138405"/>
              <a:gd name="connsiteX17" fmla="*/ 420525 w 2137366"/>
              <a:gd name="connsiteY17" fmla="*/ 1078688 h 2138405"/>
              <a:gd name="connsiteX18" fmla="*/ 454573 w 2137366"/>
              <a:gd name="connsiteY18" fmla="*/ 979944 h 2138405"/>
              <a:gd name="connsiteX19" fmla="*/ 495138 w 2137366"/>
              <a:gd name="connsiteY19" fmla="*/ 898188 h 2138405"/>
              <a:gd name="connsiteX20" fmla="*/ 508036 w 2137366"/>
              <a:gd name="connsiteY20" fmla="*/ 880021 h 2138405"/>
              <a:gd name="connsiteX21" fmla="*/ 569474 w 2137366"/>
              <a:gd name="connsiteY21" fmla="*/ 763109 h 2138405"/>
              <a:gd name="connsiteX22" fmla="*/ 729933 w 2137366"/>
              <a:gd name="connsiteY22" fmla="*/ 519091 h 2138405"/>
              <a:gd name="connsiteX23" fmla="*/ 850035 w 2137366"/>
              <a:gd name="connsiteY23" fmla="*/ 436504 h 2138405"/>
              <a:gd name="connsiteX24" fmla="*/ 1004045 w 2137366"/>
              <a:gd name="connsiteY24" fmla="*/ 435533 h 2138405"/>
              <a:gd name="connsiteX25" fmla="*/ 1072417 w 2137366"/>
              <a:gd name="connsiteY25" fmla="*/ 436574 h 2138405"/>
              <a:gd name="connsiteX26" fmla="*/ 1116033 w 2137366"/>
              <a:gd name="connsiteY26" fmla="*/ 436296 h 2138405"/>
              <a:gd name="connsiteX27" fmla="*/ 1308252 w 2137366"/>
              <a:gd name="connsiteY27" fmla="*/ 569157 h 2138405"/>
              <a:gd name="connsiteX28" fmla="*/ 1387857 w 2137366"/>
              <a:gd name="connsiteY28" fmla="*/ 634755 h 2138405"/>
              <a:gd name="connsiteX29" fmla="*/ 1681870 w 2137366"/>
              <a:gd name="connsiteY29" fmla="*/ 756244 h 2138405"/>
              <a:gd name="connsiteX30" fmla="*/ 1706071 w 2137366"/>
              <a:gd name="connsiteY30" fmla="*/ 802634 h 2138405"/>
              <a:gd name="connsiteX31" fmla="*/ 1659611 w 2137366"/>
              <a:gd name="connsiteY31" fmla="*/ 887163 h 2138405"/>
              <a:gd name="connsiteX32" fmla="*/ 1643940 w 2137366"/>
              <a:gd name="connsiteY32" fmla="*/ 917535 h 2138405"/>
              <a:gd name="connsiteX33" fmla="*/ 1610933 w 2137366"/>
              <a:gd name="connsiteY33" fmla="*/ 977239 h 2138405"/>
              <a:gd name="connsiteX34" fmla="*/ 1462678 w 2137366"/>
              <a:gd name="connsiteY34" fmla="*/ 1023629 h 2138405"/>
              <a:gd name="connsiteX35" fmla="*/ 1378912 w 2137366"/>
              <a:gd name="connsiteY35" fmla="*/ 1015031 h 2138405"/>
              <a:gd name="connsiteX36" fmla="*/ 1280653 w 2137366"/>
              <a:gd name="connsiteY36" fmla="*/ 1000746 h 2138405"/>
              <a:gd name="connsiteX37" fmla="*/ 1258394 w 2137366"/>
              <a:gd name="connsiteY37" fmla="*/ 1000192 h 2138405"/>
              <a:gd name="connsiteX38" fmla="*/ 1069296 w 2137366"/>
              <a:gd name="connsiteY38" fmla="*/ 1110863 h 2138405"/>
              <a:gd name="connsiteX39" fmla="*/ 1062709 w 2137366"/>
              <a:gd name="connsiteY39" fmla="*/ 1129655 h 2138405"/>
              <a:gd name="connsiteX40" fmla="*/ 1033307 w 2137366"/>
              <a:gd name="connsiteY40" fmla="*/ 1189706 h 2138405"/>
              <a:gd name="connsiteX41" fmla="*/ 1004738 w 2137366"/>
              <a:gd name="connsiteY41" fmla="*/ 1185614 h 2138405"/>
              <a:gd name="connsiteX42" fmla="*/ 973881 w 2137366"/>
              <a:gd name="connsiteY42" fmla="*/ 1182841 h 2138405"/>
              <a:gd name="connsiteX43" fmla="*/ 954395 w 2137366"/>
              <a:gd name="connsiteY43" fmla="*/ 1207041 h 2138405"/>
              <a:gd name="connsiteX44" fmla="*/ 900932 w 2137366"/>
              <a:gd name="connsiteY44" fmla="*/ 1305647 h 2138405"/>
              <a:gd name="connsiteX45" fmla="*/ 934425 w 2137366"/>
              <a:gd name="connsiteY45" fmla="*/ 1322428 h 2138405"/>
              <a:gd name="connsiteX46" fmla="*/ 930680 w 2137366"/>
              <a:gd name="connsiteY46" fmla="*/ 1420894 h 2138405"/>
              <a:gd name="connsiteX47" fmla="*/ 917990 w 2137366"/>
              <a:gd name="connsiteY47" fmla="*/ 1458963 h 2138405"/>
              <a:gd name="connsiteX48" fmla="*/ 936921 w 2137366"/>
              <a:gd name="connsiteY48" fmla="*/ 1461321 h 2138405"/>
              <a:gd name="connsiteX49" fmla="*/ 973881 w 2137366"/>
              <a:gd name="connsiteY49" fmla="*/ 1455774 h 2138405"/>
              <a:gd name="connsiteX50" fmla="*/ 984976 w 2137366"/>
              <a:gd name="connsiteY50" fmla="*/ 1487949 h 2138405"/>
              <a:gd name="connsiteX51" fmla="*/ 982826 w 2137366"/>
              <a:gd name="connsiteY51" fmla="*/ 1507503 h 2138405"/>
              <a:gd name="connsiteX52" fmla="*/ 970414 w 2137366"/>
              <a:gd name="connsiteY52" fmla="*/ 1535032 h 2138405"/>
              <a:gd name="connsiteX53" fmla="*/ 934563 w 2137366"/>
              <a:gd name="connsiteY53" fmla="*/ 1528861 h 2138405"/>
              <a:gd name="connsiteX54" fmla="*/ 903290 w 2137366"/>
              <a:gd name="connsiteY54" fmla="*/ 1517419 h 2138405"/>
              <a:gd name="connsiteX55" fmla="*/ 915494 w 2137366"/>
              <a:gd name="connsiteY55" fmla="*/ 1565682 h 2138405"/>
              <a:gd name="connsiteX56" fmla="*/ 911611 w 2137366"/>
              <a:gd name="connsiteY56" fmla="*/ 1629685 h 2138405"/>
              <a:gd name="connsiteX57" fmla="*/ 853987 w 2137366"/>
              <a:gd name="connsiteY57" fmla="*/ 1737375 h 2138405"/>
              <a:gd name="connsiteX58" fmla="*/ 656915 w 2137366"/>
              <a:gd name="connsiteY58" fmla="*/ 2005107 h 2138405"/>
              <a:gd name="connsiteX59" fmla="*/ 655112 w 2137366"/>
              <a:gd name="connsiteY59" fmla="*/ 2037282 h 2138405"/>
              <a:gd name="connsiteX60" fmla="*/ 839911 w 2137366"/>
              <a:gd name="connsiteY60" fmla="*/ 2138037 h 2138405"/>
              <a:gd name="connsiteX61" fmla="*/ 1267894 w 2137366"/>
              <a:gd name="connsiteY61" fmla="*/ 2138176 h 2138405"/>
              <a:gd name="connsiteX62" fmla="*/ 1332383 w 2137366"/>
              <a:gd name="connsiteY62" fmla="*/ 2135125 h 2138405"/>
              <a:gd name="connsiteX63" fmla="*/ 1510732 w 2137366"/>
              <a:gd name="connsiteY63" fmla="*/ 1938538 h 2138405"/>
              <a:gd name="connsiteX64" fmla="*/ 1510594 w 2137366"/>
              <a:gd name="connsiteY64" fmla="*/ 1531219 h 2138405"/>
              <a:gd name="connsiteX65" fmla="*/ 1530079 w 2137366"/>
              <a:gd name="connsiteY65" fmla="*/ 1511872 h 2138405"/>
              <a:gd name="connsiteX66" fmla="*/ 1926789 w 2137366"/>
              <a:gd name="connsiteY66" fmla="*/ 1512635 h 2138405"/>
              <a:gd name="connsiteX67" fmla="*/ 2136482 w 2137366"/>
              <a:gd name="connsiteY67" fmla="*/ 1302457 h 2138405"/>
              <a:gd name="connsiteX68" fmla="*/ 2136690 w 2137366"/>
              <a:gd name="connsiteY68" fmla="*/ 836820 h 21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137366" h="2138405">
                <a:moveTo>
                  <a:pt x="2136690" y="836820"/>
                </a:moveTo>
                <a:cubicBezTo>
                  <a:pt x="2135927" y="706594"/>
                  <a:pt x="2028723" y="624492"/>
                  <a:pt x="1925402" y="626087"/>
                </a:cubicBezTo>
                <a:cubicBezTo>
                  <a:pt x="1795315" y="628098"/>
                  <a:pt x="1665089" y="626018"/>
                  <a:pt x="1535002" y="627128"/>
                </a:cubicBezTo>
                <a:cubicBezTo>
                  <a:pt x="1513992" y="627336"/>
                  <a:pt x="1510663" y="621164"/>
                  <a:pt x="1510802" y="601817"/>
                </a:cubicBezTo>
                <a:cubicBezTo>
                  <a:pt x="1511703" y="472285"/>
                  <a:pt x="1509415" y="342753"/>
                  <a:pt x="1511842" y="213290"/>
                </a:cubicBezTo>
                <a:cubicBezTo>
                  <a:pt x="1513714" y="112327"/>
                  <a:pt x="1434802" y="2141"/>
                  <a:pt x="1301941" y="1032"/>
                </a:cubicBezTo>
                <a:cubicBezTo>
                  <a:pt x="1146059" y="-286"/>
                  <a:pt x="990176" y="-425"/>
                  <a:pt x="834294" y="1101"/>
                </a:cubicBezTo>
                <a:cubicBezTo>
                  <a:pt x="702404" y="2418"/>
                  <a:pt x="623145" y="112049"/>
                  <a:pt x="625087" y="214053"/>
                </a:cubicBezTo>
                <a:cubicBezTo>
                  <a:pt x="627583" y="344902"/>
                  <a:pt x="625295" y="475822"/>
                  <a:pt x="626127" y="606741"/>
                </a:cubicBezTo>
                <a:cubicBezTo>
                  <a:pt x="626265" y="623799"/>
                  <a:pt x="621203" y="626989"/>
                  <a:pt x="605393" y="626920"/>
                </a:cubicBezTo>
                <a:cubicBezTo>
                  <a:pt x="475237" y="626295"/>
                  <a:pt x="345080" y="628722"/>
                  <a:pt x="214993" y="625879"/>
                </a:cubicBezTo>
                <a:cubicBezTo>
                  <a:pt x="108067" y="623591"/>
                  <a:pt x="100" y="707912"/>
                  <a:pt x="31" y="839663"/>
                </a:cubicBezTo>
                <a:cubicBezTo>
                  <a:pt x="-39" y="992841"/>
                  <a:pt x="31" y="1146020"/>
                  <a:pt x="31" y="1299198"/>
                </a:cubicBezTo>
                <a:cubicBezTo>
                  <a:pt x="31" y="1317990"/>
                  <a:pt x="2527" y="1336504"/>
                  <a:pt x="7312" y="1354672"/>
                </a:cubicBezTo>
                <a:cubicBezTo>
                  <a:pt x="13483" y="1378179"/>
                  <a:pt x="12859" y="1377486"/>
                  <a:pt x="32622" y="1364103"/>
                </a:cubicBezTo>
                <a:cubicBezTo>
                  <a:pt x="90939" y="1324646"/>
                  <a:pt x="140103" y="1273888"/>
                  <a:pt x="196826" y="1232767"/>
                </a:cubicBezTo>
                <a:cubicBezTo>
                  <a:pt x="264088" y="1184019"/>
                  <a:pt x="334124" y="1139085"/>
                  <a:pt x="402843" y="1092418"/>
                </a:cubicBezTo>
                <a:cubicBezTo>
                  <a:pt x="409084" y="1088188"/>
                  <a:pt x="418237" y="1084651"/>
                  <a:pt x="420525" y="1078688"/>
                </a:cubicBezTo>
                <a:cubicBezTo>
                  <a:pt x="432868" y="1046166"/>
                  <a:pt x="454642" y="1017111"/>
                  <a:pt x="454573" y="979944"/>
                </a:cubicBezTo>
                <a:cubicBezTo>
                  <a:pt x="454503" y="946590"/>
                  <a:pt x="465390" y="917119"/>
                  <a:pt x="495138" y="898188"/>
                </a:cubicBezTo>
                <a:cubicBezTo>
                  <a:pt x="502350" y="893612"/>
                  <a:pt x="504569" y="886539"/>
                  <a:pt x="508036" y="880021"/>
                </a:cubicBezTo>
                <a:cubicBezTo>
                  <a:pt x="528769" y="841189"/>
                  <a:pt x="543956" y="799236"/>
                  <a:pt x="569474" y="763109"/>
                </a:cubicBezTo>
                <a:cubicBezTo>
                  <a:pt x="625711" y="683573"/>
                  <a:pt x="676331" y="600361"/>
                  <a:pt x="729933" y="519091"/>
                </a:cubicBezTo>
                <a:cubicBezTo>
                  <a:pt x="758502" y="475752"/>
                  <a:pt x="800108" y="444063"/>
                  <a:pt x="850035" y="436504"/>
                </a:cubicBezTo>
                <a:cubicBezTo>
                  <a:pt x="900239" y="428946"/>
                  <a:pt x="952800" y="430055"/>
                  <a:pt x="1004045" y="435533"/>
                </a:cubicBezTo>
                <a:cubicBezTo>
                  <a:pt x="1027067" y="438030"/>
                  <a:pt x="1049603" y="438862"/>
                  <a:pt x="1072417" y="436574"/>
                </a:cubicBezTo>
                <a:cubicBezTo>
                  <a:pt x="1087048" y="435117"/>
                  <a:pt x="1101471" y="433800"/>
                  <a:pt x="1116033" y="436296"/>
                </a:cubicBezTo>
                <a:cubicBezTo>
                  <a:pt x="1200493" y="450928"/>
                  <a:pt x="1258394" y="506818"/>
                  <a:pt x="1308252" y="569157"/>
                </a:cubicBezTo>
                <a:cubicBezTo>
                  <a:pt x="1331343" y="598004"/>
                  <a:pt x="1354781" y="621025"/>
                  <a:pt x="1387857" y="634755"/>
                </a:cubicBezTo>
                <a:cubicBezTo>
                  <a:pt x="1485769" y="675529"/>
                  <a:pt x="1583889" y="715748"/>
                  <a:pt x="1681870" y="756244"/>
                </a:cubicBezTo>
                <a:cubicBezTo>
                  <a:pt x="1707389" y="766784"/>
                  <a:pt x="1715710" y="778850"/>
                  <a:pt x="1706071" y="802634"/>
                </a:cubicBezTo>
                <a:cubicBezTo>
                  <a:pt x="1694075" y="832243"/>
                  <a:pt x="1691717" y="867608"/>
                  <a:pt x="1659611" y="887163"/>
                </a:cubicBezTo>
                <a:cubicBezTo>
                  <a:pt x="1649973" y="893057"/>
                  <a:pt x="1643871" y="904707"/>
                  <a:pt x="1643940" y="917535"/>
                </a:cubicBezTo>
                <a:cubicBezTo>
                  <a:pt x="1644079" y="943677"/>
                  <a:pt x="1628476" y="960874"/>
                  <a:pt x="1610933" y="977239"/>
                </a:cubicBezTo>
                <a:cubicBezTo>
                  <a:pt x="1568842" y="1016418"/>
                  <a:pt x="1520995" y="1035834"/>
                  <a:pt x="1462678" y="1023629"/>
                </a:cubicBezTo>
                <a:cubicBezTo>
                  <a:pt x="1435149" y="1017874"/>
                  <a:pt x="1407966" y="1007473"/>
                  <a:pt x="1378912" y="1015031"/>
                </a:cubicBezTo>
                <a:cubicBezTo>
                  <a:pt x="1344241" y="1024046"/>
                  <a:pt x="1311719" y="1017250"/>
                  <a:pt x="1280653" y="1000746"/>
                </a:cubicBezTo>
                <a:cubicBezTo>
                  <a:pt x="1273303" y="996794"/>
                  <a:pt x="1266022" y="998735"/>
                  <a:pt x="1258394" y="1000192"/>
                </a:cubicBezTo>
                <a:cubicBezTo>
                  <a:pt x="1182394" y="1014962"/>
                  <a:pt x="1124493" y="1060381"/>
                  <a:pt x="1069296" y="1110863"/>
                </a:cubicBezTo>
                <a:cubicBezTo>
                  <a:pt x="1063125" y="1116479"/>
                  <a:pt x="1063610" y="1122928"/>
                  <a:pt x="1062709" y="1129655"/>
                </a:cubicBezTo>
                <a:cubicBezTo>
                  <a:pt x="1059588" y="1152954"/>
                  <a:pt x="1051614" y="1173687"/>
                  <a:pt x="1033307" y="1189706"/>
                </a:cubicBezTo>
                <a:cubicBezTo>
                  <a:pt x="1021519" y="1200107"/>
                  <a:pt x="1009592" y="1198235"/>
                  <a:pt x="1004738" y="1185614"/>
                </a:cubicBezTo>
                <a:cubicBezTo>
                  <a:pt x="995100" y="1160512"/>
                  <a:pt x="984351" y="1175213"/>
                  <a:pt x="973881" y="1182841"/>
                </a:cubicBezTo>
                <a:cubicBezTo>
                  <a:pt x="965421" y="1189012"/>
                  <a:pt x="959457" y="1197749"/>
                  <a:pt x="954395" y="1207041"/>
                </a:cubicBezTo>
                <a:cubicBezTo>
                  <a:pt x="936644" y="1239771"/>
                  <a:pt x="918892" y="1272431"/>
                  <a:pt x="900932" y="1305647"/>
                </a:cubicBezTo>
                <a:cubicBezTo>
                  <a:pt x="912166" y="1311749"/>
                  <a:pt x="924509" y="1314523"/>
                  <a:pt x="934425" y="1322428"/>
                </a:cubicBezTo>
                <a:cubicBezTo>
                  <a:pt x="970275" y="1350927"/>
                  <a:pt x="968403" y="1402726"/>
                  <a:pt x="930680" y="1420894"/>
                </a:cubicBezTo>
                <a:cubicBezTo>
                  <a:pt x="912790" y="1429493"/>
                  <a:pt x="909115" y="1441212"/>
                  <a:pt x="917990" y="1458963"/>
                </a:cubicBezTo>
                <a:cubicBezTo>
                  <a:pt x="923399" y="1469781"/>
                  <a:pt x="927074" y="1476438"/>
                  <a:pt x="936921" y="1461321"/>
                </a:cubicBezTo>
                <a:cubicBezTo>
                  <a:pt x="946005" y="1447314"/>
                  <a:pt x="960567" y="1448146"/>
                  <a:pt x="973881" y="1455774"/>
                </a:cubicBezTo>
                <a:cubicBezTo>
                  <a:pt x="986293" y="1462916"/>
                  <a:pt x="989552" y="1474358"/>
                  <a:pt x="984976" y="1487949"/>
                </a:cubicBezTo>
                <a:cubicBezTo>
                  <a:pt x="982826" y="1494259"/>
                  <a:pt x="979706" y="1499598"/>
                  <a:pt x="982826" y="1507503"/>
                </a:cubicBezTo>
                <a:cubicBezTo>
                  <a:pt x="987472" y="1519361"/>
                  <a:pt x="981647" y="1530317"/>
                  <a:pt x="970414" y="1535032"/>
                </a:cubicBezTo>
                <a:cubicBezTo>
                  <a:pt x="957863" y="1540303"/>
                  <a:pt x="941082" y="1541620"/>
                  <a:pt x="934563" y="1528861"/>
                </a:cubicBezTo>
                <a:cubicBezTo>
                  <a:pt x="926450" y="1512981"/>
                  <a:pt x="916188" y="1516310"/>
                  <a:pt x="903290" y="1517419"/>
                </a:cubicBezTo>
                <a:cubicBezTo>
                  <a:pt x="907312" y="1533992"/>
                  <a:pt x="909669" y="1550496"/>
                  <a:pt x="915494" y="1565682"/>
                </a:cubicBezTo>
                <a:cubicBezTo>
                  <a:pt x="924162" y="1588149"/>
                  <a:pt x="920487" y="1608675"/>
                  <a:pt x="911611" y="1629685"/>
                </a:cubicBezTo>
                <a:cubicBezTo>
                  <a:pt x="895662" y="1667338"/>
                  <a:pt x="874443" y="1702149"/>
                  <a:pt x="853987" y="1737375"/>
                </a:cubicBezTo>
                <a:cubicBezTo>
                  <a:pt x="798097" y="1833830"/>
                  <a:pt x="723137" y="1916279"/>
                  <a:pt x="656915" y="2005107"/>
                </a:cubicBezTo>
                <a:cubicBezTo>
                  <a:pt x="648247" y="2016687"/>
                  <a:pt x="647276" y="2025147"/>
                  <a:pt x="655112" y="2037282"/>
                </a:cubicBezTo>
                <a:cubicBezTo>
                  <a:pt x="698590" y="2104475"/>
                  <a:pt x="760721" y="2137621"/>
                  <a:pt x="839911" y="2138037"/>
                </a:cubicBezTo>
                <a:cubicBezTo>
                  <a:pt x="982549" y="2138731"/>
                  <a:pt x="1125256" y="2138245"/>
                  <a:pt x="1267894" y="2138176"/>
                </a:cubicBezTo>
                <a:cubicBezTo>
                  <a:pt x="1289460" y="2138176"/>
                  <a:pt x="1310817" y="2137621"/>
                  <a:pt x="1332383" y="2135125"/>
                </a:cubicBezTo>
                <a:cubicBezTo>
                  <a:pt x="1428145" y="2124099"/>
                  <a:pt x="1510386" y="2034716"/>
                  <a:pt x="1510732" y="1938538"/>
                </a:cubicBezTo>
                <a:cubicBezTo>
                  <a:pt x="1511218" y="1802765"/>
                  <a:pt x="1511218" y="1666992"/>
                  <a:pt x="1510594" y="1531219"/>
                </a:cubicBezTo>
                <a:cubicBezTo>
                  <a:pt x="1510524" y="1515478"/>
                  <a:pt x="1514546" y="1511803"/>
                  <a:pt x="1530079" y="1511872"/>
                </a:cubicBezTo>
                <a:cubicBezTo>
                  <a:pt x="1662316" y="1512565"/>
                  <a:pt x="1794553" y="1510970"/>
                  <a:pt x="1926789" y="1512635"/>
                </a:cubicBezTo>
                <a:cubicBezTo>
                  <a:pt x="2029000" y="1513952"/>
                  <a:pt x="2135650" y="1431920"/>
                  <a:pt x="2136482" y="1302457"/>
                </a:cubicBezTo>
                <a:cubicBezTo>
                  <a:pt x="2137660" y="1147337"/>
                  <a:pt x="2137591" y="992079"/>
                  <a:pt x="2136690" y="836820"/>
                </a:cubicBezTo>
                <a:close/>
              </a:path>
            </a:pathLst>
          </a:custGeom>
          <a:solidFill>
            <a:schemeClr val="accent4"/>
          </a:solidFill>
          <a:ln w="69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4F74564-24F1-4E99-B887-877F6176D3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F4F9225-3F78-4591-A35F-DA6F0829F2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C8DD11A-15B5-444B-AC41-D90CC70C49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1EB80E2-89E9-4548-B234-5EF877269D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0B0BD7-1A20-4E2C-8BE3-E851C4EC0DFF}"/>
              </a:ext>
            </a:extLst>
          </p:cNvPr>
          <p:cNvGrpSpPr/>
          <p:nvPr/>
        </p:nvGrpSpPr>
        <p:grpSpPr>
          <a:xfrm>
            <a:off x="200912" y="1435563"/>
            <a:ext cx="4923748" cy="5442533"/>
            <a:chOff x="180815" y="1962553"/>
            <a:chExt cx="4178552" cy="461882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18C6A3B-5AB7-418F-A951-CB4EBEDC8BBA}"/>
                </a:ext>
              </a:extLst>
            </p:cNvPr>
            <p:cNvGrpSpPr/>
            <p:nvPr/>
          </p:nvGrpSpPr>
          <p:grpSpPr>
            <a:xfrm>
              <a:off x="180815" y="2395328"/>
              <a:ext cx="3940573" cy="4186046"/>
              <a:chOff x="180815" y="2395328"/>
              <a:chExt cx="3940573" cy="4186046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5BC217F1-D579-458D-945A-F908A12B7B82}"/>
                  </a:ext>
                </a:extLst>
              </p:cNvPr>
              <p:cNvSpPr/>
              <p:nvPr/>
            </p:nvSpPr>
            <p:spPr>
              <a:xfrm>
                <a:off x="182622" y="3659179"/>
                <a:ext cx="3658332" cy="2916483"/>
              </a:xfrm>
              <a:custGeom>
                <a:avLst/>
                <a:gdLst>
                  <a:gd name="connsiteX0" fmla="*/ 5260684 w 5434479"/>
                  <a:gd name="connsiteY0" fmla="*/ 796526 h 4332456"/>
                  <a:gd name="connsiteX1" fmla="*/ 5260238 w 5434479"/>
                  <a:gd name="connsiteY1" fmla="*/ 793622 h 4332456"/>
                  <a:gd name="connsiteX2" fmla="*/ 5230825 w 5434479"/>
                  <a:gd name="connsiteY2" fmla="*/ 765922 h 4332456"/>
                  <a:gd name="connsiteX3" fmla="*/ 4877426 w 5434479"/>
                  <a:gd name="connsiteY3" fmla="*/ 610221 h 4332456"/>
                  <a:gd name="connsiteX4" fmla="*/ 4828728 w 5434479"/>
                  <a:gd name="connsiteY4" fmla="*/ 601955 h 4332456"/>
                  <a:gd name="connsiteX5" fmla="*/ 4807655 w 5434479"/>
                  <a:gd name="connsiteY5" fmla="*/ 626975 h 4332456"/>
                  <a:gd name="connsiteX6" fmla="*/ 4625594 w 5434479"/>
                  <a:gd name="connsiteY6" fmla="*/ 1633187 h 4332456"/>
                  <a:gd name="connsiteX7" fmla="*/ 3775604 w 5434479"/>
                  <a:gd name="connsiteY7" fmla="*/ 453179 h 4332456"/>
                  <a:gd name="connsiteX8" fmla="*/ 3573289 w 5434479"/>
                  <a:gd name="connsiteY8" fmla="*/ 343124 h 4332456"/>
                  <a:gd name="connsiteX9" fmla="*/ 3561375 w 5434479"/>
                  <a:gd name="connsiteY9" fmla="*/ 319817 h 4332456"/>
                  <a:gd name="connsiteX10" fmla="*/ 3519750 w 5434479"/>
                  <a:gd name="connsiteY10" fmla="*/ 268140 h 4332456"/>
                  <a:gd name="connsiteX11" fmla="*/ 3391451 w 5434479"/>
                  <a:gd name="connsiteY11" fmla="*/ 218622 h 4332456"/>
                  <a:gd name="connsiteX12" fmla="*/ 3125769 w 5434479"/>
                  <a:gd name="connsiteY12" fmla="*/ 149670 h 4332456"/>
                  <a:gd name="connsiteX13" fmla="*/ 3110355 w 5434479"/>
                  <a:gd name="connsiteY13" fmla="*/ 135820 h 4332456"/>
                  <a:gd name="connsiteX14" fmla="*/ 2909306 w 5434479"/>
                  <a:gd name="connsiteY14" fmla="*/ 35295 h 4332456"/>
                  <a:gd name="connsiteX15" fmla="*/ 2912508 w 5434479"/>
                  <a:gd name="connsiteY15" fmla="*/ 169328 h 4332456"/>
                  <a:gd name="connsiteX16" fmla="*/ 2915710 w 5434479"/>
                  <a:gd name="connsiteY16" fmla="*/ 324061 h 4332456"/>
                  <a:gd name="connsiteX17" fmla="*/ 2922784 w 5434479"/>
                  <a:gd name="connsiteY17" fmla="*/ 505377 h 4332456"/>
                  <a:gd name="connsiteX18" fmla="*/ 2820994 w 5434479"/>
                  <a:gd name="connsiteY18" fmla="*/ 754976 h 4332456"/>
                  <a:gd name="connsiteX19" fmla="*/ 2407950 w 5434479"/>
                  <a:gd name="connsiteY19" fmla="*/ 853713 h 4332456"/>
                  <a:gd name="connsiteX20" fmla="*/ 2133109 w 5434479"/>
                  <a:gd name="connsiteY20" fmla="*/ 517515 h 4332456"/>
                  <a:gd name="connsiteX21" fmla="*/ 2152544 w 5434479"/>
                  <a:gd name="connsiteY21" fmla="*/ 308945 h 4332456"/>
                  <a:gd name="connsiteX22" fmla="*/ 2152544 w 5434479"/>
                  <a:gd name="connsiteY22" fmla="*/ 308945 h 4332456"/>
                  <a:gd name="connsiteX23" fmla="*/ 2152544 w 5434479"/>
                  <a:gd name="connsiteY23" fmla="*/ 308945 h 4332456"/>
                  <a:gd name="connsiteX24" fmla="*/ 2163192 w 5434479"/>
                  <a:gd name="connsiteY24" fmla="*/ 235302 h 4332456"/>
                  <a:gd name="connsiteX25" fmla="*/ 2175180 w 5434479"/>
                  <a:gd name="connsiteY25" fmla="*/ 117428 h 4332456"/>
                  <a:gd name="connsiteX26" fmla="*/ 2175180 w 5434479"/>
                  <a:gd name="connsiteY26" fmla="*/ 117428 h 4332456"/>
                  <a:gd name="connsiteX27" fmla="*/ 2194466 w 5434479"/>
                  <a:gd name="connsiteY27" fmla="*/ 0 h 4332456"/>
                  <a:gd name="connsiteX28" fmla="*/ 1912327 w 5434479"/>
                  <a:gd name="connsiteY28" fmla="*/ 191816 h 4332456"/>
                  <a:gd name="connsiteX29" fmla="*/ 1895126 w 5434479"/>
                  <a:gd name="connsiteY29" fmla="*/ 195985 h 4332456"/>
                  <a:gd name="connsiteX30" fmla="*/ 1690578 w 5434479"/>
                  <a:gd name="connsiteY30" fmla="*/ 266204 h 4332456"/>
                  <a:gd name="connsiteX31" fmla="*/ 1567268 w 5434479"/>
                  <a:gd name="connsiteY31" fmla="*/ 312445 h 4332456"/>
                  <a:gd name="connsiteX32" fmla="*/ 1539270 w 5434479"/>
                  <a:gd name="connsiteY32" fmla="*/ 336124 h 4332456"/>
                  <a:gd name="connsiteX33" fmla="*/ 1539270 w 5434479"/>
                  <a:gd name="connsiteY33" fmla="*/ 336124 h 4332456"/>
                  <a:gd name="connsiteX34" fmla="*/ 1525867 w 5434479"/>
                  <a:gd name="connsiteY34" fmla="*/ 341783 h 4332456"/>
                  <a:gd name="connsiteX35" fmla="*/ 1525867 w 5434479"/>
                  <a:gd name="connsiteY35" fmla="*/ 341783 h 4332456"/>
                  <a:gd name="connsiteX36" fmla="*/ 1511347 w 5434479"/>
                  <a:gd name="connsiteY36" fmla="*/ 344836 h 4332456"/>
                  <a:gd name="connsiteX37" fmla="*/ 1284087 w 5434479"/>
                  <a:gd name="connsiteY37" fmla="*/ 444169 h 4332456"/>
                  <a:gd name="connsiteX38" fmla="*/ 1028308 w 5434479"/>
                  <a:gd name="connsiteY38" fmla="*/ 641197 h 4332456"/>
                  <a:gd name="connsiteX39" fmla="*/ 900530 w 5434479"/>
                  <a:gd name="connsiteY39" fmla="*/ 864138 h 4332456"/>
                  <a:gd name="connsiteX40" fmla="*/ 260748 w 5434479"/>
                  <a:gd name="connsiteY40" fmla="*/ 2209750 h 4332456"/>
                  <a:gd name="connsiteX41" fmla="*/ 106238 w 5434479"/>
                  <a:gd name="connsiteY41" fmla="*/ 2647888 h 4332456"/>
                  <a:gd name="connsiteX42" fmla="*/ 36244 w 5434479"/>
                  <a:gd name="connsiteY42" fmla="*/ 2956014 h 4332456"/>
                  <a:gd name="connsiteX43" fmla="*/ 23287 w 5434479"/>
                  <a:gd name="connsiteY43" fmla="*/ 3087962 h 4332456"/>
                  <a:gd name="connsiteX44" fmla="*/ 1470 w 5434479"/>
                  <a:gd name="connsiteY44" fmla="*/ 4308701 h 4332456"/>
                  <a:gd name="connsiteX45" fmla="*/ 209816 w 5434479"/>
                  <a:gd name="connsiteY45" fmla="*/ 4308328 h 4332456"/>
                  <a:gd name="connsiteX46" fmla="*/ 209816 w 5434479"/>
                  <a:gd name="connsiteY46" fmla="*/ 4308328 h 4332456"/>
                  <a:gd name="connsiteX47" fmla="*/ 745425 w 5434479"/>
                  <a:gd name="connsiteY47" fmla="*/ 4308477 h 4332456"/>
                  <a:gd name="connsiteX48" fmla="*/ 746616 w 5434479"/>
                  <a:gd name="connsiteY48" fmla="*/ 3648665 h 4332456"/>
                  <a:gd name="connsiteX49" fmla="*/ 782135 w 5434479"/>
                  <a:gd name="connsiteY49" fmla="*/ 3239493 h 4332456"/>
                  <a:gd name="connsiteX50" fmla="*/ 862778 w 5434479"/>
                  <a:gd name="connsiteY50" fmla="*/ 2975523 h 4332456"/>
                  <a:gd name="connsiteX51" fmla="*/ 1081921 w 5434479"/>
                  <a:gd name="connsiteY51" fmla="*/ 2579829 h 4332456"/>
                  <a:gd name="connsiteX52" fmla="*/ 1103366 w 5434479"/>
                  <a:gd name="connsiteY52" fmla="*/ 2815578 h 4332456"/>
                  <a:gd name="connsiteX53" fmla="*/ 1107089 w 5434479"/>
                  <a:gd name="connsiteY53" fmla="*/ 3168903 h 4332456"/>
                  <a:gd name="connsiteX54" fmla="*/ 993757 w 5434479"/>
                  <a:gd name="connsiteY54" fmla="*/ 4299170 h 4332456"/>
                  <a:gd name="connsiteX55" fmla="*/ 1019372 w 5434479"/>
                  <a:gd name="connsiteY55" fmla="*/ 4332454 h 4332456"/>
                  <a:gd name="connsiteX56" fmla="*/ 1461233 w 5434479"/>
                  <a:gd name="connsiteY56" fmla="*/ 4332156 h 4332456"/>
                  <a:gd name="connsiteX57" fmla="*/ 1461233 w 5434479"/>
                  <a:gd name="connsiteY57" fmla="*/ 4332156 h 4332456"/>
                  <a:gd name="connsiteX58" fmla="*/ 1713587 w 5434479"/>
                  <a:gd name="connsiteY58" fmla="*/ 4332306 h 4332456"/>
                  <a:gd name="connsiteX59" fmla="*/ 2281140 w 5434479"/>
                  <a:gd name="connsiteY59" fmla="*/ 4331784 h 4332456"/>
                  <a:gd name="connsiteX60" fmla="*/ 2281140 w 5434479"/>
                  <a:gd name="connsiteY60" fmla="*/ 4331784 h 4332456"/>
                  <a:gd name="connsiteX61" fmla="*/ 2281140 w 5434479"/>
                  <a:gd name="connsiteY61" fmla="*/ 4331784 h 4332456"/>
                  <a:gd name="connsiteX62" fmla="*/ 2320159 w 5434479"/>
                  <a:gd name="connsiteY62" fmla="*/ 4331263 h 4332456"/>
                  <a:gd name="connsiteX63" fmla="*/ 3915221 w 5434479"/>
                  <a:gd name="connsiteY63" fmla="*/ 4332306 h 4332456"/>
                  <a:gd name="connsiteX64" fmla="*/ 3970844 w 5434479"/>
                  <a:gd name="connsiteY64" fmla="*/ 4280629 h 4332456"/>
                  <a:gd name="connsiteX65" fmla="*/ 3949399 w 5434479"/>
                  <a:gd name="connsiteY65" fmla="*/ 2754668 h 4332456"/>
                  <a:gd name="connsiteX66" fmla="*/ 3943517 w 5434479"/>
                  <a:gd name="connsiteY66" fmla="*/ 2420777 h 4332456"/>
                  <a:gd name="connsiteX67" fmla="*/ 4610925 w 5434479"/>
                  <a:gd name="connsiteY67" fmla="*/ 2895402 h 4332456"/>
                  <a:gd name="connsiteX68" fmla="*/ 4932975 w 5434479"/>
                  <a:gd name="connsiteY68" fmla="*/ 2984980 h 4332456"/>
                  <a:gd name="connsiteX69" fmla="*/ 5072146 w 5434479"/>
                  <a:gd name="connsiteY69" fmla="*/ 2851618 h 4332456"/>
                  <a:gd name="connsiteX70" fmla="*/ 5380048 w 5434479"/>
                  <a:gd name="connsiteY70" fmla="*/ 1473391 h 4332456"/>
                  <a:gd name="connsiteX71" fmla="*/ 5434480 w 5434479"/>
                  <a:gd name="connsiteY71" fmla="*/ 896827 h 4332456"/>
                  <a:gd name="connsiteX72" fmla="*/ 5260684 w 5434479"/>
                  <a:gd name="connsiteY72" fmla="*/ 796526 h 433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434479" h="4332456">
                    <a:moveTo>
                      <a:pt x="5260684" y="796526"/>
                    </a:moveTo>
                    <a:cubicBezTo>
                      <a:pt x="5260536" y="795558"/>
                      <a:pt x="5260387" y="794590"/>
                      <a:pt x="5260238" y="793622"/>
                    </a:cubicBezTo>
                    <a:cubicBezTo>
                      <a:pt x="5256217" y="778208"/>
                      <a:pt x="5243633" y="771432"/>
                      <a:pt x="5230825" y="765922"/>
                    </a:cubicBezTo>
                    <a:cubicBezTo>
                      <a:pt x="5112579" y="715064"/>
                      <a:pt x="4995077" y="662419"/>
                      <a:pt x="4877426" y="610221"/>
                    </a:cubicBezTo>
                    <a:cubicBezTo>
                      <a:pt x="4862310" y="603519"/>
                      <a:pt x="4846673" y="594583"/>
                      <a:pt x="4828728" y="601955"/>
                    </a:cubicBezTo>
                    <a:cubicBezTo>
                      <a:pt x="4807729" y="598381"/>
                      <a:pt x="4809665" y="615954"/>
                      <a:pt x="4807655" y="626975"/>
                    </a:cubicBezTo>
                    <a:cubicBezTo>
                      <a:pt x="4754563" y="920953"/>
                      <a:pt x="4634306" y="1587690"/>
                      <a:pt x="4625594" y="1633187"/>
                    </a:cubicBezTo>
                    <a:cubicBezTo>
                      <a:pt x="4578161" y="1568107"/>
                      <a:pt x="4005916" y="791686"/>
                      <a:pt x="3775604" y="453179"/>
                    </a:cubicBezTo>
                    <a:cubicBezTo>
                      <a:pt x="3727277" y="382142"/>
                      <a:pt x="3659591" y="345134"/>
                      <a:pt x="3573289" y="343124"/>
                    </a:cubicBezTo>
                    <a:cubicBezTo>
                      <a:pt x="3565694" y="337166"/>
                      <a:pt x="3562045" y="329199"/>
                      <a:pt x="3561375" y="319817"/>
                    </a:cubicBezTo>
                    <a:cubicBezTo>
                      <a:pt x="3559364" y="292936"/>
                      <a:pt x="3544248" y="278490"/>
                      <a:pt x="3519750" y="268140"/>
                    </a:cubicBezTo>
                    <a:cubicBezTo>
                      <a:pt x="3477456" y="250194"/>
                      <a:pt x="3435161" y="232621"/>
                      <a:pt x="3391451" y="218622"/>
                    </a:cubicBezTo>
                    <a:cubicBezTo>
                      <a:pt x="3304181" y="190699"/>
                      <a:pt x="3217060" y="162179"/>
                      <a:pt x="3125769" y="149670"/>
                    </a:cubicBezTo>
                    <a:cubicBezTo>
                      <a:pt x="3120631" y="145053"/>
                      <a:pt x="3115642" y="140287"/>
                      <a:pt x="3110355" y="135820"/>
                    </a:cubicBezTo>
                    <a:cubicBezTo>
                      <a:pt x="3052126" y="86302"/>
                      <a:pt x="2986301" y="47805"/>
                      <a:pt x="2909306" y="35295"/>
                    </a:cubicBezTo>
                    <a:cubicBezTo>
                      <a:pt x="2910796" y="83696"/>
                      <a:pt x="2912508" y="169328"/>
                      <a:pt x="2912508" y="169328"/>
                    </a:cubicBezTo>
                    <a:cubicBezTo>
                      <a:pt x="2915710" y="232174"/>
                      <a:pt x="2915710" y="324061"/>
                      <a:pt x="2915710" y="324061"/>
                    </a:cubicBezTo>
                    <a:cubicBezTo>
                      <a:pt x="2917423" y="386088"/>
                      <a:pt x="2924869" y="443499"/>
                      <a:pt x="2922784" y="505377"/>
                    </a:cubicBezTo>
                    <a:cubicBezTo>
                      <a:pt x="2919657" y="600317"/>
                      <a:pt x="2889425" y="686992"/>
                      <a:pt x="2820994" y="754976"/>
                    </a:cubicBezTo>
                    <a:cubicBezTo>
                      <a:pt x="2704088" y="870988"/>
                      <a:pt x="2562534" y="896455"/>
                      <a:pt x="2407950" y="853713"/>
                    </a:cubicBezTo>
                    <a:cubicBezTo>
                      <a:pt x="2245622" y="808738"/>
                      <a:pt x="2147182" y="685130"/>
                      <a:pt x="2133109" y="517515"/>
                    </a:cubicBezTo>
                    <a:cubicBezTo>
                      <a:pt x="2127152" y="446775"/>
                      <a:pt x="2145470" y="378419"/>
                      <a:pt x="2152544" y="308945"/>
                    </a:cubicBezTo>
                    <a:lnTo>
                      <a:pt x="2152544" y="308945"/>
                    </a:lnTo>
                    <a:lnTo>
                      <a:pt x="2152544" y="308945"/>
                    </a:lnTo>
                    <a:cubicBezTo>
                      <a:pt x="2156192" y="284447"/>
                      <a:pt x="2161330" y="260023"/>
                      <a:pt x="2163192" y="235302"/>
                    </a:cubicBezTo>
                    <a:cubicBezTo>
                      <a:pt x="2166170" y="195911"/>
                      <a:pt x="2180095" y="157637"/>
                      <a:pt x="2175180" y="117428"/>
                    </a:cubicBezTo>
                    <a:cubicBezTo>
                      <a:pt x="2175180" y="117428"/>
                      <a:pt x="2175180" y="117428"/>
                      <a:pt x="2175180" y="117428"/>
                    </a:cubicBezTo>
                    <a:cubicBezTo>
                      <a:pt x="2189254" y="79526"/>
                      <a:pt x="2190147" y="39465"/>
                      <a:pt x="2194466" y="0"/>
                    </a:cubicBezTo>
                    <a:cubicBezTo>
                      <a:pt x="2085080" y="41327"/>
                      <a:pt x="1994087" y="109758"/>
                      <a:pt x="1912327" y="191816"/>
                    </a:cubicBezTo>
                    <a:cubicBezTo>
                      <a:pt x="1906594" y="193230"/>
                      <a:pt x="1900711" y="194124"/>
                      <a:pt x="1895126" y="195985"/>
                    </a:cubicBezTo>
                    <a:cubicBezTo>
                      <a:pt x="1826919" y="219292"/>
                      <a:pt x="1758786" y="242748"/>
                      <a:pt x="1690578" y="266204"/>
                    </a:cubicBezTo>
                    <a:cubicBezTo>
                      <a:pt x="1649475" y="281692"/>
                      <a:pt x="1608595" y="297701"/>
                      <a:pt x="1567268" y="312445"/>
                    </a:cubicBezTo>
                    <a:cubicBezTo>
                      <a:pt x="1554386" y="317062"/>
                      <a:pt x="1544185" y="323019"/>
                      <a:pt x="1539270" y="336124"/>
                    </a:cubicBezTo>
                    <a:lnTo>
                      <a:pt x="1539270" y="336124"/>
                    </a:lnTo>
                    <a:cubicBezTo>
                      <a:pt x="1534802" y="337986"/>
                      <a:pt x="1530335" y="339847"/>
                      <a:pt x="1525867" y="341783"/>
                    </a:cubicBezTo>
                    <a:cubicBezTo>
                      <a:pt x="1525867" y="341783"/>
                      <a:pt x="1525867" y="341783"/>
                      <a:pt x="1525867" y="341783"/>
                    </a:cubicBezTo>
                    <a:cubicBezTo>
                      <a:pt x="1521027" y="342751"/>
                      <a:pt x="1515740" y="342900"/>
                      <a:pt x="1511347" y="344836"/>
                    </a:cubicBezTo>
                    <a:cubicBezTo>
                      <a:pt x="1435469" y="377674"/>
                      <a:pt x="1359145" y="409544"/>
                      <a:pt x="1284087" y="444169"/>
                    </a:cubicBezTo>
                    <a:cubicBezTo>
                      <a:pt x="1184084" y="490336"/>
                      <a:pt x="1094282" y="551246"/>
                      <a:pt x="1028308" y="641197"/>
                    </a:cubicBezTo>
                    <a:cubicBezTo>
                      <a:pt x="977525" y="710522"/>
                      <a:pt x="940814" y="788558"/>
                      <a:pt x="900530" y="864138"/>
                    </a:cubicBezTo>
                    <a:cubicBezTo>
                      <a:pt x="709981" y="1221782"/>
                      <a:pt x="283980" y="2151223"/>
                      <a:pt x="260748" y="2209750"/>
                    </a:cubicBezTo>
                    <a:cubicBezTo>
                      <a:pt x="203635" y="2353761"/>
                      <a:pt x="149427" y="2498814"/>
                      <a:pt x="106238" y="2647888"/>
                    </a:cubicBezTo>
                    <a:cubicBezTo>
                      <a:pt x="76826" y="2749306"/>
                      <a:pt x="49349" y="2851171"/>
                      <a:pt x="36244" y="2956014"/>
                    </a:cubicBezTo>
                    <a:cubicBezTo>
                      <a:pt x="30808" y="2999724"/>
                      <a:pt x="27085" y="3044103"/>
                      <a:pt x="23287" y="3087962"/>
                    </a:cubicBezTo>
                    <a:cubicBezTo>
                      <a:pt x="20904" y="3115438"/>
                      <a:pt x="-6572" y="4241759"/>
                      <a:pt x="1470" y="4308701"/>
                    </a:cubicBezTo>
                    <a:cubicBezTo>
                      <a:pt x="84868" y="4306988"/>
                      <a:pt x="137587" y="4308701"/>
                      <a:pt x="209816" y="4308328"/>
                    </a:cubicBezTo>
                    <a:cubicBezTo>
                      <a:pt x="209816" y="4308328"/>
                      <a:pt x="209816" y="4308328"/>
                      <a:pt x="209816" y="4308328"/>
                    </a:cubicBezTo>
                    <a:cubicBezTo>
                      <a:pt x="312127" y="4308328"/>
                      <a:pt x="615115" y="4308701"/>
                      <a:pt x="745425" y="4308477"/>
                    </a:cubicBezTo>
                    <a:cubicBezTo>
                      <a:pt x="745425" y="4197528"/>
                      <a:pt x="754286" y="3769592"/>
                      <a:pt x="746616" y="3648665"/>
                    </a:cubicBezTo>
                    <a:cubicBezTo>
                      <a:pt x="744755" y="3618880"/>
                      <a:pt x="776103" y="3278660"/>
                      <a:pt x="782135" y="3239493"/>
                    </a:cubicBezTo>
                    <a:cubicBezTo>
                      <a:pt x="796134" y="3147755"/>
                      <a:pt x="826515" y="3060411"/>
                      <a:pt x="862778" y="2975523"/>
                    </a:cubicBezTo>
                    <a:cubicBezTo>
                      <a:pt x="876479" y="2943504"/>
                      <a:pt x="1022649" y="2690779"/>
                      <a:pt x="1081921" y="2579829"/>
                    </a:cubicBezTo>
                    <a:cubicBezTo>
                      <a:pt x="1082368" y="2658983"/>
                      <a:pt x="1096590" y="2737020"/>
                      <a:pt x="1103366" y="2815578"/>
                    </a:cubicBezTo>
                    <a:cubicBezTo>
                      <a:pt x="1107387" y="2862192"/>
                      <a:pt x="1119227" y="3116779"/>
                      <a:pt x="1107089" y="3168903"/>
                    </a:cubicBezTo>
                    <a:cubicBezTo>
                      <a:pt x="1101579" y="3192656"/>
                      <a:pt x="1000980" y="4283235"/>
                      <a:pt x="993757" y="4299170"/>
                    </a:cubicBezTo>
                    <a:cubicBezTo>
                      <a:pt x="979163" y="4331412"/>
                      <a:pt x="995247" y="4332529"/>
                      <a:pt x="1019372" y="4332454"/>
                    </a:cubicBezTo>
                    <a:cubicBezTo>
                      <a:pt x="1166659" y="4332156"/>
                      <a:pt x="1313946" y="4332231"/>
                      <a:pt x="1461233" y="4332156"/>
                    </a:cubicBezTo>
                    <a:cubicBezTo>
                      <a:pt x="1461233" y="4332156"/>
                      <a:pt x="1461233" y="4332156"/>
                      <a:pt x="1461233" y="4332156"/>
                    </a:cubicBezTo>
                    <a:cubicBezTo>
                      <a:pt x="1545376" y="4332231"/>
                      <a:pt x="1629444" y="4332380"/>
                      <a:pt x="1713587" y="4332306"/>
                    </a:cubicBezTo>
                    <a:cubicBezTo>
                      <a:pt x="1902796" y="4332156"/>
                      <a:pt x="2091931" y="4332007"/>
                      <a:pt x="2281140" y="4331784"/>
                    </a:cubicBezTo>
                    <a:lnTo>
                      <a:pt x="2281140" y="4331784"/>
                    </a:lnTo>
                    <a:lnTo>
                      <a:pt x="2281140" y="4331784"/>
                    </a:lnTo>
                    <a:cubicBezTo>
                      <a:pt x="2294171" y="4331561"/>
                      <a:pt x="2307128" y="4331263"/>
                      <a:pt x="2320159" y="4331263"/>
                    </a:cubicBezTo>
                    <a:cubicBezTo>
                      <a:pt x="2673483" y="4331486"/>
                      <a:pt x="3736883" y="4332231"/>
                      <a:pt x="3915221" y="4332306"/>
                    </a:cubicBezTo>
                    <a:cubicBezTo>
                      <a:pt x="3966079" y="4332306"/>
                      <a:pt x="3966153" y="4332306"/>
                      <a:pt x="3970844" y="4280629"/>
                    </a:cubicBezTo>
                    <a:cubicBezTo>
                      <a:pt x="3971812" y="4269757"/>
                      <a:pt x="3949697" y="2815354"/>
                      <a:pt x="3949399" y="2754668"/>
                    </a:cubicBezTo>
                    <a:cubicBezTo>
                      <a:pt x="3949176" y="2703735"/>
                      <a:pt x="3946867" y="2563150"/>
                      <a:pt x="3943517" y="2420777"/>
                    </a:cubicBezTo>
                    <a:cubicBezTo>
                      <a:pt x="4043594" y="2502910"/>
                      <a:pt x="4471754" y="2821982"/>
                      <a:pt x="4610925" y="2895402"/>
                    </a:cubicBezTo>
                    <a:cubicBezTo>
                      <a:pt x="4680919" y="2932335"/>
                      <a:pt x="4820164" y="2985352"/>
                      <a:pt x="4932975" y="2984980"/>
                    </a:cubicBezTo>
                    <a:cubicBezTo>
                      <a:pt x="4997757" y="2986767"/>
                      <a:pt x="5050254" y="2887658"/>
                      <a:pt x="5072146" y="2851618"/>
                    </a:cubicBezTo>
                    <a:cubicBezTo>
                      <a:pt x="5157926" y="2710288"/>
                      <a:pt x="5348923" y="1753667"/>
                      <a:pt x="5380048" y="1473391"/>
                    </a:cubicBezTo>
                    <a:cubicBezTo>
                      <a:pt x="5401344" y="1281500"/>
                      <a:pt x="5420034" y="1089387"/>
                      <a:pt x="5434480" y="896827"/>
                    </a:cubicBezTo>
                    <a:cubicBezTo>
                      <a:pt x="5399929" y="866148"/>
                      <a:pt x="5321818" y="822811"/>
                      <a:pt x="5260684" y="79652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B0467B9-5696-4782-93EE-06D25B4166F9}"/>
                  </a:ext>
                </a:extLst>
              </p:cNvPr>
              <p:cNvSpPr/>
              <p:nvPr/>
            </p:nvSpPr>
            <p:spPr>
              <a:xfrm>
                <a:off x="1454373" y="2691897"/>
                <a:ext cx="973033" cy="156566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7C59300-2261-4237-BF60-A335C2F8A3D2}"/>
                  </a:ext>
                </a:extLst>
              </p:cNvPr>
              <p:cNvSpPr/>
              <p:nvPr/>
            </p:nvSpPr>
            <p:spPr>
              <a:xfrm>
                <a:off x="633993" y="6571770"/>
                <a:ext cx="24311" cy="9604"/>
              </a:xfrm>
              <a:custGeom>
                <a:avLst/>
                <a:gdLst>
                  <a:gd name="connsiteX0" fmla="*/ 0 w 36114"/>
                  <a:gd name="connsiteY0" fmla="*/ 14268 h 14267"/>
                  <a:gd name="connsiteX1" fmla="*/ 36114 w 36114"/>
                  <a:gd name="connsiteY1" fmla="*/ 14268 h 14267"/>
                  <a:gd name="connsiteX2" fmla="*/ 0 w 36114"/>
                  <a:gd name="connsiteY2" fmla="*/ 14268 h 14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14" h="14267">
                    <a:moveTo>
                      <a:pt x="0" y="14268"/>
                    </a:moveTo>
                    <a:cubicBezTo>
                      <a:pt x="12063" y="6226"/>
                      <a:pt x="24051" y="-13358"/>
                      <a:pt x="36114" y="14268"/>
                    </a:cubicBezTo>
                    <a:cubicBezTo>
                      <a:pt x="24051" y="14268"/>
                      <a:pt x="11988" y="14268"/>
                      <a:pt x="0" y="14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9BE7A02-EAEB-4597-AD70-25FE06A4E94A}"/>
                  </a:ext>
                </a:extLst>
              </p:cNvPr>
              <p:cNvSpPr/>
              <p:nvPr/>
            </p:nvSpPr>
            <p:spPr>
              <a:xfrm>
                <a:off x="2818304" y="4194724"/>
                <a:ext cx="1020846" cy="1475675"/>
              </a:xfrm>
              <a:custGeom>
                <a:avLst/>
                <a:gdLst>
                  <a:gd name="connsiteX0" fmla="*/ 4364 w 1516474"/>
                  <a:gd name="connsiteY0" fmla="*/ 1608689 h 2192126"/>
                  <a:gd name="connsiteX1" fmla="*/ 45 w 1516474"/>
                  <a:gd name="connsiteY1" fmla="*/ 1217612 h 2192126"/>
                  <a:gd name="connsiteX2" fmla="*/ 739235 w 1516474"/>
                  <a:gd name="connsiteY2" fmla="*/ 1677567 h 2192126"/>
                  <a:gd name="connsiteX3" fmla="*/ 961505 w 1516474"/>
                  <a:gd name="connsiteY3" fmla="*/ 1605264 h 2192126"/>
                  <a:gd name="connsiteX4" fmla="*/ 1153172 w 1516474"/>
                  <a:gd name="connsiteY4" fmla="*/ 1187231 h 2192126"/>
                  <a:gd name="connsiteX5" fmla="*/ 1262557 w 1516474"/>
                  <a:gd name="connsiteY5" fmla="*/ 597860 h 2192126"/>
                  <a:gd name="connsiteX6" fmla="*/ 1314607 w 1516474"/>
                  <a:gd name="connsiteY6" fmla="*/ 202762 h 2192126"/>
                  <a:gd name="connsiteX7" fmla="*/ 1334414 w 1516474"/>
                  <a:gd name="connsiteY7" fmla="*/ 0 h 2192126"/>
                  <a:gd name="connsiteX8" fmla="*/ 1516475 w 1516474"/>
                  <a:gd name="connsiteY8" fmla="*/ 103950 h 2192126"/>
                  <a:gd name="connsiteX9" fmla="*/ 1462043 w 1516474"/>
                  <a:gd name="connsiteY9" fmla="*/ 680513 h 2192126"/>
                  <a:gd name="connsiteX10" fmla="*/ 1154140 w 1516474"/>
                  <a:gd name="connsiteY10" fmla="*/ 2058741 h 2192126"/>
                  <a:gd name="connsiteX11" fmla="*/ 1014969 w 1516474"/>
                  <a:gd name="connsiteY11" fmla="*/ 2192103 h 2192126"/>
                  <a:gd name="connsiteX12" fmla="*/ 692919 w 1516474"/>
                  <a:gd name="connsiteY12" fmla="*/ 2102524 h 2192126"/>
                  <a:gd name="connsiteX13" fmla="*/ 4364 w 1516474"/>
                  <a:gd name="connsiteY13" fmla="*/ 1608689 h 219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6474" h="2192126">
                    <a:moveTo>
                      <a:pt x="4364" y="1608689"/>
                    </a:moveTo>
                    <a:cubicBezTo>
                      <a:pt x="9949" y="1526854"/>
                      <a:pt x="-774" y="1233323"/>
                      <a:pt x="45" y="1217612"/>
                    </a:cubicBezTo>
                    <a:cubicBezTo>
                      <a:pt x="47924" y="1256109"/>
                      <a:pt x="513836" y="1600945"/>
                      <a:pt x="739235" y="1677567"/>
                    </a:cubicBezTo>
                    <a:cubicBezTo>
                      <a:pt x="844972" y="1713532"/>
                      <a:pt x="887117" y="1700203"/>
                      <a:pt x="961505" y="1605264"/>
                    </a:cubicBezTo>
                    <a:cubicBezTo>
                      <a:pt x="1058232" y="1481805"/>
                      <a:pt x="1117728" y="1336975"/>
                      <a:pt x="1153172" y="1187231"/>
                    </a:cubicBezTo>
                    <a:cubicBezTo>
                      <a:pt x="1199190" y="993107"/>
                      <a:pt x="1238059" y="796526"/>
                      <a:pt x="1262557" y="597860"/>
                    </a:cubicBezTo>
                    <a:cubicBezTo>
                      <a:pt x="1278790" y="465987"/>
                      <a:pt x="1298151" y="334560"/>
                      <a:pt x="1314607" y="202762"/>
                    </a:cubicBezTo>
                    <a:cubicBezTo>
                      <a:pt x="1323021" y="135373"/>
                      <a:pt x="1327936" y="67612"/>
                      <a:pt x="1334414" y="0"/>
                    </a:cubicBezTo>
                    <a:cubicBezTo>
                      <a:pt x="1396590" y="25764"/>
                      <a:pt x="1480360" y="71707"/>
                      <a:pt x="1516475" y="103950"/>
                    </a:cubicBezTo>
                    <a:cubicBezTo>
                      <a:pt x="1502029" y="296510"/>
                      <a:pt x="1483339" y="488623"/>
                      <a:pt x="1462043" y="680513"/>
                    </a:cubicBezTo>
                    <a:cubicBezTo>
                      <a:pt x="1430917" y="960790"/>
                      <a:pt x="1239921" y="1917336"/>
                      <a:pt x="1154140" y="2058741"/>
                    </a:cubicBezTo>
                    <a:cubicBezTo>
                      <a:pt x="1132248" y="2094780"/>
                      <a:pt x="1079826" y="2193890"/>
                      <a:pt x="1014969" y="2192103"/>
                    </a:cubicBezTo>
                    <a:cubicBezTo>
                      <a:pt x="902159" y="2192475"/>
                      <a:pt x="762914" y="2139458"/>
                      <a:pt x="692919" y="2102524"/>
                    </a:cubicBezTo>
                    <a:cubicBezTo>
                      <a:pt x="534835" y="2019127"/>
                      <a:pt x="3694" y="1618592"/>
                      <a:pt x="4364" y="160868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1185D3B-29AB-43E0-9C20-E94C60AD61CE}"/>
                  </a:ext>
                </a:extLst>
              </p:cNvPr>
              <p:cNvSpPr/>
              <p:nvPr/>
            </p:nvSpPr>
            <p:spPr>
              <a:xfrm>
                <a:off x="3431325" y="3578676"/>
                <a:ext cx="690063" cy="616094"/>
              </a:xfrm>
              <a:custGeom>
                <a:avLst/>
                <a:gdLst>
                  <a:gd name="connsiteX0" fmla="*/ 423767 w 1025093"/>
                  <a:gd name="connsiteY0" fmla="*/ 915070 h 915212"/>
                  <a:gd name="connsiteX1" fmla="*/ 0 w 1025093"/>
                  <a:gd name="connsiteY1" fmla="*/ 723925 h 915212"/>
                  <a:gd name="connsiteX2" fmla="*/ 27998 w 1025093"/>
                  <a:gd name="connsiteY2" fmla="*/ 561820 h 915212"/>
                  <a:gd name="connsiteX3" fmla="*/ 26062 w 1025093"/>
                  <a:gd name="connsiteY3" fmla="*/ 506271 h 915212"/>
                  <a:gd name="connsiteX4" fmla="*/ 49220 w 1025093"/>
                  <a:gd name="connsiteY4" fmla="*/ 368590 h 915212"/>
                  <a:gd name="connsiteX5" fmla="*/ 74612 w 1025093"/>
                  <a:gd name="connsiteY5" fmla="*/ 327933 h 915212"/>
                  <a:gd name="connsiteX6" fmla="*/ 258609 w 1025093"/>
                  <a:gd name="connsiteY6" fmla="*/ 382812 h 915212"/>
                  <a:gd name="connsiteX7" fmla="*/ 367920 w 1025093"/>
                  <a:gd name="connsiteY7" fmla="*/ 377302 h 915212"/>
                  <a:gd name="connsiteX8" fmla="*/ 969801 w 1025093"/>
                  <a:gd name="connsiteY8" fmla="*/ 23456 h 915212"/>
                  <a:gd name="connsiteX9" fmla="*/ 993107 w 1025093"/>
                  <a:gd name="connsiteY9" fmla="*/ 0 h 915212"/>
                  <a:gd name="connsiteX10" fmla="*/ 981863 w 1025093"/>
                  <a:gd name="connsiteY10" fmla="*/ 204251 h 915212"/>
                  <a:gd name="connsiteX11" fmla="*/ 834130 w 1025093"/>
                  <a:gd name="connsiteY11" fmla="*/ 330539 h 915212"/>
                  <a:gd name="connsiteX12" fmla="*/ 499942 w 1025093"/>
                  <a:gd name="connsiteY12" fmla="*/ 548342 h 915212"/>
                  <a:gd name="connsiteX13" fmla="*/ 476337 w 1025093"/>
                  <a:gd name="connsiteY13" fmla="*/ 591679 h 915212"/>
                  <a:gd name="connsiteX14" fmla="*/ 423767 w 1025093"/>
                  <a:gd name="connsiteY14" fmla="*/ 915070 h 91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5093" h="915212">
                    <a:moveTo>
                      <a:pt x="423767" y="915070"/>
                    </a:moveTo>
                    <a:cubicBezTo>
                      <a:pt x="312370" y="865329"/>
                      <a:pt x="29860" y="737849"/>
                      <a:pt x="0" y="723925"/>
                    </a:cubicBezTo>
                    <a:cubicBezTo>
                      <a:pt x="9085" y="669865"/>
                      <a:pt x="17052" y="615507"/>
                      <a:pt x="27998" y="561820"/>
                    </a:cubicBezTo>
                    <a:cubicBezTo>
                      <a:pt x="32019" y="542311"/>
                      <a:pt x="32019" y="524887"/>
                      <a:pt x="26062" y="506271"/>
                    </a:cubicBezTo>
                    <a:cubicBezTo>
                      <a:pt x="10202" y="456604"/>
                      <a:pt x="25764" y="411703"/>
                      <a:pt x="49220" y="368590"/>
                    </a:cubicBezTo>
                    <a:cubicBezTo>
                      <a:pt x="56815" y="354591"/>
                      <a:pt x="66123" y="341485"/>
                      <a:pt x="74612" y="327933"/>
                    </a:cubicBezTo>
                    <a:cubicBezTo>
                      <a:pt x="135075" y="349229"/>
                      <a:pt x="196209" y="367622"/>
                      <a:pt x="258609" y="382812"/>
                    </a:cubicBezTo>
                    <a:cubicBezTo>
                      <a:pt x="296883" y="392120"/>
                      <a:pt x="332029" y="385493"/>
                      <a:pt x="367920" y="377302"/>
                    </a:cubicBezTo>
                    <a:cubicBezTo>
                      <a:pt x="605679" y="322646"/>
                      <a:pt x="804940" y="202240"/>
                      <a:pt x="969801" y="23456"/>
                    </a:cubicBezTo>
                    <a:cubicBezTo>
                      <a:pt x="977247" y="15339"/>
                      <a:pt x="985363" y="7819"/>
                      <a:pt x="993107" y="0"/>
                    </a:cubicBezTo>
                    <a:cubicBezTo>
                      <a:pt x="1039348" y="71186"/>
                      <a:pt x="1035328" y="138054"/>
                      <a:pt x="981863" y="204251"/>
                    </a:cubicBezTo>
                    <a:cubicBezTo>
                      <a:pt x="940388" y="255630"/>
                      <a:pt x="888487" y="294648"/>
                      <a:pt x="834130" y="330539"/>
                    </a:cubicBezTo>
                    <a:cubicBezTo>
                      <a:pt x="723106" y="403736"/>
                      <a:pt x="611785" y="476337"/>
                      <a:pt x="499942" y="548342"/>
                    </a:cubicBezTo>
                    <a:cubicBezTo>
                      <a:pt x="482815" y="559363"/>
                      <a:pt x="475816" y="568894"/>
                      <a:pt x="476337" y="591679"/>
                    </a:cubicBezTo>
                    <a:cubicBezTo>
                      <a:pt x="479018" y="705905"/>
                      <a:pt x="441861" y="921549"/>
                      <a:pt x="423767" y="915070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ED23889-B428-483F-90B6-6FB3C95EB6D5}"/>
                  </a:ext>
                </a:extLst>
              </p:cNvPr>
              <p:cNvSpPr/>
              <p:nvPr/>
            </p:nvSpPr>
            <p:spPr>
              <a:xfrm>
                <a:off x="1728244" y="3541834"/>
                <a:ext cx="413816" cy="234578"/>
              </a:xfrm>
              <a:custGeom>
                <a:avLst/>
                <a:gdLst>
                  <a:gd name="connsiteX0" fmla="*/ 613720 w 614727"/>
                  <a:gd name="connsiteY0" fmla="*/ 346027 h 348467"/>
                  <a:gd name="connsiteX1" fmla="*/ 416767 w 614727"/>
                  <a:gd name="connsiteY1" fmla="*/ 321157 h 348467"/>
                  <a:gd name="connsiteX2" fmla="*/ 185486 w 614727"/>
                  <a:gd name="connsiteY2" fmla="*/ 184146 h 348467"/>
                  <a:gd name="connsiteX3" fmla="*/ 0 w 614727"/>
                  <a:gd name="connsiteY3" fmla="*/ 0 h 348467"/>
                  <a:gd name="connsiteX4" fmla="*/ 612454 w 614727"/>
                  <a:gd name="connsiteY4" fmla="*/ 164413 h 348467"/>
                  <a:gd name="connsiteX5" fmla="*/ 613720 w 614727"/>
                  <a:gd name="connsiteY5" fmla="*/ 346027 h 3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727" h="348467">
                    <a:moveTo>
                      <a:pt x="613720" y="346027"/>
                    </a:moveTo>
                    <a:cubicBezTo>
                      <a:pt x="546108" y="353176"/>
                      <a:pt x="480730" y="344538"/>
                      <a:pt x="416767" y="321157"/>
                    </a:cubicBezTo>
                    <a:cubicBezTo>
                      <a:pt x="330986" y="289883"/>
                      <a:pt x="255853" y="240886"/>
                      <a:pt x="185486" y="184146"/>
                    </a:cubicBezTo>
                    <a:cubicBezTo>
                      <a:pt x="117725" y="129565"/>
                      <a:pt x="53315" y="71335"/>
                      <a:pt x="0" y="0"/>
                    </a:cubicBezTo>
                    <a:cubicBezTo>
                      <a:pt x="186976" y="119513"/>
                      <a:pt x="391301" y="173870"/>
                      <a:pt x="612454" y="164413"/>
                    </a:cubicBezTo>
                    <a:cubicBezTo>
                      <a:pt x="612529" y="180199"/>
                      <a:pt x="616550" y="344092"/>
                      <a:pt x="613720" y="346027"/>
                    </a:cubicBezTo>
                    <a:close/>
                  </a:path>
                </a:pathLst>
              </a:custGeom>
              <a:solidFill>
                <a:srgbClr val="E1A099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FD5E19B-29FF-48F2-A2B0-F9FF8DE78B5D}"/>
                  </a:ext>
                </a:extLst>
              </p:cNvPr>
              <p:cNvSpPr/>
              <p:nvPr/>
            </p:nvSpPr>
            <p:spPr>
              <a:xfrm>
                <a:off x="1515510" y="3865543"/>
                <a:ext cx="940563" cy="2711446"/>
              </a:xfrm>
              <a:custGeom>
                <a:avLst/>
                <a:gdLst>
                  <a:gd name="connsiteX0" fmla="*/ 99092 w 940563"/>
                  <a:gd name="connsiteY0" fmla="*/ 0 h 2711446"/>
                  <a:gd name="connsiteX1" fmla="*/ 114286 w 940563"/>
                  <a:gd name="connsiteY1" fmla="*/ 3212 h 2711446"/>
                  <a:gd name="connsiteX2" fmla="*/ 101203 w 940563"/>
                  <a:gd name="connsiteY2" fmla="*/ 143616 h 2711446"/>
                  <a:gd name="connsiteX3" fmla="*/ 286218 w 940563"/>
                  <a:gd name="connsiteY3" fmla="*/ 369935 h 2711446"/>
                  <a:gd name="connsiteX4" fmla="*/ 564268 w 940563"/>
                  <a:gd name="connsiteY4" fmla="*/ 303468 h 2711446"/>
                  <a:gd name="connsiteX5" fmla="*/ 632790 w 940563"/>
                  <a:gd name="connsiteY5" fmla="*/ 135445 h 2711446"/>
                  <a:gd name="connsiteX6" fmla="*/ 629783 w 940563"/>
                  <a:gd name="connsiteY6" fmla="*/ 10180 h 2711446"/>
                  <a:gd name="connsiteX7" fmla="*/ 664620 w 940563"/>
                  <a:gd name="connsiteY7" fmla="*/ 12386 h 2711446"/>
                  <a:gd name="connsiteX8" fmla="*/ 664690 w 940563"/>
                  <a:gd name="connsiteY8" fmla="*/ 12782 h 2711446"/>
                  <a:gd name="connsiteX9" fmla="*/ 695284 w 940563"/>
                  <a:gd name="connsiteY9" fmla="*/ 8137 h 2711446"/>
                  <a:gd name="connsiteX10" fmla="*/ 727928 w 940563"/>
                  <a:gd name="connsiteY10" fmla="*/ 8626 h 2711446"/>
                  <a:gd name="connsiteX11" fmla="*/ 809433 w 940563"/>
                  <a:gd name="connsiteY11" fmla="*/ 250784 h 2711446"/>
                  <a:gd name="connsiteX12" fmla="*/ 820461 w 940563"/>
                  <a:gd name="connsiteY12" fmla="*/ 408230 h 2711446"/>
                  <a:gd name="connsiteX13" fmla="*/ 820461 w 940563"/>
                  <a:gd name="connsiteY13" fmla="*/ 697558 h 2711446"/>
                  <a:gd name="connsiteX14" fmla="*/ 847880 w 940563"/>
                  <a:gd name="connsiteY14" fmla="*/ 1399271 h 2711446"/>
                  <a:gd name="connsiteX15" fmla="*/ 910688 w 940563"/>
                  <a:gd name="connsiteY15" fmla="*/ 2284346 h 2711446"/>
                  <a:gd name="connsiteX16" fmla="*/ 940563 w 940563"/>
                  <a:gd name="connsiteY16" fmla="*/ 2707660 h 2711446"/>
                  <a:gd name="connsiteX17" fmla="*/ 869736 w 940563"/>
                  <a:gd name="connsiteY17" fmla="*/ 2707760 h 2711446"/>
                  <a:gd name="connsiteX18" fmla="*/ 869736 w 940563"/>
                  <a:gd name="connsiteY18" fmla="*/ 2707762 h 2711446"/>
                  <a:gd name="connsiteX19" fmla="*/ 200854 w 940563"/>
                  <a:gd name="connsiteY19" fmla="*/ 2711421 h 2711446"/>
                  <a:gd name="connsiteX20" fmla="*/ 190879 w 940563"/>
                  <a:gd name="connsiteY20" fmla="*/ 2685806 h 2711446"/>
                  <a:gd name="connsiteX21" fmla="*/ 197696 w 940563"/>
                  <a:gd name="connsiteY21" fmla="*/ 2471668 h 2711446"/>
                  <a:gd name="connsiteX22" fmla="*/ 227020 w 940563"/>
                  <a:gd name="connsiteY22" fmla="*/ 1461278 h 2711446"/>
                  <a:gd name="connsiteX23" fmla="*/ 226118 w 940563"/>
                  <a:gd name="connsiteY23" fmla="*/ 1430951 h 2711446"/>
                  <a:gd name="connsiteX24" fmla="*/ 236894 w 940563"/>
                  <a:gd name="connsiteY24" fmla="*/ 1330699 h 2711446"/>
                  <a:gd name="connsiteX25" fmla="*/ 236794 w 940563"/>
                  <a:gd name="connsiteY25" fmla="*/ 1154958 h 2711446"/>
                  <a:gd name="connsiteX26" fmla="*/ 219100 w 940563"/>
                  <a:gd name="connsiteY26" fmla="*/ 971948 h 2711446"/>
                  <a:gd name="connsiteX27" fmla="*/ 101654 w 940563"/>
                  <a:gd name="connsiteY27" fmla="*/ 506127 h 2711446"/>
                  <a:gd name="connsiteX28" fmla="*/ 33834 w 940563"/>
                  <a:gd name="connsiteY28" fmla="*/ 343768 h 2711446"/>
                  <a:gd name="connsiteX29" fmla="*/ 6666 w 940563"/>
                  <a:gd name="connsiteY29" fmla="*/ 18250 h 2711446"/>
                  <a:gd name="connsiteX30" fmla="*/ 99092 w 940563"/>
                  <a:gd name="connsiteY30" fmla="*/ 0 h 271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0563" h="2711446">
                    <a:moveTo>
                      <a:pt x="99092" y="0"/>
                    </a:moveTo>
                    <a:cubicBezTo>
                      <a:pt x="107294" y="-21"/>
                      <a:pt x="112970" y="944"/>
                      <a:pt x="114286" y="3212"/>
                    </a:cubicBezTo>
                    <a:cubicBezTo>
                      <a:pt x="109524" y="49980"/>
                      <a:pt x="97193" y="95946"/>
                      <a:pt x="101203" y="143616"/>
                    </a:cubicBezTo>
                    <a:cubicBezTo>
                      <a:pt x="110677" y="256499"/>
                      <a:pt x="176944" y="339708"/>
                      <a:pt x="286218" y="369935"/>
                    </a:cubicBezTo>
                    <a:cubicBezTo>
                      <a:pt x="390330" y="398757"/>
                      <a:pt x="485570" y="381614"/>
                      <a:pt x="564268" y="303468"/>
                    </a:cubicBezTo>
                    <a:cubicBezTo>
                      <a:pt x="610333" y="257753"/>
                      <a:pt x="630685" y="199356"/>
                      <a:pt x="632790" y="135445"/>
                    </a:cubicBezTo>
                    <a:cubicBezTo>
                      <a:pt x="634143" y="93740"/>
                      <a:pt x="630935" y="51935"/>
                      <a:pt x="629783" y="10180"/>
                    </a:cubicBezTo>
                    <a:cubicBezTo>
                      <a:pt x="641361" y="14390"/>
                      <a:pt x="649081" y="14741"/>
                      <a:pt x="664620" y="12386"/>
                    </a:cubicBezTo>
                    <a:lnTo>
                      <a:pt x="664690" y="12782"/>
                    </a:lnTo>
                    <a:lnTo>
                      <a:pt x="695284" y="8137"/>
                    </a:lnTo>
                    <a:cubicBezTo>
                      <a:pt x="705760" y="7786"/>
                      <a:pt x="716024" y="8375"/>
                      <a:pt x="727928" y="8626"/>
                    </a:cubicBezTo>
                    <a:cubicBezTo>
                      <a:pt x="753242" y="67573"/>
                      <a:pt x="801062" y="186473"/>
                      <a:pt x="809433" y="250784"/>
                    </a:cubicBezTo>
                    <a:cubicBezTo>
                      <a:pt x="817103" y="309582"/>
                      <a:pt x="819760" y="349032"/>
                      <a:pt x="820461" y="408230"/>
                    </a:cubicBezTo>
                    <a:cubicBezTo>
                      <a:pt x="821664" y="504673"/>
                      <a:pt x="821815" y="601115"/>
                      <a:pt x="820461" y="697558"/>
                    </a:cubicBezTo>
                    <a:cubicBezTo>
                      <a:pt x="819258" y="781167"/>
                      <a:pt x="846677" y="1384334"/>
                      <a:pt x="847880" y="1399271"/>
                    </a:cubicBezTo>
                    <a:cubicBezTo>
                      <a:pt x="852592" y="1471202"/>
                      <a:pt x="903370" y="2183543"/>
                      <a:pt x="910688" y="2284346"/>
                    </a:cubicBezTo>
                    <a:cubicBezTo>
                      <a:pt x="916904" y="2369660"/>
                      <a:pt x="936754" y="2651920"/>
                      <a:pt x="940563" y="2707660"/>
                    </a:cubicBezTo>
                    <a:lnTo>
                      <a:pt x="869736" y="2707760"/>
                    </a:lnTo>
                    <a:lnTo>
                      <a:pt x="869736" y="2707762"/>
                    </a:lnTo>
                    <a:cubicBezTo>
                      <a:pt x="798907" y="2706208"/>
                      <a:pt x="296795" y="2711872"/>
                      <a:pt x="200854" y="2711421"/>
                    </a:cubicBezTo>
                    <a:cubicBezTo>
                      <a:pt x="193836" y="2704353"/>
                      <a:pt x="190779" y="2695781"/>
                      <a:pt x="190879" y="2685806"/>
                    </a:cubicBezTo>
                    <a:cubicBezTo>
                      <a:pt x="191480" y="2614377"/>
                      <a:pt x="194087" y="2542997"/>
                      <a:pt x="197696" y="2471668"/>
                    </a:cubicBezTo>
                    <a:cubicBezTo>
                      <a:pt x="197947" y="2466957"/>
                      <a:pt x="225667" y="1544136"/>
                      <a:pt x="227020" y="1461278"/>
                    </a:cubicBezTo>
                    <a:cubicBezTo>
                      <a:pt x="227170" y="1451153"/>
                      <a:pt x="227220" y="1441027"/>
                      <a:pt x="226118" y="1430951"/>
                    </a:cubicBezTo>
                    <a:cubicBezTo>
                      <a:pt x="230177" y="1397618"/>
                      <a:pt x="234890" y="1364384"/>
                      <a:pt x="236894" y="1330699"/>
                    </a:cubicBezTo>
                    <a:cubicBezTo>
                      <a:pt x="240353" y="1272053"/>
                      <a:pt x="240153" y="1213605"/>
                      <a:pt x="236794" y="1154958"/>
                    </a:cubicBezTo>
                    <a:cubicBezTo>
                      <a:pt x="233285" y="1093704"/>
                      <a:pt x="228072" y="1032601"/>
                      <a:pt x="219100" y="971948"/>
                    </a:cubicBezTo>
                    <a:cubicBezTo>
                      <a:pt x="195591" y="812748"/>
                      <a:pt x="163159" y="655652"/>
                      <a:pt x="101654" y="506127"/>
                    </a:cubicBezTo>
                    <a:cubicBezTo>
                      <a:pt x="79348" y="451890"/>
                      <a:pt x="53183" y="399308"/>
                      <a:pt x="33834" y="343768"/>
                    </a:cubicBezTo>
                    <a:cubicBezTo>
                      <a:pt x="2605" y="254143"/>
                      <a:pt x="-8372" y="31734"/>
                      <a:pt x="6666" y="18250"/>
                    </a:cubicBezTo>
                    <a:cubicBezTo>
                      <a:pt x="27155" y="9002"/>
                      <a:pt x="74486" y="64"/>
                      <a:pt x="990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DDB99AC-59D9-4C43-9CC0-911EF48FB3E1}"/>
                  </a:ext>
                </a:extLst>
              </p:cNvPr>
              <p:cNvSpPr/>
              <p:nvPr/>
            </p:nvSpPr>
            <p:spPr>
              <a:xfrm>
                <a:off x="846042" y="5309377"/>
                <a:ext cx="318434" cy="1268040"/>
              </a:xfrm>
              <a:custGeom>
                <a:avLst/>
                <a:gdLst>
                  <a:gd name="connsiteX0" fmla="*/ 278019 w 473036"/>
                  <a:gd name="connsiteY0" fmla="*/ 68803 h 1883682"/>
                  <a:gd name="connsiteX1" fmla="*/ 473037 w 473036"/>
                  <a:gd name="connsiteY1" fmla="*/ 1883381 h 1883682"/>
                  <a:gd name="connsiteX2" fmla="*/ 31176 w 473036"/>
                  <a:gd name="connsiteY2" fmla="*/ 1883679 h 1883682"/>
                  <a:gd name="connsiteX3" fmla="*/ 5561 w 473036"/>
                  <a:gd name="connsiteY3" fmla="*/ 1850394 h 1883682"/>
                  <a:gd name="connsiteX4" fmla="*/ 118893 w 473036"/>
                  <a:gd name="connsiteY4" fmla="*/ 720127 h 1883682"/>
                  <a:gd name="connsiteX5" fmla="*/ 115170 w 473036"/>
                  <a:gd name="connsiteY5" fmla="*/ 366803 h 1883682"/>
                  <a:gd name="connsiteX6" fmla="*/ 94171 w 473036"/>
                  <a:gd name="connsiteY6" fmla="*/ 102088 h 1883682"/>
                  <a:gd name="connsiteX7" fmla="*/ 144731 w 473036"/>
                  <a:gd name="connsiteY7" fmla="*/ 18914 h 1883682"/>
                  <a:gd name="connsiteX8" fmla="*/ 165730 w 473036"/>
                  <a:gd name="connsiteY8" fmla="*/ 0 h 1883682"/>
                  <a:gd name="connsiteX9" fmla="*/ 175187 w 473036"/>
                  <a:gd name="connsiteY9" fmla="*/ 6627 h 1883682"/>
                  <a:gd name="connsiteX10" fmla="*/ 278019 w 473036"/>
                  <a:gd name="connsiteY10" fmla="*/ 68803 h 188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036" h="1883682">
                    <a:moveTo>
                      <a:pt x="278019" y="68803"/>
                    </a:moveTo>
                    <a:cubicBezTo>
                      <a:pt x="292167" y="211771"/>
                      <a:pt x="472739" y="1868340"/>
                      <a:pt x="473037" y="1883381"/>
                    </a:cubicBezTo>
                    <a:cubicBezTo>
                      <a:pt x="325750" y="1883456"/>
                      <a:pt x="178463" y="1883307"/>
                      <a:pt x="31176" y="1883679"/>
                    </a:cubicBezTo>
                    <a:cubicBezTo>
                      <a:pt x="7050" y="1883754"/>
                      <a:pt x="-9034" y="1882637"/>
                      <a:pt x="5561" y="1850394"/>
                    </a:cubicBezTo>
                    <a:cubicBezTo>
                      <a:pt x="12784" y="1834460"/>
                      <a:pt x="113383" y="743806"/>
                      <a:pt x="118893" y="720127"/>
                    </a:cubicBezTo>
                    <a:cubicBezTo>
                      <a:pt x="130956" y="668004"/>
                      <a:pt x="119191" y="413416"/>
                      <a:pt x="115170" y="366803"/>
                    </a:cubicBezTo>
                    <a:cubicBezTo>
                      <a:pt x="107575" y="278639"/>
                      <a:pt x="90523" y="191146"/>
                      <a:pt x="94171" y="102088"/>
                    </a:cubicBezTo>
                    <a:cubicBezTo>
                      <a:pt x="111074" y="74388"/>
                      <a:pt x="128201" y="46837"/>
                      <a:pt x="144731" y="18914"/>
                    </a:cubicBezTo>
                    <a:cubicBezTo>
                      <a:pt x="149869" y="10276"/>
                      <a:pt x="154486" y="1638"/>
                      <a:pt x="165730" y="0"/>
                    </a:cubicBezTo>
                    <a:cubicBezTo>
                      <a:pt x="169676" y="1117"/>
                      <a:pt x="173846" y="2830"/>
                      <a:pt x="175187" y="6627"/>
                    </a:cubicBezTo>
                    <a:cubicBezTo>
                      <a:pt x="186505" y="38125"/>
                      <a:pt x="236544" y="58155"/>
                      <a:pt x="278019" y="6880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C87CB0F-0261-4563-ADA2-CCCD84578F11}"/>
                  </a:ext>
                </a:extLst>
              </p:cNvPr>
              <p:cNvSpPr/>
              <p:nvPr/>
            </p:nvSpPr>
            <p:spPr>
              <a:xfrm>
                <a:off x="2176871" y="3873571"/>
                <a:ext cx="279202" cy="2699736"/>
              </a:xfrm>
              <a:custGeom>
                <a:avLst/>
                <a:gdLst>
                  <a:gd name="connsiteX0" fmla="*/ 414756 w 414756"/>
                  <a:gd name="connsiteY0" fmla="*/ 4010323 h 4010478"/>
                  <a:gd name="connsiteX1" fmla="*/ 309541 w 414756"/>
                  <a:gd name="connsiteY1" fmla="*/ 4010472 h 4010478"/>
                  <a:gd name="connsiteX2" fmla="*/ 282883 w 414756"/>
                  <a:gd name="connsiteY2" fmla="*/ 3986868 h 4010478"/>
                  <a:gd name="connsiteX3" fmla="*/ 236195 w 414756"/>
                  <a:gd name="connsiteY3" fmla="*/ 3380668 h 4010478"/>
                  <a:gd name="connsiteX4" fmla="*/ 95014 w 414756"/>
                  <a:gd name="connsiteY4" fmla="*/ 1216116 h 4010478"/>
                  <a:gd name="connsiteX5" fmla="*/ 90696 w 414756"/>
                  <a:gd name="connsiteY5" fmla="*/ 591227 h 4010478"/>
                  <a:gd name="connsiteX6" fmla="*/ 24424 w 414756"/>
                  <a:gd name="connsiteY6" fmla="*/ 136037 h 4010478"/>
                  <a:gd name="connsiteX7" fmla="*/ 0 w 414756"/>
                  <a:gd name="connsiteY7" fmla="*/ 7813 h 4010478"/>
                  <a:gd name="connsiteX8" fmla="*/ 98886 w 414756"/>
                  <a:gd name="connsiteY8" fmla="*/ 888 h 4010478"/>
                  <a:gd name="connsiteX9" fmla="*/ 219962 w 414756"/>
                  <a:gd name="connsiteY9" fmla="*/ 360616 h 4010478"/>
                  <a:gd name="connsiteX10" fmla="*/ 236344 w 414756"/>
                  <a:gd name="connsiteY10" fmla="*/ 594503 h 4010478"/>
                  <a:gd name="connsiteX11" fmla="*/ 236344 w 414756"/>
                  <a:gd name="connsiteY11" fmla="*/ 1024301 h 4010478"/>
                  <a:gd name="connsiteX12" fmla="*/ 277075 w 414756"/>
                  <a:gd name="connsiteY12" fmla="*/ 2066702 h 4010478"/>
                  <a:gd name="connsiteX13" fmla="*/ 370377 w 414756"/>
                  <a:gd name="connsiteY13" fmla="*/ 3381487 h 4010478"/>
                  <a:gd name="connsiteX14" fmla="*/ 414756 w 414756"/>
                  <a:gd name="connsiteY14" fmla="*/ 4010323 h 401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4756" h="4010478">
                    <a:moveTo>
                      <a:pt x="414756" y="4010323"/>
                    </a:moveTo>
                    <a:cubicBezTo>
                      <a:pt x="379685" y="4010323"/>
                      <a:pt x="344613" y="4009951"/>
                      <a:pt x="309541" y="4010472"/>
                    </a:cubicBezTo>
                    <a:cubicBezTo>
                      <a:pt x="292787" y="4010695"/>
                      <a:pt x="284522" y="4005632"/>
                      <a:pt x="282883" y="3986868"/>
                    </a:cubicBezTo>
                    <a:cubicBezTo>
                      <a:pt x="273426" y="3876440"/>
                      <a:pt x="243269" y="3472257"/>
                      <a:pt x="236195" y="3380668"/>
                    </a:cubicBezTo>
                    <a:cubicBezTo>
                      <a:pt x="231132" y="3314917"/>
                      <a:pt x="100152" y="1394082"/>
                      <a:pt x="95014" y="1216116"/>
                    </a:cubicBezTo>
                    <a:cubicBezTo>
                      <a:pt x="88983" y="1007696"/>
                      <a:pt x="94568" y="799498"/>
                      <a:pt x="90696" y="591227"/>
                    </a:cubicBezTo>
                    <a:cubicBezTo>
                      <a:pt x="87717" y="433366"/>
                      <a:pt x="78707" y="285558"/>
                      <a:pt x="24424" y="136037"/>
                    </a:cubicBezTo>
                    <a:cubicBezTo>
                      <a:pt x="11467" y="100295"/>
                      <a:pt x="5585" y="68574"/>
                      <a:pt x="0" y="7813"/>
                    </a:cubicBezTo>
                    <a:cubicBezTo>
                      <a:pt x="37901" y="-2612"/>
                      <a:pt x="63517" y="143"/>
                      <a:pt x="98886" y="888"/>
                    </a:cubicBezTo>
                    <a:cubicBezTo>
                      <a:pt x="136490" y="88455"/>
                      <a:pt x="207527" y="265081"/>
                      <a:pt x="219962" y="360616"/>
                    </a:cubicBezTo>
                    <a:cubicBezTo>
                      <a:pt x="231355" y="447961"/>
                      <a:pt x="235302" y="506563"/>
                      <a:pt x="236344" y="594503"/>
                    </a:cubicBezTo>
                    <a:cubicBezTo>
                      <a:pt x="238131" y="737769"/>
                      <a:pt x="238355" y="881035"/>
                      <a:pt x="236344" y="1024301"/>
                    </a:cubicBezTo>
                    <a:cubicBezTo>
                      <a:pt x="234557" y="1148504"/>
                      <a:pt x="275288" y="2044512"/>
                      <a:pt x="277075" y="2066702"/>
                    </a:cubicBezTo>
                    <a:cubicBezTo>
                      <a:pt x="284075" y="2173556"/>
                      <a:pt x="359505" y="3231743"/>
                      <a:pt x="370377" y="3381487"/>
                    </a:cubicBezTo>
                    <a:cubicBezTo>
                      <a:pt x="379610" y="3508222"/>
                      <a:pt x="409097" y="3927521"/>
                      <a:pt x="414756" y="401032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47D66E0-1FC8-419B-A25F-B2AF83E3828D}"/>
                  </a:ext>
                </a:extLst>
              </p:cNvPr>
              <p:cNvSpPr/>
              <p:nvPr/>
            </p:nvSpPr>
            <p:spPr>
              <a:xfrm>
                <a:off x="180815" y="3887151"/>
                <a:ext cx="1036294" cy="2674172"/>
              </a:xfrm>
              <a:custGeom>
                <a:avLst/>
                <a:gdLst>
                  <a:gd name="connsiteX0" fmla="*/ 1525870 w 1539422"/>
                  <a:gd name="connsiteY0" fmla="*/ 5585 h 3972502"/>
                  <a:gd name="connsiteX1" fmla="*/ 1525870 w 1539422"/>
                  <a:gd name="connsiteY1" fmla="*/ 5585 h 3972502"/>
                  <a:gd name="connsiteX2" fmla="*/ 1511350 w 1539422"/>
                  <a:gd name="connsiteY2" fmla="*/ 8638 h 3972502"/>
                  <a:gd name="connsiteX3" fmla="*/ 1284090 w 1539422"/>
                  <a:gd name="connsiteY3" fmla="*/ 107971 h 3972502"/>
                  <a:gd name="connsiteX4" fmla="*/ 1028311 w 1539422"/>
                  <a:gd name="connsiteY4" fmla="*/ 304999 h 3972502"/>
                  <a:gd name="connsiteX5" fmla="*/ 900533 w 1539422"/>
                  <a:gd name="connsiteY5" fmla="*/ 527939 h 3972502"/>
                  <a:gd name="connsiteX6" fmla="*/ 260751 w 1539422"/>
                  <a:gd name="connsiteY6" fmla="*/ 1873552 h 3972502"/>
                  <a:gd name="connsiteX7" fmla="*/ 106241 w 1539422"/>
                  <a:gd name="connsiteY7" fmla="*/ 2311690 h 3972502"/>
                  <a:gd name="connsiteX8" fmla="*/ 36247 w 1539422"/>
                  <a:gd name="connsiteY8" fmla="*/ 2619816 h 3972502"/>
                  <a:gd name="connsiteX9" fmla="*/ 23290 w 1539422"/>
                  <a:gd name="connsiteY9" fmla="*/ 2751763 h 3972502"/>
                  <a:gd name="connsiteX10" fmla="*/ 1473 w 1539422"/>
                  <a:gd name="connsiteY10" fmla="*/ 3972502 h 3972502"/>
                  <a:gd name="connsiteX11" fmla="*/ 209819 w 1539422"/>
                  <a:gd name="connsiteY11" fmla="*/ 3972130 h 3972502"/>
                  <a:gd name="connsiteX12" fmla="*/ 251294 w 1539422"/>
                  <a:gd name="connsiteY12" fmla="*/ 3690587 h 3972502"/>
                  <a:gd name="connsiteX13" fmla="*/ 219499 w 1539422"/>
                  <a:gd name="connsiteY13" fmla="*/ 3263470 h 3972502"/>
                  <a:gd name="connsiteX14" fmla="*/ 168418 w 1539422"/>
                  <a:gd name="connsiteY14" fmla="*/ 2934569 h 3972502"/>
                  <a:gd name="connsiteX15" fmla="*/ 233945 w 1539422"/>
                  <a:gd name="connsiteY15" fmla="*/ 2482954 h 3972502"/>
                  <a:gd name="connsiteX16" fmla="*/ 541028 w 1539422"/>
                  <a:gd name="connsiteY16" fmla="*/ 1844660 h 3972502"/>
                  <a:gd name="connsiteX17" fmla="*/ 715941 w 1539422"/>
                  <a:gd name="connsiteY17" fmla="*/ 1499005 h 3972502"/>
                  <a:gd name="connsiteX18" fmla="*/ 1036725 w 1539422"/>
                  <a:gd name="connsiteY18" fmla="*/ 691906 h 3972502"/>
                  <a:gd name="connsiteX19" fmla="*/ 1091604 w 1539422"/>
                  <a:gd name="connsiteY19" fmla="*/ 521536 h 3972502"/>
                  <a:gd name="connsiteX20" fmla="*/ 1130176 w 1539422"/>
                  <a:gd name="connsiteY20" fmla="*/ 459508 h 3972502"/>
                  <a:gd name="connsiteX21" fmla="*/ 1214542 w 1539422"/>
                  <a:gd name="connsiteY21" fmla="*/ 422054 h 3972502"/>
                  <a:gd name="connsiteX22" fmla="*/ 1503457 w 1539422"/>
                  <a:gd name="connsiteY22" fmla="*/ 343496 h 3972502"/>
                  <a:gd name="connsiteX23" fmla="*/ 1509265 w 1539422"/>
                  <a:gd name="connsiteY23" fmla="*/ 325550 h 3972502"/>
                  <a:gd name="connsiteX24" fmla="*/ 1518796 w 1539422"/>
                  <a:gd name="connsiteY24" fmla="*/ 233887 h 3972502"/>
                  <a:gd name="connsiteX25" fmla="*/ 1539422 w 1539422"/>
                  <a:gd name="connsiteY25" fmla="*/ 0 h 3972502"/>
                  <a:gd name="connsiteX26" fmla="*/ 1525870 w 1539422"/>
                  <a:gd name="connsiteY26" fmla="*/ 5585 h 397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39422" h="3972502">
                    <a:moveTo>
                      <a:pt x="1525870" y="5585"/>
                    </a:moveTo>
                    <a:cubicBezTo>
                      <a:pt x="1525870" y="5585"/>
                      <a:pt x="1525870" y="5585"/>
                      <a:pt x="1525870" y="5585"/>
                    </a:cubicBezTo>
                    <a:cubicBezTo>
                      <a:pt x="1521030" y="6553"/>
                      <a:pt x="1515743" y="6702"/>
                      <a:pt x="1511350" y="8638"/>
                    </a:cubicBezTo>
                    <a:cubicBezTo>
                      <a:pt x="1435472" y="41476"/>
                      <a:pt x="1359148" y="73346"/>
                      <a:pt x="1284090" y="107971"/>
                    </a:cubicBezTo>
                    <a:cubicBezTo>
                      <a:pt x="1184087" y="154138"/>
                      <a:pt x="1094285" y="215048"/>
                      <a:pt x="1028311" y="304999"/>
                    </a:cubicBezTo>
                    <a:cubicBezTo>
                      <a:pt x="977528" y="374323"/>
                      <a:pt x="940818" y="452360"/>
                      <a:pt x="900533" y="527939"/>
                    </a:cubicBezTo>
                    <a:cubicBezTo>
                      <a:pt x="709984" y="885583"/>
                      <a:pt x="283984" y="1815024"/>
                      <a:pt x="260751" y="1873552"/>
                    </a:cubicBezTo>
                    <a:cubicBezTo>
                      <a:pt x="203638" y="2017563"/>
                      <a:pt x="149430" y="2162616"/>
                      <a:pt x="106241" y="2311690"/>
                    </a:cubicBezTo>
                    <a:cubicBezTo>
                      <a:pt x="76829" y="2413108"/>
                      <a:pt x="49352" y="2514972"/>
                      <a:pt x="36247" y="2619816"/>
                    </a:cubicBezTo>
                    <a:cubicBezTo>
                      <a:pt x="30811" y="2663525"/>
                      <a:pt x="27088" y="2707831"/>
                      <a:pt x="23290" y="2751763"/>
                    </a:cubicBezTo>
                    <a:cubicBezTo>
                      <a:pt x="20833" y="2779314"/>
                      <a:pt x="-6569" y="3905560"/>
                      <a:pt x="1473" y="3972502"/>
                    </a:cubicBezTo>
                    <a:cubicBezTo>
                      <a:pt x="84871" y="3970790"/>
                      <a:pt x="137590" y="3972502"/>
                      <a:pt x="209819" y="3972130"/>
                    </a:cubicBezTo>
                    <a:cubicBezTo>
                      <a:pt x="232530" y="3879573"/>
                      <a:pt x="246454" y="3785452"/>
                      <a:pt x="251294" y="3690587"/>
                    </a:cubicBezTo>
                    <a:cubicBezTo>
                      <a:pt x="258592" y="3547172"/>
                      <a:pt x="244742" y="3404800"/>
                      <a:pt x="219499" y="3263470"/>
                    </a:cubicBezTo>
                    <a:cubicBezTo>
                      <a:pt x="199990" y="3154233"/>
                      <a:pt x="177130" y="3045294"/>
                      <a:pt x="168418" y="2934569"/>
                    </a:cubicBezTo>
                    <a:cubicBezTo>
                      <a:pt x="156131" y="2779464"/>
                      <a:pt x="182640" y="2629272"/>
                      <a:pt x="233945" y="2482954"/>
                    </a:cubicBezTo>
                    <a:cubicBezTo>
                      <a:pt x="312503" y="2258747"/>
                      <a:pt x="427249" y="2051964"/>
                      <a:pt x="541028" y="1844660"/>
                    </a:cubicBezTo>
                    <a:cubicBezTo>
                      <a:pt x="603205" y="1731403"/>
                      <a:pt x="667540" y="1619039"/>
                      <a:pt x="715941" y="1499005"/>
                    </a:cubicBezTo>
                    <a:cubicBezTo>
                      <a:pt x="824060" y="1230494"/>
                      <a:pt x="930840" y="961311"/>
                      <a:pt x="1036725" y="691906"/>
                    </a:cubicBezTo>
                    <a:cubicBezTo>
                      <a:pt x="1058468" y="636506"/>
                      <a:pt x="1088849" y="583861"/>
                      <a:pt x="1091604" y="521536"/>
                    </a:cubicBezTo>
                    <a:cubicBezTo>
                      <a:pt x="1092721" y="496665"/>
                      <a:pt x="1109475" y="476188"/>
                      <a:pt x="1130176" y="459508"/>
                    </a:cubicBezTo>
                    <a:cubicBezTo>
                      <a:pt x="1155344" y="439180"/>
                      <a:pt x="1184459" y="429649"/>
                      <a:pt x="1214542" y="422054"/>
                    </a:cubicBezTo>
                    <a:cubicBezTo>
                      <a:pt x="1311343" y="397555"/>
                      <a:pt x="1412389" y="388992"/>
                      <a:pt x="1503457" y="343496"/>
                    </a:cubicBezTo>
                    <a:cubicBezTo>
                      <a:pt x="1505393" y="337539"/>
                      <a:pt x="1507329" y="331507"/>
                      <a:pt x="1509265" y="325550"/>
                    </a:cubicBezTo>
                    <a:cubicBezTo>
                      <a:pt x="1512467" y="295021"/>
                      <a:pt x="1516413" y="264491"/>
                      <a:pt x="1518796" y="233887"/>
                    </a:cubicBezTo>
                    <a:cubicBezTo>
                      <a:pt x="1524827" y="155850"/>
                      <a:pt x="1538231" y="78409"/>
                      <a:pt x="1539422" y="0"/>
                    </a:cubicBezTo>
                    <a:cubicBezTo>
                      <a:pt x="1534805" y="1787"/>
                      <a:pt x="1530338" y="3723"/>
                      <a:pt x="1525870" y="558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A3148B4-E63C-41BF-91BA-A534343EBFCF}"/>
                  </a:ext>
                </a:extLst>
              </p:cNvPr>
              <p:cNvSpPr/>
              <p:nvPr/>
            </p:nvSpPr>
            <p:spPr>
              <a:xfrm>
                <a:off x="1874370" y="3064543"/>
                <a:ext cx="274893" cy="187211"/>
              </a:xfrm>
              <a:custGeom>
                <a:avLst/>
                <a:gdLst>
                  <a:gd name="connsiteX0" fmla="*/ 148092 w 408356"/>
                  <a:gd name="connsiteY0" fmla="*/ 278103 h 278103"/>
                  <a:gd name="connsiteX1" fmla="*/ 358 w 408356"/>
                  <a:gd name="connsiteY1" fmla="*/ 145784 h 278103"/>
                  <a:gd name="connsiteX2" fmla="*/ 110042 w 408356"/>
                  <a:gd name="connsiteY2" fmla="*/ 25378 h 278103"/>
                  <a:gd name="connsiteX3" fmla="*/ 242734 w 408356"/>
                  <a:gd name="connsiteY3" fmla="*/ 2667 h 278103"/>
                  <a:gd name="connsiteX4" fmla="*/ 401786 w 408356"/>
                  <a:gd name="connsiteY4" fmla="*/ 172143 h 278103"/>
                  <a:gd name="connsiteX5" fmla="*/ 328515 w 408356"/>
                  <a:gd name="connsiteY5" fmla="*/ 244968 h 278103"/>
                  <a:gd name="connsiteX6" fmla="*/ 148092 w 408356"/>
                  <a:gd name="connsiteY6" fmla="*/ 278103 h 27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356" h="278103">
                    <a:moveTo>
                      <a:pt x="148092" y="278103"/>
                    </a:moveTo>
                    <a:cubicBezTo>
                      <a:pt x="58141" y="278029"/>
                      <a:pt x="6985" y="226129"/>
                      <a:pt x="358" y="145784"/>
                    </a:cubicBezTo>
                    <a:cubicBezTo>
                      <a:pt x="-4556" y="85916"/>
                      <a:pt x="41536" y="35877"/>
                      <a:pt x="110042" y="25378"/>
                    </a:cubicBezTo>
                    <a:cubicBezTo>
                      <a:pt x="154347" y="18602"/>
                      <a:pt x="198578" y="10783"/>
                      <a:pt x="242734" y="2667"/>
                    </a:cubicBezTo>
                    <a:cubicBezTo>
                      <a:pt x="348620" y="-16768"/>
                      <a:pt x="432986" y="73108"/>
                      <a:pt x="401786" y="172143"/>
                    </a:cubicBezTo>
                    <a:cubicBezTo>
                      <a:pt x="390021" y="209449"/>
                      <a:pt x="365001" y="236553"/>
                      <a:pt x="328515" y="244968"/>
                    </a:cubicBezTo>
                    <a:cubicBezTo>
                      <a:pt x="263509" y="260158"/>
                      <a:pt x="197237" y="269391"/>
                      <a:pt x="148092" y="278103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265E43E-F650-4D29-A84E-6C9C319748AE}"/>
                  </a:ext>
                </a:extLst>
              </p:cNvPr>
              <p:cNvSpPr/>
              <p:nvPr/>
            </p:nvSpPr>
            <p:spPr>
              <a:xfrm>
                <a:off x="2404043" y="3016674"/>
                <a:ext cx="105543" cy="169615"/>
              </a:xfrm>
              <a:custGeom>
                <a:avLst/>
                <a:gdLst>
                  <a:gd name="connsiteX0" fmla="*/ 17871 w 156785"/>
                  <a:gd name="connsiteY0" fmla="*/ 251966 h 251965"/>
                  <a:gd name="connsiteX1" fmla="*/ 56294 w 156785"/>
                  <a:gd name="connsiteY1" fmla="*/ 246604 h 251965"/>
                  <a:gd name="connsiteX2" fmla="*/ 156297 w 156785"/>
                  <a:gd name="connsiteY2" fmla="*/ 146303 h 251965"/>
                  <a:gd name="connsiteX3" fmla="*/ 71335 w 156785"/>
                  <a:gd name="connsiteY3" fmla="*/ 2144 h 251965"/>
                  <a:gd name="connsiteX4" fmla="*/ 40656 w 156785"/>
                  <a:gd name="connsiteY4" fmla="*/ 15398 h 251965"/>
                  <a:gd name="connsiteX5" fmla="*/ 0 w 156785"/>
                  <a:gd name="connsiteY5" fmla="*/ 81521 h 251965"/>
                  <a:gd name="connsiteX6" fmla="*/ 0 w 156785"/>
                  <a:gd name="connsiteY6" fmla="*/ 81521 h 251965"/>
                  <a:gd name="connsiteX7" fmla="*/ 17871 w 156785"/>
                  <a:gd name="connsiteY7" fmla="*/ 251966 h 25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785" h="251965">
                    <a:moveTo>
                      <a:pt x="17871" y="251966"/>
                    </a:moveTo>
                    <a:cubicBezTo>
                      <a:pt x="30679" y="250179"/>
                      <a:pt x="43561" y="248838"/>
                      <a:pt x="56294" y="246604"/>
                    </a:cubicBezTo>
                    <a:cubicBezTo>
                      <a:pt x="112438" y="236924"/>
                      <a:pt x="152350" y="196715"/>
                      <a:pt x="156297" y="146303"/>
                    </a:cubicBezTo>
                    <a:cubicBezTo>
                      <a:pt x="161435" y="80404"/>
                      <a:pt x="125618" y="20313"/>
                      <a:pt x="71335" y="2144"/>
                    </a:cubicBezTo>
                    <a:cubicBezTo>
                      <a:pt x="55847" y="-3068"/>
                      <a:pt x="48177" y="1176"/>
                      <a:pt x="40656" y="15398"/>
                    </a:cubicBezTo>
                    <a:cubicBezTo>
                      <a:pt x="28594" y="38184"/>
                      <a:pt x="13701" y="59555"/>
                      <a:pt x="0" y="81521"/>
                    </a:cubicBezTo>
                    <a:cubicBezTo>
                      <a:pt x="0" y="81521"/>
                      <a:pt x="0" y="81521"/>
                      <a:pt x="0" y="81521"/>
                    </a:cubicBezTo>
                    <a:cubicBezTo>
                      <a:pt x="9903" y="161717"/>
                      <a:pt x="11914" y="210192"/>
                      <a:pt x="17871" y="251966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6AD6DA2-4AF8-4945-89F1-84A8B606BE7A}"/>
                  </a:ext>
                </a:extLst>
              </p:cNvPr>
              <p:cNvSpPr/>
              <p:nvPr/>
            </p:nvSpPr>
            <p:spPr>
              <a:xfrm>
                <a:off x="2404093" y="3071551"/>
                <a:ext cx="11980" cy="114738"/>
              </a:xfrm>
              <a:custGeom>
                <a:avLst/>
                <a:gdLst>
                  <a:gd name="connsiteX0" fmla="*/ 17796 w 17796"/>
                  <a:gd name="connsiteY0" fmla="*/ 170445 h 170444"/>
                  <a:gd name="connsiteX1" fmla="*/ 0 w 17796"/>
                  <a:gd name="connsiteY1" fmla="*/ 0 h 170444"/>
                  <a:gd name="connsiteX2" fmla="*/ 0 w 17796"/>
                  <a:gd name="connsiteY2" fmla="*/ 0 h 170444"/>
                  <a:gd name="connsiteX3" fmla="*/ 0 w 17796"/>
                  <a:gd name="connsiteY3" fmla="*/ 0 h 170444"/>
                  <a:gd name="connsiteX4" fmla="*/ 17796 w 17796"/>
                  <a:gd name="connsiteY4" fmla="*/ 170445 h 1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6" h="170444">
                    <a:moveTo>
                      <a:pt x="17796" y="170445"/>
                    </a:moveTo>
                    <a:cubicBezTo>
                      <a:pt x="11765" y="128671"/>
                      <a:pt x="9829" y="8019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15" y="57262"/>
                      <a:pt x="9457" y="113853"/>
                      <a:pt x="17796" y="170445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DB7FD83-6959-4D50-8D24-A2264FC0D3D2}"/>
                  </a:ext>
                </a:extLst>
              </p:cNvPr>
              <p:cNvSpPr/>
              <p:nvPr/>
            </p:nvSpPr>
            <p:spPr>
              <a:xfrm>
                <a:off x="1327805" y="2395328"/>
                <a:ext cx="1199438" cy="879714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6519FD4-8EE4-45F0-818E-F4A0E465B192}"/>
                  </a:ext>
                </a:extLst>
              </p:cNvPr>
              <p:cNvSpPr/>
              <p:nvPr/>
            </p:nvSpPr>
            <p:spPr>
              <a:xfrm>
                <a:off x="1419016" y="4654981"/>
                <a:ext cx="83159" cy="47212"/>
              </a:xfrm>
              <a:custGeom>
                <a:avLst/>
                <a:gdLst>
                  <a:gd name="connsiteX0" fmla="*/ 26509 w 123533"/>
                  <a:gd name="connsiteY0" fmla="*/ 56815 h 70134"/>
                  <a:gd name="connsiteX1" fmla="*/ 68506 w 123533"/>
                  <a:gd name="connsiteY1" fmla="*/ 68506 h 70134"/>
                  <a:gd name="connsiteX2" fmla="*/ 119512 w 123533"/>
                  <a:gd name="connsiteY2" fmla="*/ 58230 h 70134"/>
                  <a:gd name="connsiteX3" fmla="*/ 123533 w 123533"/>
                  <a:gd name="connsiteY3" fmla="*/ 48996 h 70134"/>
                  <a:gd name="connsiteX4" fmla="*/ 14669 w 123533"/>
                  <a:gd name="connsiteY4" fmla="*/ 0 h 70134"/>
                  <a:gd name="connsiteX5" fmla="*/ 0 w 123533"/>
                  <a:gd name="connsiteY5" fmla="*/ 41327 h 70134"/>
                  <a:gd name="connsiteX6" fmla="*/ 26509 w 123533"/>
                  <a:gd name="connsiteY6" fmla="*/ 56815 h 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3" h="70134">
                    <a:moveTo>
                      <a:pt x="26509" y="56815"/>
                    </a:moveTo>
                    <a:cubicBezTo>
                      <a:pt x="39837" y="62251"/>
                      <a:pt x="54209" y="65825"/>
                      <a:pt x="68506" y="68506"/>
                    </a:cubicBezTo>
                    <a:cubicBezTo>
                      <a:pt x="89429" y="72526"/>
                      <a:pt x="107226" y="69101"/>
                      <a:pt x="119512" y="58230"/>
                    </a:cubicBezTo>
                    <a:lnTo>
                      <a:pt x="123533" y="48996"/>
                    </a:lnTo>
                    <a:lnTo>
                      <a:pt x="14669" y="0"/>
                    </a:lnTo>
                    <a:lnTo>
                      <a:pt x="0" y="41327"/>
                    </a:lnTo>
                    <a:cubicBezTo>
                      <a:pt x="7223" y="47731"/>
                      <a:pt x="16382" y="52645"/>
                      <a:pt x="26509" y="5681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637BAC2-6018-49F5-9CAB-8A073A3A4FB0}"/>
                  </a:ext>
                </a:extLst>
              </p:cNvPr>
              <p:cNvSpPr/>
              <p:nvPr/>
            </p:nvSpPr>
            <p:spPr>
              <a:xfrm>
                <a:off x="1502175" y="4666761"/>
                <a:ext cx="9223" cy="22106"/>
              </a:xfrm>
              <a:custGeom>
                <a:avLst/>
                <a:gdLst>
                  <a:gd name="connsiteX0" fmla="*/ 13701 w 13701"/>
                  <a:gd name="connsiteY0" fmla="*/ 0 h 32838"/>
                  <a:gd name="connsiteX1" fmla="*/ 0 w 13701"/>
                  <a:gd name="connsiteY1" fmla="*/ 31498 h 32838"/>
                  <a:gd name="connsiteX2" fmla="*/ 2979 w 13701"/>
                  <a:gd name="connsiteY2" fmla="*/ 32838 h 32838"/>
                  <a:gd name="connsiteX3" fmla="*/ 13701 w 13701"/>
                  <a:gd name="connsiteY3" fmla="*/ 0 h 3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1" h="32838">
                    <a:moveTo>
                      <a:pt x="13701" y="0"/>
                    </a:moveTo>
                    <a:lnTo>
                      <a:pt x="0" y="31498"/>
                    </a:lnTo>
                    <a:lnTo>
                      <a:pt x="2979" y="32838"/>
                    </a:lnTo>
                    <a:cubicBezTo>
                      <a:pt x="8787" y="24498"/>
                      <a:pt x="12584" y="13627"/>
                      <a:pt x="13701" y="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331D48-C9F3-44ED-91C5-85B32E7B03DA}"/>
                  </a:ext>
                </a:extLst>
              </p:cNvPr>
              <p:cNvSpPr/>
              <p:nvPr/>
            </p:nvSpPr>
            <p:spPr>
              <a:xfrm>
                <a:off x="1408687" y="4646410"/>
                <a:ext cx="20204" cy="36341"/>
              </a:xfrm>
              <a:custGeom>
                <a:avLst/>
                <a:gdLst>
                  <a:gd name="connsiteX0" fmla="*/ 15345 w 30013"/>
                  <a:gd name="connsiteY0" fmla="*/ 53985 h 53985"/>
                  <a:gd name="connsiteX1" fmla="*/ 30014 w 30013"/>
                  <a:gd name="connsiteY1" fmla="*/ 12659 h 53985"/>
                  <a:gd name="connsiteX2" fmla="*/ 1941 w 30013"/>
                  <a:gd name="connsiteY2" fmla="*/ 0 h 53985"/>
                  <a:gd name="connsiteX3" fmla="*/ 303 w 30013"/>
                  <a:gd name="connsiteY3" fmla="*/ 12733 h 53985"/>
                  <a:gd name="connsiteX4" fmla="*/ 15345 w 30013"/>
                  <a:gd name="connsiteY4" fmla="*/ 53985 h 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3" h="53985">
                    <a:moveTo>
                      <a:pt x="15345" y="53985"/>
                    </a:moveTo>
                    <a:lnTo>
                      <a:pt x="30014" y="12659"/>
                    </a:lnTo>
                    <a:lnTo>
                      <a:pt x="1941" y="0"/>
                    </a:lnTo>
                    <a:cubicBezTo>
                      <a:pt x="1271" y="4021"/>
                      <a:pt x="676" y="8266"/>
                      <a:pt x="303" y="12733"/>
                    </a:cubicBezTo>
                    <a:cubicBezTo>
                      <a:pt x="-1484" y="31721"/>
                      <a:pt x="4771" y="44529"/>
                      <a:pt x="15345" y="5398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2278D9-0AEA-4DAE-8274-269346C0743C}"/>
                  </a:ext>
                </a:extLst>
              </p:cNvPr>
              <p:cNvSpPr/>
              <p:nvPr/>
            </p:nvSpPr>
            <p:spPr>
              <a:xfrm>
                <a:off x="1499469" y="4687965"/>
                <a:ext cx="4712" cy="6215"/>
              </a:xfrm>
              <a:custGeom>
                <a:avLst/>
                <a:gdLst>
                  <a:gd name="connsiteX0" fmla="*/ 6999 w 6999"/>
                  <a:gd name="connsiteY0" fmla="*/ 1340 h 9233"/>
                  <a:gd name="connsiteX1" fmla="*/ 4021 w 6999"/>
                  <a:gd name="connsiteY1" fmla="*/ 0 h 9233"/>
                  <a:gd name="connsiteX2" fmla="*/ 0 w 6999"/>
                  <a:gd name="connsiteY2" fmla="*/ 9233 h 9233"/>
                  <a:gd name="connsiteX3" fmla="*/ 6999 w 6999"/>
                  <a:gd name="connsiteY3" fmla="*/ 1340 h 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9" h="9233">
                    <a:moveTo>
                      <a:pt x="6999" y="1340"/>
                    </a:moveTo>
                    <a:lnTo>
                      <a:pt x="4021" y="0"/>
                    </a:lnTo>
                    <a:lnTo>
                      <a:pt x="0" y="9233"/>
                    </a:lnTo>
                    <a:cubicBezTo>
                      <a:pt x="2606" y="6925"/>
                      <a:pt x="4915" y="4244"/>
                      <a:pt x="6999" y="134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5DBEC0-7175-4C48-8290-2491E02D204C}"/>
                  </a:ext>
                </a:extLst>
              </p:cNvPr>
              <p:cNvSpPr/>
              <p:nvPr/>
            </p:nvSpPr>
            <p:spPr>
              <a:xfrm>
                <a:off x="1425081" y="4827465"/>
                <a:ext cx="16391" cy="37644"/>
              </a:xfrm>
              <a:custGeom>
                <a:avLst/>
                <a:gdLst>
                  <a:gd name="connsiteX0" fmla="*/ 13329 w 24349"/>
                  <a:gd name="connsiteY0" fmla="*/ 17722 h 55920"/>
                  <a:gd name="connsiteX1" fmla="*/ 0 w 24349"/>
                  <a:gd name="connsiteY1" fmla="*/ 55921 h 55920"/>
                  <a:gd name="connsiteX2" fmla="*/ 24349 w 24349"/>
                  <a:gd name="connsiteY2" fmla="*/ 0 h 55920"/>
                  <a:gd name="connsiteX3" fmla="*/ 13329 w 24349"/>
                  <a:gd name="connsiteY3" fmla="*/ 17722 h 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9" h="55920">
                    <a:moveTo>
                      <a:pt x="13329" y="17722"/>
                    </a:moveTo>
                    <a:cubicBezTo>
                      <a:pt x="8861" y="30455"/>
                      <a:pt x="4468" y="43188"/>
                      <a:pt x="0" y="55921"/>
                    </a:cubicBezTo>
                    <a:lnTo>
                      <a:pt x="24349" y="0"/>
                    </a:lnTo>
                    <a:cubicBezTo>
                      <a:pt x="15339" y="1117"/>
                      <a:pt x="15637" y="11169"/>
                      <a:pt x="13329" y="17722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83CA4F9-74E9-4CE6-8D11-64F8AE7F7DC4}"/>
                  </a:ext>
                </a:extLst>
              </p:cNvPr>
              <p:cNvSpPr/>
              <p:nvPr/>
            </p:nvSpPr>
            <p:spPr>
              <a:xfrm>
                <a:off x="1171767" y="3761486"/>
                <a:ext cx="592286" cy="1547840"/>
              </a:xfrm>
              <a:custGeom>
                <a:avLst/>
                <a:gdLst>
                  <a:gd name="connsiteX0" fmla="*/ 804832 w 879845"/>
                  <a:gd name="connsiteY0" fmla="*/ 1340549 h 2299328"/>
                  <a:gd name="connsiteX1" fmla="*/ 644738 w 879845"/>
                  <a:gd name="connsiteY1" fmla="*/ 833534 h 2299328"/>
                  <a:gd name="connsiteX2" fmla="*/ 515322 w 879845"/>
                  <a:gd name="connsiteY2" fmla="*/ 396513 h 2299328"/>
                  <a:gd name="connsiteX3" fmla="*/ 520162 w 879845"/>
                  <a:gd name="connsiteY3" fmla="*/ 209165 h 2299328"/>
                  <a:gd name="connsiteX4" fmla="*/ 520162 w 879845"/>
                  <a:gd name="connsiteY4" fmla="*/ 209165 h 2299328"/>
                  <a:gd name="connsiteX5" fmla="*/ 573030 w 879845"/>
                  <a:gd name="connsiteY5" fmla="*/ 0 h 2299328"/>
                  <a:gd name="connsiteX6" fmla="*/ 95204 w 879845"/>
                  <a:gd name="connsiteY6" fmla="*/ 162850 h 2299328"/>
                  <a:gd name="connsiteX7" fmla="*/ 67206 w 879845"/>
                  <a:gd name="connsiteY7" fmla="*/ 186529 h 2299328"/>
                  <a:gd name="connsiteX8" fmla="*/ 264 w 879845"/>
                  <a:gd name="connsiteY8" fmla="*/ 737030 h 2299328"/>
                  <a:gd name="connsiteX9" fmla="*/ 32879 w 879845"/>
                  <a:gd name="connsiteY9" fmla="*/ 795930 h 2299328"/>
                  <a:gd name="connsiteX10" fmla="*/ 400649 w 879845"/>
                  <a:gd name="connsiteY10" fmla="*/ 994075 h 2299328"/>
                  <a:gd name="connsiteX11" fmla="*/ 199675 w 879845"/>
                  <a:gd name="connsiteY11" fmla="*/ 1218133 h 2299328"/>
                  <a:gd name="connsiteX12" fmla="*/ 194239 w 879845"/>
                  <a:gd name="connsiteY12" fmla="*/ 1292372 h 2299328"/>
                  <a:gd name="connsiteX13" fmla="*/ 765963 w 879845"/>
                  <a:gd name="connsiteY13" fmla="*/ 2114885 h 2299328"/>
                  <a:gd name="connsiteX14" fmla="*/ 847797 w 879845"/>
                  <a:gd name="connsiteY14" fmla="*/ 2299329 h 2299328"/>
                  <a:gd name="connsiteX15" fmla="*/ 879667 w 879845"/>
                  <a:gd name="connsiteY15" fmla="*/ 2031189 h 2299328"/>
                  <a:gd name="connsiteX16" fmla="*/ 804832 w 879845"/>
                  <a:gd name="connsiteY16" fmla="*/ 1340549 h 229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845" h="2299328">
                    <a:moveTo>
                      <a:pt x="804832" y="1340549"/>
                    </a:moveTo>
                    <a:cubicBezTo>
                      <a:pt x="767899" y="1166530"/>
                      <a:pt x="722179" y="995043"/>
                      <a:pt x="644738" y="833534"/>
                    </a:cubicBezTo>
                    <a:cubicBezTo>
                      <a:pt x="578243" y="694885"/>
                      <a:pt x="529544" y="550502"/>
                      <a:pt x="515322" y="396513"/>
                    </a:cubicBezTo>
                    <a:cubicBezTo>
                      <a:pt x="509588" y="334039"/>
                      <a:pt x="507801" y="271193"/>
                      <a:pt x="520162" y="209165"/>
                    </a:cubicBezTo>
                    <a:lnTo>
                      <a:pt x="520162" y="209165"/>
                    </a:lnTo>
                    <a:lnTo>
                      <a:pt x="573030" y="0"/>
                    </a:lnTo>
                    <a:cubicBezTo>
                      <a:pt x="573030" y="0"/>
                      <a:pt x="136605" y="148106"/>
                      <a:pt x="95204" y="162850"/>
                    </a:cubicBezTo>
                    <a:cubicBezTo>
                      <a:pt x="82322" y="167466"/>
                      <a:pt x="72121" y="173423"/>
                      <a:pt x="67206" y="186529"/>
                    </a:cubicBezTo>
                    <a:cubicBezTo>
                      <a:pt x="50750" y="220558"/>
                      <a:pt x="5700" y="668301"/>
                      <a:pt x="264" y="737030"/>
                    </a:cubicBezTo>
                    <a:cubicBezTo>
                      <a:pt x="-1895" y="763986"/>
                      <a:pt x="9200" y="783123"/>
                      <a:pt x="32879" y="795930"/>
                    </a:cubicBezTo>
                    <a:cubicBezTo>
                      <a:pt x="70706" y="816333"/>
                      <a:pt x="400649" y="994075"/>
                      <a:pt x="400649" y="994075"/>
                    </a:cubicBezTo>
                    <a:cubicBezTo>
                      <a:pt x="400649" y="994075"/>
                      <a:pt x="255224" y="1153797"/>
                      <a:pt x="199675" y="1218133"/>
                    </a:cubicBezTo>
                    <a:cubicBezTo>
                      <a:pt x="174283" y="1247545"/>
                      <a:pt x="172273" y="1259161"/>
                      <a:pt x="194239" y="1292372"/>
                    </a:cubicBezTo>
                    <a:cubicBezTo>
                      <a:pt x="231843" y="1349112"/>
                      <a:pt x="675044" y="1977055"/>
                      <a:pt x="765963" y="2114885"/>
                    </a:cubicBezTo>
                    <a:cubicBezTo>
                      <a:pt x="800215" y="2166860"/>
                      <a:pt x="830298" y="2237153"/>
                      <a:pt x="847797" y="2299329"/>
                    </a:cubicBezTo>
                    <a:cubicBezTo>
                      <a:pt x="847797" y="2287415"/>
                      <a:pt x="878848" y="2101110"/>
                      <a:pt x="879667" y="2031189"/>
                    </a:cubicBezTo>
                    <a:cubicBezTo>
                      <a:pt x="882422" y="1797973"/>
                      <a:pt x="853158" y="1568107"/>
                      <a:pt x="804832" y="1340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60B8E71-AB53-4B3C-A1A0-1CFDC96D7E90}"/>
                  </a:ext>
                </a:extLst>
              </p:cNvPr>
              <p:cNvSpPr/>
              <p:nvPr/>
            </p:nvSpPr>
            <p:spPr>
              <a:xfrm>
                <a:off x="2145358" y="3735520"/>
                <a:ext cx="531261" cy="1573756"/>
              </a:xfrm>
              <a:custGeom>
                <a:avLst/>
                <a:gdLst>
                  <a:gd name="connsiteX0" fmla="*/ 786301 w 789192"/>
                  <a:gd name="connsiteY0" fmla="*/ 777910 h 2337826"/>
                  <a:gd name="connsiteX1" fmla="*/ 642960 w 789192"/>
                  <a:gd name="connsiteY1" fmla="*/ 208793 h 2337826"/>
                  <a:gd name="connsiteX2" fmla="*/ 601336 w 789192"/>
                  <a:gd name="connsiteY2" fmla="*/ 157116 h 2337826"/>
                  <a:gd name="connsiteX3" fmla="*/ 473037 w 789192"/>
                  <a:gd name="connsiteY3" fmla="*/ 107598 h 2337826"/>
                  <a:gd name="connsiteX4" fmla="*/ 256946 w 789192"/>
                  <a:gd name="connsiteY4" fmla="*/ 47135 h 2337826"/>
                  <a:gd name="connsiteX5" fmla="*/ 497 w 789192"/>
                  <a:gd name="connsiteY5" fmla="*/ 0 h 2337826"/>
                  <a:gd name="connsiteX6" fmla="*/ 155826 w 789192"/>
                  <a:gd name="connsiteY6" fmla="*/ 246694 h 2337826"/>
                  <a:gd name="connsiteX7" fmla="*/ 264765 w 789192"/>
                  <a:gd name="connsiteY7" fmla="*/ 688183 h 2337826"/>
                  <a:gd name="connsiteX8" fmla="*/ 269531 w 789192"/>
                  <a:gd name="connsiteY8" fmla="*/ 1151042 h 2337826"/>
                  <a:gd name="connsiteX9" fmla="*/ 278094 w 789192"/>
                  <a:gd name="connsiteY9" fmla="*/ 1613901 h 2337826"/>
                  <a:gd name="connsiteX10" fmla="*/ 328207 w 789192"/>
                  <a:gd name="connsiteY10" fmla="*/ 2337826 h 2337826"/>
                  <a:gd name="connsiteX11" fmla="*/ 716976 w 789192"/>
                  <a:gd name="connsiteY11" fmla="*/ 1423947 h 2337826"/>
                  <a:gd name="connsiteX12" fmla="*/ 757633 w 789192"/>
                  <a:gd name="connsiteY12" fmla="*/ 1338464 h 2337826"/>
                  <a:gd name="connsiteX13" fmla="*/ 746910 w 789192"/>
                  <a:gd name="connsiteY13" fmla="*/ 1302276 h 2337826"/>
                  <a:gd name="connsiteX14" fmla="*/ 500439 w 789192"/>
                  <a:gd name="connsiteY14" fmla="*/ 1101599 h 2337826"/>
                  <a:gd name="connsiteX15" fmla="*/ 500290 w 789192"/>
                  <a:gd name="connsiteY15" fmla="*/ 1040986 h 2337826"/>
                  <a:gd name="connsiteX16" fmla="*/ 765079 w 789192"/>
                  <a:gd name="connsiteY16" fmla="*/ 838895 h 2337826"/>
                  <a:gd name="connsiteX17" fmla="*/ 786301 w 789192"/>
                  <a:gd name="connsiteY17" fmla="*/ 777910 h 23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9192" h="2337826">
                    <a:moveTo>
                      <a:pt x="786301" y="777910"/>
                    </a:moveTo>
                    <a:cubicBezTo>
                      <a:pt x="747952" y="630549"/>
                      <a:pt x="643630" y="218175"/>
                      <a:pt x="642960" y="208793"/>
                    </a:cubicBezTo>
                    <a:cubicBezTo>
                      <a:pt x="640950" y="181912"/>
                      <a:pt x="625834" y="167466"/>
                      <a:pt x="601336" y="157116"/>
                    </a:cubicBezTo>
                    <a:cubicBezTo>
                      <a:pt x="559041" y="139171"/>
                      <a:pt x="516746" y="121597"/>
                      <a:pt x="473037" y="107598"/>
                    </a:cubicBezTo>
                    <a:cubicBezTo>
                      <a:pt x="401702" y="84813"/>
                      <a:pt x="330441" y="61730"/>
                      <a:pt x="256946" y="47135"/>
                    </a:cubicBezTo>
                    <a:lnTo>
                      <a:pt x="497" y="0"/>
                    </a:lnTo>
                    <a:cubicBezTo>
                      <a:pt x="-10002" y="18243"/>
                      <a:pt x="149125" y="232100"/>
                      <a:pt x="155826" y="246694"/>
                    </a:cubicBezTo>
                    <a:cubicBezTo>
                      <a:pt x="220013" y="387056"/>
                      <a:pt x="257244" y="533375"/>
                      <a:pt x="264765" y="688183"/>
                    </a:cubicBezTo>
                    <a:cubicBezTo>
                      <a:pt x="272286" y="842544"/>
                      <a:pt x="269456" y="996755"/>
                      <a:pt x="269531" y="1151042"/>
                    </a:cubicBezTo>
                    <a:cubicBezTo>
                      <a:pt x="269605" y="1305403"/>
                      <a:pt x="272732" y="1459689"/>
                      <a:pt x="278094" y="1613901"/>
                    </a:cubicBezTo>
                    <a:cubicBezTo>
                      <a:pt x="283902" y="1781070"/>
                      <a:pt x="315921" y="2286223"/>
                      <a:pt x="328207" y="2337826"/>
                    </a:cubicBezTo>
                    <a:cubicBezTo>
                      <a:pt x="333196" y="2325986"/>
                      <a:pt x="716976" y="1423947"/>
                      <a:pt x="716976" y="1423947"/>
                    </a:cubicBezTo>
                    <a:cubicBezTo>
                      <a:pt x="716976" y="1423947"/>
                      <a:pt x="743634" y="1366760"/>
                      <a:pt x="757633" y="1338464"/>
                    </a:cubicBezTo>
                    <a:cubicBezTo>
                      <a:pt x="765749" y="1322157"/>
                      <a:pt x="758750" y="1311956"/>
                      <a:pt x="746910" y="1302276"/>
                    </a:cubicBezTo>
                    <a:cubicBezTo>
                      <a:pt x="664778" y="1235408"/>
                      <a:pt x="582720" y="1168317"/>
                      <a:pt x="500439" y="1101599"/>
                    </a:cubicBezTo>
                    <a:cubicBezTo>
                      <a:pt x="474005" y="1080154"/>
                      <a:pt x="473409" y="1061613"/>
                      <a:pt x="500290" y="1040986"/>
                    </a:cubicBezTo>
                    <a:cubicBezTo>
                      <a:pt x="588379" y="973374"/>
                      <a:pt x="676171" y="905390"/>
                      <a:pt x="765079" y="838895"/>
                    </a:cubicBezTo>
                    <a:cubicBezTo>
                      <a:pt x="787492" y="822290"/>
                      <a:pt x="793523" y="805685"/>
                      <a:pt x="786301" y="77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4F6E03-55BA-4071-B4D6-D955E07AD082}"/>
                  </a:ext>
                </a:extLst>
              </p:cNvPr>
              <p:cNvSpPr/>
              <p:nvPr/>
            </p:nvSpPr>
            <p:spPr>
              <a:xfrm>
                <a:off x="2139324" y="3684442"/>
                <a:ext cx="557051" cy="1317644"/>
              </a:xfrm>
              <a:custGeom>
                <a:avLst/>
                <a:gdLst>
                  <a:gd name="connsiteX0" fmla="*/ 216317 w 827503"/>
                  <a:gd name="connsiteY0" fmla="*/ 114523 h 1957369"/>
                  <a:gd name="connsiteX1" fmla="*/ 410814 w 827503"/>
                  <a:gd name="connsiteY1" fmla="*/ 525631 h 1957369"/>
                  <a:gd name="connsiteX2" fmla="*/ 453927 w 827503"/>
                  <a:gd name="connsiteY2" fmla="*/ 885732 h 1957369"/>
                  <a:gd name="connsiteX3" fmla="*/ 519603 w 827503"/>
                  <a:gd name="connsiteY3" fmla="*/ 1323572 h 1957369"/>
                  <a:gd name="connsiteX4" fmla="*/ 549537 w 827503"/>
                  <a:gd name="connsiteY4" fmla="*/ 1358792 h 1957369"/>
                  <a:gd name="connsiteX5" fmla="*/ 580812 w 827503"/>
                  <a:gd name="connsiteY5" fmla="*/ 1411512 h 1957369"/>
                  <a:gd name="connsiteX6" fmla="*/ 636063 w 827503"/>
                  <a:gd name="connsiteY6" fmla="*/ 1466242 h 1957369"/>
                  <a:gd name="connsiteX7" fmla="*/ 705388 w 827503"/>
                  <a:gd name="connsiteY7" fmla="*/ 1527227 h 1957369"/>
                  <a:gd name="connsiteX8" fmla="*/ 777839 w 827503"/>
                  <a:gd name="connsiteY8" fmla="*/ 1602062 h 1957369"/>
                  <a:gd name="connsiteX9" fmla="*/ 790051 w 827503"/>
                  <a:gd name="connsiteY9" fmla="*/ 1860745 h 1957369"/>
                  <a:gd name="connsiteX10" fmla="*/ 548495 w 827503"/>
                  <a:gd name="connsiteY10" fmla="*/ 1949578 h 1957369"/>
                  <a:gd name="connsiteX11" fmla="*/ 424366 w 827503"/>
                  <a:gd name="connsiteY11" fmla="*/ 1879583 h 1957369"/>
                  <a:gd name="connsiteX12" fmla="*/ 398602 w 827503"/>
                  <a:gd name="connsiteY12" fmla="*/ 1641527 h 1957369"/>
                  <a:gd name="connsiteX13" fmla="*/ 438439 w 827503"/>
                  <a:gd name="connsiteY13" fmla="*/ 1516579 h 1957369"/>
                  <a:gd name="connsiteX14" fmla="*/ 436131 w 827503"/>
                  <a:gd name="connsiteY14" fmla="*/ 1484411 h 1957369"/>
                  <a:gd name="connsiteX15" fmla="*/ 421759 w 827503"/>
                  <a:gd name="connsiteY15" fmla="*/ 1432287 h 1957369"/>
                  <a:gd name="connsiteX16" fmla="*/ 429057 w 827503"/>
                  <a:gd name="connsiteY16" fmla="*/ 1383663 h 1957369"/>
                  <a:gd name="connsiteX17" fmla="*/ 434567 w 827503"/>
                  <a:gd name="connsiteY17" fmla="*/ 1333029 h 1957369"/>
                  <a:gd name="connsiteX18" fmla="*/ 385720 w 827503"/>
                  <a:gd name="connsiteY18" fmla="*/ 1046571 h 1957369"/>
                  <a:gd name="connsiteX19" fmla="*/ 308130 w 827503"/>
                  <a:gd name="connsiteY19" fmla="*/ 464572 h 1957369"/>
                  <a:gd name="connsiteX20" fmla="*/ 149301 w 827503"/>
                  <a:gd name="connsiteY20" fmla="*/ 169700 h 1957369"/>
                  <a:gd name="connsiteX21" fmla="*/ 9460 w 827503"/>
                  <a:gd name="connsiteY21" fmla="*/ 76026 h 1957369"/>
                  <a:gd name="connsiteX22" fmla="*/ 2014 w 827503"/>
                  <a:gd name="connsiteY22" fmla="*/ 0 h 1957369"/>
                  <a:gd name="connsiteX23" fmla="*/ 200829 w 827503"/>
                  <a:gd name="connsiteY23" fmla="*/ 100822 h 1957369"/>
                  <a:gd name="connsiteX24" fmla="*/ 216317 w 827503"/>
                  <a:gd name="connsiteY24" fmla="*/ 114523 h 195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7503" h="1957369">
                    <a:moveTo>
                      <a:pt x="216317" y="114523"/>
                    </a:moveTo>
                    <a:cubicBezTo>
                      <a:pt x="328160" y="229270"/>
                      <a:pt x="377678" y="373802"/>
                      <a:pt x="410814" y="525631"/>
                    </a:cubicBezTo>
                    <a:cubicBezTo>
                      <a:pt x="436727" y="644176"/>
                      <a:pt x="444992" y="764954"/>
                      <a:pt x="453927" y="885732"/>
                    </a:cubicBezTo>
                    <a:cubicBezTo>
                      <a:pt x="464799" y="1033168"/>
                      <a:pt x="473883" y="1181199"/>
                      <a:pt x="519603" y="1323572"/>
                    </a:cubicBezTo>
                    <a:cubicBezTo>
                      <a:pt x="524741" y="1339581"/>
                      <a:pt x="528762" y="1353803"/>
                      <a:pt x="549537" y="1358792"/>
                    </a:cubicBezTo>
                    <a:cubicBezTo>
                      <a:pt x="575227" y="1364973"/>
                      <a:pt x="575227" y="1391631"/>
                      <a:pt x="580812" y="1411512"/>
                    </a:cubicBezTo>
                    <a:cubicBezTo>
                      <a:pt x="589151" y="1440999"/>
                      <a:pt x="597715" y="1463338"/>
                      <a:pt x="636063" y="1466242"/>
                    </a:cubicBezTo>
                    <a:cubicBezTo>
                      <a:pt x="676794" y="1470039"/>
                      <a:pt x="683049" y="1490963"/>
                      <a:pt x="705388" y="1527227"/>
                    </a:cubicBezTo>
                    <a:cubicBezTo>
                      <a:pt x="719386" y="1555820"/>
                      <a:pt x="722142" y="1532811"/>
                      <a:pt x="777839" y="1602062"/>
                    </a:cubicBezTo>
                    <a:cubicBezTo>
                      <a:pt x="840165" y="1677418"/>
                      <a:pt x="843367" y="1780251"/>
                      <a:pt x="790051" y="1860745"/>
                    </a:cubicBezTo>
                    <a:cubicBezTo>
                      <a:pt x="738449" y="1938707"/>
                      <a:pt x="641424" y="1974375"/>
                      <a:pt x="548495" y="1949578"/>
                    </a:cubicBezTo>
                    <a:cubicBezTo>
                      <a:pt x="507168" y="1936994"/>
                      <a:pt x="450279" y="1914655"/>
                      <a:pt x="424366" y="1879583"/>
                    </a:cubicBezTo>
                    <a:cubicBezTo>
                      <a:pt x="373285" y="1810482"/>
                      <a:pt x="355264" y="1717404"/>
                      <a:pt x="398602" y="1641527"/>
                    </a:cubicBezTo>
                    <a:cubicBezTo>
                      <a:pt x="438737" y="1571234"/>
                      <a:pt x="403591" y="1565650"/>
                      <a:pt x="438439" y="1516579"/>
                    </a:cubicBezTo>
                    <a:cubicBezTo>
                      <a:pt x="444843" y="1507569"/>
                      <a:pt x="439482" y="1494985"/>
                      <a:pt x="436131" y="1484411"/>
                    </a:cubicBezTo>
                    <a:cubicBezTo>
                      <a:pt x="430770" y="1467210"/>
                      <a:pt x="426749" y="1449562"/>
                      <a:pt x="421759" y="1432287"/>
                    </a:cubicBezTo>
                    <a:cubicBezTo>
                      <a:pt x="416696" y="1414788"/>
                      <a:pt x="417813" y="1397588"/>
                      <a:pt x="429057" y="1383663"/>
                    </a:cubicBezTo>
                    <a:cubicBezTo>
                      <a:pt x="442460" y="1367132"/>
                      <a:pt x="439928" y="1351197"/>
                      <a:pt x="434567" y="1333029"/>
                    </a:cubicBezTo>
                    <a:cubicBezTo>
                      <a:pt x="406942" y="1239503"/>
                      <a:pt x="393836" y="1143521"/>
                      <a:pt x="385720" y="1046571"/>
                    </a:cubicBezTo>
                    <a:cubicBezTo>
                      <a:pt x="369412" y="851330"/>
                      <a:pt x="360105" y="655196"/>
                      <a:pt x="308130" y="464572"/>
                    </a:cubicBezTo>
                    <a:cubicBezTo>
                      <a:pt x="277898" y="353846"/>
                      <a:pt x="234561" y="251088"/>
                      <a:pt x="149301" y="169700"/>
                    </a:cubicBezTo>
                    <a:cubicBezTo>
                      <a:pt x="109761" y="131948"/>
                      <a:pt x="57563" y="98365"/>
                      <a:pt x="9460" y="76026"/>
                    </a:cubicBezTo>
                    <a:cubicBezTo>
                      <a:pt x="2982" y="73644"/>
                      <a:pt x="-3347" y="39540"/>
                      <a:pt x="2014" y="0"/>
                    </a:cubicBezTo>
                    <a:cubicBezTo>
                      <a:pt x="79008" y="12510"/>
                      <a:pt x="142674" y="51305"/>
                      <a:pt x="200829" y="100822"/>
                    </a:cubicBezTo>
                    <a:cubicBezTo>
                      <a:pt x="206191" y="105141"/>
                      <a:pt x="211179" y="109907"/>
                      <a:pt x="216317" y="11452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0F088A8-268D-4175-941F-0FC2C27143F5}"/>
                  </a:ext>
                </a:extLst>
              </p:cNvPr>
              <p:cNvSpPr/>
              <p:nvPr/>
            </p:nvSpPr>
            <p:spPr>
              <a:xfrm>
                <a:off x="1147427" y="3660782"/>
                <a:ext cx="510640" cy="1049382"/>
              </a:xfrm>
              <a:custGeom>
                <a:avLst/>
                <a:gdLst>
                  <a:gd name="connsiteX0" fmla="*/ 758559 w 758559"/>
                  <a:gd name="connsiteY0" fmla="*/ 0 h 1558864"/>
                  <a:gd name="connsiteX1" fmla="*/ 741954 w 758559"/>
                  <a:gd name="connsiteY1" fmla="*/ 114970 h 1558864"/>
                  <a:gd name="connsiteX2" fmla="*/ 717456 w 758559"/>
                  <a:gd name="connsiteY2" fmla="*/ 140958 h 1558864"/>
                  <a:gd name="connsiteX3" fmla="*/ 599656 w 758559"/>
                  <a:gd name="connsiteY3" fmla="*/ 221154 h 1558864"/>
                  <a:gd name="connsiteX4" fmla="*/ 377088 w 758559"/>
                  <a:gd name="connsiteY4" fmla="*/ 615359 h 1558864"/>
                  <a:gd name="connsiteX5" fmla="*/ 407915 w 758559"/>
                  <a:gd name="connsiteY5" fmla="*/ 785505 h 1558864"/>
                  <a:gd name="connsiteX6" fmla="*/ 520502 w 758559"/>
                  <a:gd name="connsiteY6" fmla="*/ 1060793 h 1558864"/>
                  <a:gd name="connsiteX7" fmla="*/ 578956 w 758559"/>
                  <a:gd name="connsiteY7" fmla="*/ 1286862 h 1558864"/>
                  <a:gd name="connsiteX8" fmla="*/ 567116 w 758559"/>
                  <a:gd name="connsiteY8" fmla="*/ 1408906 h 1558864"/>
                  <a:gd name="connsiteX9" fmla="*/ 555277 w 758559"/>
                  <a:gd name="connsiteY9" fmla="*/ 1482772 h 1558864"/>
                  <a:gd name="connsiteX10" fmla="*/ 457209 w 758559"/>
                  <a:gd name="connsiteY10" fmla="*/ 1555597 h 1558864"/>
                  <a:gd name="connsiteX11" fmla="*/ 374779 w 758559"/>
                  <a:gd name="connsiteY11" fmla="*/ 1485528 h 1558864"/>
                  <a:gd name="connsiteX12" fmla="*/ 424222 w 758559"/>
                  <a:gd name="connsiteY12" fmla="*/ 1397066 h 1558864"/>
                  <a:gd name="connsiteX13" fmla="*/ 451476 w 758559"/>
                  <a:gd name="connsiteY13" fmla="*/ 1361473 h 1558864"/>
                  <a:gd name="connsiteX14" fmla="*/ 436881 w 758559"/>
                  <a:gd name="connsiteY14" fmla="*/ 1159829 h 1558864"/>
                  <a:gd name="connsiteX15" fmla="*/ 343505 w 758559"/>
                  <a:gd name="connsiteY15" fmla="*/ 936888 h 1558864"/>
                  <a:gd name="connsiteX16" fmla="*/ 175964 w 758559"/>
                  <a:gd name="connsiteY16" fmla="*/ 1360877 h 1558864"/>
                  <a:gd name="connsiteX17" fmla="*/ 172316 w 758559"/>
                  <a:gd name="connsiteY17" fmla="*/ 1420671 h 1558864"/>
                  <a:gd name="connsiteX18" fmla="*/ 145509 w 758559"/>
                  <a:gd name="connsiteY18" fmla="*/ 1524769 h 1558864"/>
                  <a:gd name="connsiteX19" fmla="*/ 46846 w 758559"/>
                  <a:gd name="connsiteY19" fmla="*/ 1525812 h 1558864"/>
                  <a:gd name="connsiteX20" fmla="*/ 2616 w 758559"/>
                  <a:gd name="connsiteY20" fmla="*/ 1478752 h 1558864"/>
                  <a:gd name="connsiteX21" fmla="*/ 15498 w 758559"/>
                  <a:gd name="connsiteY21" fmla="*/ 1407044 h 1558864"/>
                  <a:gd name="connsiteX22" fmla="*/ 91524 w 758559"/>
                  <a:gd name="connsiteY22" fmla="*/ 1258566 h 1558864"/>
                  <a:gd name="connsiteX23" fmla="*/ 208207 w 758559"/>
                  <a:gd name="connsiteY23" fmla="*/ 1005914 h 1558864"/>
                  <a:gd name="connsiteX24" fmla="*/ 240896 w 758559"/>
                  <a:gd name="connsiteY24" fmla="*/ 877988 h 1558864"/>
                  <a:gd name="connsiteX25" fmla="*/ 252140 w 758559"/>
                  <a:gd name="connsiteY25" fmla="*/ 680439 h 1558864"/>
                  <a:gd name="connsiteX26" fmla="*/ 406873 w 758559"/>
                  <a:gd name="connsiteY26" fmla="*/ 252354 h 1558864"/>
                  <a:gd name="connsiteX27" fmla="*/ 758559 w 758559"/>
                  <a:gd name="connsiteY27" fmla="*/ 0 h 155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8559" h="1558864">
                    <a:moveTo>
                      <a:pt x="758559" y="0"/>
                    </a:moveTo>
                    <a:cubicBezTo>
                      <a:pt x="754166" y="39465"/>
                      <a:pt x="752453" y="70516"/>
                      <a:pt x="741954" y="114970"/>
                    </a:cubicBezTo>
                    <a:cubicBezTo>
                      <a:pt x="737263" y="125172"/>
                      <a:pt x="727657" y="135596"/>
                      <a:pt x="717456" y="140958"/>
                    </a:cubicBezTo>
                    <a:cubicBezTo>
                      <a:pt x="675161" y="163147"/>
                      <a:pt x="637558" y="192337"/>
                      <a:pt x="599656" y="221154"/>
                    </a:cubicBezTo>
                    <a:cubicBezTo>
                      <a:pt x="481186" y="327561"/>
                      <a:pt x="398831" y="454892"/>
                      <a:pt x="377088" y="615359"/>
                    </a:cubicBezTo>
                    <a:cubicBezTo>
                      <a:pt x="369120" y="674258"/>
                      <a:pt x="391831" y="730105"/>
                      <a:pt x="407915" y="785505"/>
                    </a:cubicBezTo>
                    <a:cubicBezTo>
                      <a:pt x="435690" y="881115"/>
                      <a:pt x="482527" y="969204"/>
                      <a:pt x="520502" y="1060793"/>
                    </a:cubicBezTo>
                    <a:cubicBezTo>
                      <a:pt x="550660" y="1133543"/>
                      <a:pt x="570988" y="1208602"/>
                      <a:pt x="578956" y="1286862"/>
                    </a:cubicBezTo>
                    <a:cubicBezTo>
                      <a:pt x="583126" y="1328189"/>
                      <a:pt x="576498" y="1368919"/>
                      <a:pt x="567116" y="1408906"/>
                    </a:cubicBezTo>
                    <a:cubicBezTo>
                      <a:pt x="561383" y="1433404"/>
                      <a:pt x="556617" y="1457530"/>
                      <a:pt x="555277" y="1482772"/>
                    </a:cubicBezTo>
                    <a:cubicBezTo>
                      <a:pt x="552149" y="1541598"/>
                      <a:pt x="514620" y="1568777"/>
                      <a:pt x="457209" y="1555597"/>
                    </a:cubicBezTo>
                    <a:cubicBezTo>
                      <a:pt x="397416" y="1535120"/>
                      <a:pt x="377981" y="1519855"/>
                      <a:pt x="374779" y="1485528"/>
                    </a:cubicBezTo>
                    <a:cubicBezTo>
                      <a:pt x="371280" y="1448669"/>
                      <a:pt x="391980" y="1410321"/>
                      <a:pt x="424222" y="1397066"/>
                    </a:cubicBezTo>
                    <a:cubicBezTo>
                      <a:pt x="441647" y="1389918"/>
                      <a:pt x="448199" y="1378674"/>
                      <a:pt x="451476" y="1361473"/>
                    </a:cubicBezTo>
                    <a:cubicBezTo>
                      <a:pt x="460784" y="1313445"/>
                      <a:pt x="442019" y="1179040"/>
                      <a:pt x="436881" y="1159829"/>
                    </a:cubicBezTo>
                    <a:cubicBezTo>
                      <a:pt x="411936" y="1083728"/>
                      <a:pt x="379545" y="1010754"/>
                      <a:pt x="343505" y="936888"/>
                    </a:cubicBezTo>
                    <a:cubicBezTo>
                      <a:pt x="304859" y="1086185"/>
                      <a:pt x="237247" y="1222228"/>
                      <a:pt x="175964" y="1360877"/>
                    </a:cubicBezTo>
                    <a:cubicBezTo>
                      <a:pt x="167401" y="1380238"/>
                      <a:pt x="163455" y="1398034"/>
                      <a:pt x="172316" y="1420671"/>
                    </a:cubicBezTo>
                    <a:cubicBezTo>
                      <a:pt x="189070" y="1463487"/>
                      <a:pt x="176113" y="1503995"/>
                      <a:pt x="145509" y="1524769"/>
                    </a:cubicBezTo>
                    <a:cubicBezTo>
                      <a:pt x="127489" y="1536088"/>
                      <a:pt x="60771" y="1527748"/>
                      <a:pt x="46846" y="1525812"/>
                    </a:cubicBezTo>
                    <a:cubicBezTo>
                      <a:pt x="20933" y="1522238"/>
                      <a:pt x="7753" y="1502580"/>
                      <a:pt x="2616" y="1478752"/>
                    </a:cubicBezTo>
                    <a:cubicBezTo>
                      <a:pt x="-2820" y="1453583"/>
                      <a:pt x="-363" y="1427596"/>
                      <a:pt x="15498" y="1407044"/>
                    </a:cubicBezTo>
                    <a:cubicBezTo>
                      <a:pt x="50197" y="1362069"/>
                      <a:pt x="66430" y="1308158"/>
                      <a:pt x="91524" y="1258566"/>
                    </a:cubicBezTo>
                    <a:cubicBezTo>
                      <a:pt x="133446" y="1175764"/>
                      <a:pt x="171720" y="1091249"/>
                      <a:pt x="208207" y="1005914"/>
                    </a:cubicBezTo>
                    <a:cubicBezTo>
                      <a:pt x="217887" y="962950"/>
                      <a:pt x="235311" y="921995"/>
                      <a:pt x="240896" y="877988"/>
                    </a:cubicBezTo>
                    <a:cubicBezTo>
                      <a:pt x="249161" y="812386"/>
                      <a:pt x="256905" y="746412"/>
                      <a:pt x="252140" y="680439"/>
                    </a:cubicBezTo>
                    <a:cubicBezTo>
                      <a:pt x="240151" y="514238"/>
                      <a:pt x="313497" y="379982"/>
                      <a:pt x="406873" y="252354"/>
                    </a:cubicBezTo>
                    <a:cubicBezTo>
                      <a:pt x="469272" y="171785"/>
                      <a:pt x="649099" y="41327"/>
                      <a:pt x="758559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44034A-B34E-4E80-BA46-389ADC695A4D}"/>
                  </a:ext>
                </a:extLst>
              </p:cNvPr>
              <p:cNvSpPr/>
              <p:nvPr/>
            </p:nvSpPr>
            <p:spPr>
              <a:xfrm>
                <a:off x="2429857" y="4789470"/>
                <a:ext cx="227821" cy="148430"/>
              </a:xfrm>
              <a:custGeom>
                <a:avLst/>
                <a:gdLst>
                  <a:gd name="connsiteX0" fmla="*/ 0 w 338430"/>
                  <a:gd name="connsiteY0" fmla="*/ 57559 h 220494"/>
                  <a:gd name="connsiteX1" fmla="*/ 195017 w 338430"/>
                  <a:gd name="connsiteY1" fmla="*/ 150712 h 220494"/>
                  <a:gd name="connsiteX2" fmla="*/ 324657 w 338430"/>
                  <a:gd name="connsiteY2" fmla="*/ 0 h 220494"/>
                  <a:gd name="connsiteX3" fmla="*/ 311551 w 338430"/>
                  <a:gd name="connsiteY3" fmla="*/ 141627 h 220494"/>
                  <a:gd name="connsiteX4" fmla="*/ 138054 w 338430"/>
                  <a:gd name="connsiteY4" fmla="*/ 217654 h 220494"/>
                  <a:gd name="connsiteX5" fmla="*/ 0 w 338430"/>
                  <a:gd name="connsiteY5" fmla="*/ 57559 h 22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430" h="220494">
                    <a:moveTo>
                      <a:pt x="0" y="57559"/>
                    </a:moveTo>
                    <a:cubicBezTo>
                      <a:pt x="57485" y="138649"/>
                      <a:pt x="122044" y="168583"/>
                      <a:pt x="195017" y="150712"/>
                    </a:cubicBezTo>
                    <a:cubicBezTo>
                      <a:pt x="266799" y="133139"/>
                      <a:pt x="314604" y="77590"/>
                      <a:pt x="324657" y="0"/>
                    </a:cubicBezTo>
                    <a:cubicBezTo>
                      <a:pt x="347293" y="30679"/>
                      <a:pt x="341411" y="94568"/>
                      <a:pt x="311551" y="141627"/>
                    </a:cubicBezTo>
                    <a:cubicBezTo>
                      <a:pt x="274841" y="199485"/>
                      <a:pt x="204251" y="230387"/>
                      <a:pt x="138054" y="217654"/>
                    </a:cubicBezTo>
                    <a:cubicBezTo>
                      <a:pt x="62698" y="203134"/>
                      <a:pt x="15042" y="148925"/>
                      <a:pt x="0" y="57559"/>
                    </a:cubicBezTo>
                    <a:close/>
                  </a:path>
                </a:pathLst>
              </a:custGeom>
              <a:solidFill>
                <a:srgbClr val="F9F9FD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FB3F261-F355-4FBF-95CF-F4F4CAF3E047}"/>
                  </a:ext>
                </a:extLst>
              </p:cNvPr>
              <p:cNvSpPr/>
              <p:nvPr/>
            </p:nvSpPr>
            <p:spPr>
              <a:xfrm>
                <a:off x="1089509" y="4682801"/>
                <a:ext cx="397227" cy="740060"/>
              </a:xfrm>
              <a:custGeom>
                <a:avLst/>
                <a:gdLst>
                  <a:gd name="connsiteX0" fmla="*/ 490676 w 590083"/>
                  <a:gd name="connsiteY0" fmla="*/ 12287 h 1099365"/>
                  <a:gd name="connsiteX1" fmla="*/ 306382 w 590083"/>
                  <a:gd name="connsiteY1" fmla="*/ 537173 h 1099365"/>
                  <a:gd name="connsiteX2" fmla="*/ 259247 w 590083"/>
                  <a:gd name="connsiteY2" fmla="*/ 121672 h 1099365"/>
                  <a:gd name="connsiteX3" fmla="*/ 245471 w 590083"/>
                  <a:gd name="connsiteY3" fmla="*/ 0 h 1099365"/>
                  <a:gd name="connsiteX4" fmla="*/ 148968 w 590083"/>
                  <a:gd name="connsiteY4" fmla="*/ 9010 h 1099365"/>
                  <a:gd name="connsiteX5" fmla="*/ 173094 w 590083"/>
                  <a:gd name="connsiteY5" fmla="*/ 198145 h 1099365"/>
                  <a:gd name="connsiteX6" fmla="*/ 201166 w 590083"/>
                  <a:gd name="connsiteY6" fmla="*/ 469263 h 1099365"/>
                  <a:gd name="connsiteX7" fmla="*/ 227302 w 590083"/>
                  <a:gd name="connsiteY7" fmla="*/ 737551 h 1099365"/>
                  <a:gd name="connsiteX8" fmla="*/ 140032 w 590083"/>
                  <a:gd name="connsiteY8" fmla="*/ 907177 h 1099365"/>
                  <a:gd name="connsiteX9" fmla="*/ 8457 w 590083"/>
                  <a:gd name="connsiteY9" fmla="*/ 913432 h 1099365"/>
                  <a:gd name="connsiteX10" fmla="*/ 2426 w 590083"/>
                  <a:gd name="connsiteY10" fmla="*/ 996458 h 1099365"/>
                  <a:gd name="connsiteX11" fmla="*/ 232440 w 590083"/>
                  <a:gd name="connsiteY11" fmla="*/ 943515 h 1099365"/>
                  <a:gd name="connsiteX12" fmla="*/ 265576 w 590083"/>
                  <a:gd name="connsiteY12" fmla="*/ 950217 h 1099365"/>
                  <a:gd name="connsiteX13" fmla="*/ 501995 w 590083"/>
                  <a:gd name="connsiteY13" fmla="*/ 1099365 h 1099365"/>
                  <a:gd name="connsiteX14" fmla="*/ 508845 w 590083"/>
                  <a:gd name="connsiteY14" fmla="*/ 1015372 h 1099365"/>
                  <a:gd name="connsiteX15" fmla="*/ 476380 w 590083"/>
                  <a:gd name="connsiteY15" fmla="*/ 1009638 h 1099365"/>
                  <a:gd name="connsiteX16" fmla="*/ 328720 w 590083"/>
                  <a:gd name="connsiteY16" fmla="*/ 774336 h 1099365"/>
                  <a:gd name="connsiteX17" fmla="*/ 382631 w 590083"/>
                  <a:gd name="connsiteY17" fmla="*/ 618263 h 1099365"/>
                  <a:gd name="connsiteX18" fmla="*/ 504005 w 590083"/>
                  <a:gd name="connsiteY18" fmla="*/ 270969 h 1099365"/>
                  <a:gd name="connsiteX19" fmla="*/ 503782 w 590083"/>
                  <a:gd name="connsiteY19" fmla="*/ 271491 h 1099365"/>
                  <a:gd name="connsiteX20" fmla="*/ 504005 w 590083"/>
                  <a:gd name="connsiteY20" fmla="*/ 270969 h 1099365"/>
                  <a:gd name="connsiteX21" fmla="*/ 590084 w 590083"/>
                  <a:gd name="connsiteY21" fmla="*/ 36636 h 1099365"/>
                  <a:gd name="connsiteX22" fmla="*/ 490676 w 590083"/>
                  <a:gd name="connsiteY22" fmla="*/ 12287 h 10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0083" h="1099365">
                    <a:moveTo>
                      <a:pt x="490676" y="12287"/>
                    </a:moveTo>
                    <a:cubicBezTo>
                      <a:pt x="490676" y="12287"/>
                      <a:pt x="342719" y="435606"/>
                      <a:pt x="306382" y="537173"/>
                    </a:cubicBezTo>
                    <a:cubicBezTo>
                      <a:pt x="292532" y="380206"/>
                      <a:pt x="273395" y="273799"/>
                      <a:pt x="259247" y="121672"/>
                    </a:cubicBezTo>
                    <a:cubicBezTo>
                      <a:pt x="256715" y="94493"/>
                      <a:pt x="250833" y="51826"/>
                      <a:pt x="245471" y="0"/>
                    </a:cubicBezTo>
                    <a:cubicBezTo>
                      <a:pt x="226856" y="6925"/>
                      <a:pt x="187242" y="447"/>
                      <a:pt x="148968" y="9010"/>
                    </a:cubicBezTo>
                    <a:cubicBezTo>
                      <a:pt x="155372" y="67612"/>
                      <a:pt x="167137" y="139543"/>
                      <a:pt x="173094" y="198145"/>
                    </a:cubicBezTo>
                    <a:cubicBezTo>
                      <a:pt x="182253" y="288542"/>
                      <a:pt x="192156" y="378865"/>
                      <a:pt x="201166" y="469263"/>
                    </a:cubicBezTo>
                    <a:cubicBezTo>
                      <a:pt x="210102" y="558693"/>
                      <a:pt x="216729" y="648345"/>
                      <a:pt x="227302" y="737551"/>
                    </a:cubicBezTo>
                    <a:cubicBezTo>
                      <a:pt x="235047" y="802483"/>
                      <a:pt x="198560" y="878286"/>
                      <a:pt x="140032" y="907177"/>
                    </a:cubicBezTo>
                    <a:cubicBezTo>
                      <a:pt x="97291" y="928250"/>
                      <a:pt x="52688" y="918570"/>
                      <a:pt x="8457" y="913432"/>
                    </a:cubicBezTo>
                    <a:cubicBezTo>
                      <a:pt x="2649" y="940835"/>
                      <a:pt x="-3532" y="968237"/>
                      <a:pt x="2426" y="996458"/>
                    </a:cubicBezTo>
                    <a:cubicBezTo>
                      <a:pt x="87760" y="1016265"/>
                      <a:pt x="165350" y="999585"/>
                      <a:pt x="232440" y="943515"/>
                    </a:cubicBezTo>
                    <a:cubicBezTo>
                      <a:pt x="250907" y="928101"/>
                      <a:pt x="255524" y="931229"/>
                      <a:pt x="265576" y="950217"/>
                    </a:cubicBezTo>
                    <a:cubicBezTo>
                      <a:pt x="315615" y="1044858"/>
                      <a:pt x="396407" y="1092142"/>
                      <a:pt x="501995" y="1099365"/>
                    </a:cubicBezTo>
                    <a:cubicBezTo>
                      <a:pt x="508771" y="1071739"/>
                      <a:pt x="508845" y="1043518"/>
                      <a:pt x="508845" y="1015372"/>
                    </a:cubicBezTo>
                    <a:cubicBezTo>
                      <a:pt x="498048" y="1013435"/>
                      <a:pt x="487251" y="1010978"/>
                      <a:pt x="476380" y="1009638"/>
                    </a:cubicBezTo>
                    <a:cubicBezTo>
                      <a:pt x="372877" y="996830"/>
                      <a:pt x="295808" y="874637"/>
                      <a:pt x="328720" y="774336"/>
                    </a:cubicBezTo>
                    <a:cubicBezTo>
                      <a:pt x="345847" y="722064"/>
                      <a:pt x="364462" y="670237"/>
                      <a:pt x="382631" y="618263"/>
                    </a:cubicBezTo>
                    <a:cubicBezTo>
                      <a:pt x="422990" y="502474"/>
                      <a:pt x="463423" y="386684"/>
                      <a:pt x="504005" y="270969"/>
                    </a:cubicBezTo>
                    <a:lnTo>
                      <a:pt x="503782" y="271491"/>
                    </a:lnTo>
                    <a:lnTo>
                      <a:pt x="504005" y="270969"/>
                    </a:lnTo>
                    <a:cubicBezTo>
                      <a:pt x="508473" y="258236"/>
                      <a:pt x="590084" y="36636"/>
                      <a:pt x="590084" y="36636"/>
                    </a:cubicBezTo>
                    <a:cubicBezTo>
                      <a:pt x="577872" y="47359"/>
                      <a:pt x="497899" y="18690"/>
                      <a:pt x="490676" y="122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49DF26A-6545-47B6-9470-6BDDAFA00C71}"/>
                  </a:ext>
                </a:extLst>
              </p:cNvPr>
              <p:cNvSpPr/>
              <p:nvPr/>
            </p:nvSpPr>
            <p:spPr>
              <a:xfrm>
                <a:off x="963220" y="5266333"/>
                <a:ext cx="140030" cy="95423"/>
              </a:xfrm>
              <a:custGeom>
                <a:avLst/>
                <a:gdLst>
                  <a:gd name="connsiteX0" fmla="*/ 198964 w 208016"/>
                  <a:gd name="connsiteY0" fmla="*/ 41453 h 141752"/>
                  <a:gd name="connsiteX1" fmla="*/ 192932 w 208016"/>
                  <a:gd name="connsiteY1" fmla="*/ 124478 h 141752"/>
                  <a:gd name="connsiteX2" fmla="*/ 116832 w 208016"/>
                  <a:gd name="connsiteY2" fmla="*/ 136095 h 141752"/>
                  <a:gd name="connsiteX3" fmla="*/ 54507 w 208016"/>
                  <a:gd name="connsiteY3" fmla="*/ 120234 h 141752"/>
                  <a:gd name="connsiteX4" fmla="*/ 0 w 208016"/>
                  <a:gd name="connsiteY4" fmla="*/ 58802 h 141752"/>
                  <a:gd name="connsiteX5" fmla="*/ 96652 w 208016"/>
                  <a:gd name="connsiteY5" fmla="*/ 7498 h 141752"/>
                  <a:gd name="connsiteX6" fmla="*/ 198964 w 208016"/>
                  <a:gd name="connsiteY6" fmla="*/ 41453 h 1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16" h="141752">
                    <a:moveTo>
                      <a:pt x="198964" y="41453"/>
                    </a:moveTo>
                    <a:cubicBezTo>
                      <a:pt x="214452" y="70419"/>
                      <a:pt x="208495" y="97747"/>
                      <a:pt x="192932" y="124478"/>
                    </a:cubicBezTo>
                    <a:cubicBezTo>
                      <a:pt x="169924" y="143615"/>
                      <a:pt x="144308" y="145849"/>
                      <a:pt x="116832" y="136095"/>
                    </a:cubicBezTo>
                    <a:cubicBezTo>
                      <a:pt x="96057" y="130808"/>
                      <a:pt x="75356" y="125149"/>
                      <a:pt x="54507" y="120234"/>
                    </a:cubicBezTo>
                    <a:cubicBezTo>
                      <a:pt x="15339" y="110926"/>
                      <a:pt x="3723" y="98119"/>
                      <a:pt x="0" y="58802"/>
                    </a:cubicBezTo>
                    <a:cubicBezTo>
                      <a:pt x="19807" y="-321"/>
                      <a:pt x="35221" y="-9256"/>
                      <a:pt x="96652" y="7498"/>
                    </a:cubicBezTo>
                    <a:cubicBezTo>
                      <a:pt x="131278" y="16880"/>
                      <a:pt x="169775" y="15317"/>
                      <a:pt x="198964" y="4145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38E11ED-6EF2-4708-8FFA-5B1D875F4119}"/>
                  </a:ext>
                </a:extLst>
              </p:cNvPr>
              <p:cNvSpPr/>
              <p:nvPr/>
            </p:nvSpPr>
            <p:spPr>
              <a:xfrm>
                <a:off x="1416035" y="5357354"/>
                <a:ext cx="141479" cy="81629"/>
              </a:xfrm>
              <a:custGeom>
                <a:avLst/>
                <a:gdLst>
                  <a:gd name="connsiteX0" fmla="*/ 11503 w 210168"/>
                  <a:gd name="connsiteY0" fmla="*/ 97238 h 121261"/>
                  <a:gd name="connsiteX1" fmla="*/ 18354 w 210168"/>
                  <a:gd name="connsiteY1" fmla="*/ 13244 h 121261"/>
                  <a:gd name="connsiteX2" fmla="*/ 66085 w 210168"/>
                  <a:gd name="connsiteY2" fmla="*/ 64 h 121261"/>
                  <a:gd name="connsiteX3" fmla="*/ 158939 w 210168"/>
                  <a:gd name="connsiteY3" fmla="*/ 1255 h 121261"/>
                  <a:gd name="connsiteX4" fmla="*/ 210095 w 210168"/>
                  <a:gd name="connsiteY4" fmla="*/ 56060 h 121261"/>
                  <a:gd name="connsiteX5" fmla="*/ 163184 w 210168"/>
                  <a:gd name="connsiteY5" fmla="*/ 120395 h 121261"/>
                  <a:gd name="connsiteX6" fmla="*/ 52458 w 210168"/>
                  <a:gd name="connsiteY6" fmla="*/ 119651 h 121261"/>
                  <a:gd name="connsiteX7" fmla="*/ 11503 w 210168"/>
                  <a:gd name="connsiteY7" fmla="*/ 97238 h 12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68" h="121261">
                    <a:moveTo>
                      <a:pt x="11503" y="97238"/>
                    </a:moveTo>
                    <a:cubicBezTo>
                      <a:pt x="-5400" y="67676"/>
                      <a:pt x="-4134" y="39604"/>
                      <a:pt x="18354" y="13244"/>
                    </a:cubicBezTo>
                    <a:cubicBezTo>
                      <a:pt x="32651" y="2968"/>
                      <a:pt x="48437" y="-532"/>
                      <a:pt x="66085" y="64"/>
                    </a:cubicBezTo>
                    <a:cubicBezTo>
                      <a:pt x="96987" y="1181"/>
                      <a:pt x="128037" y="-11"/>
                      <a:pt x="158939" y="1255"/>
                    </a:cubicBezTo>
                    <a:cubicBezTo>
                      <a:pt x="189320" y="2521"/>
                      <a:pt x="208978" y="24488"/>
                      <a:pt x="210095" y="56060"/>
                    </a:cubicBezTo>
                    <a:cubicBezTo>
                      <a:pt x="211435" y="93142"/>
                      <a:pt x="194309" y="118832"/>
                      <a:pt x="163184" y="120395"/>
                    </a:cubicBezTo>
                    <a:cubicBezTo>
                      <a:pt x="126325" y="122257"/>
                      <a:pt x="89317" y="120693"/>
                      <a:pt x="52458" y="119651"/>
                    </a:cubicBezTo>
                    <a:cubicBezTo>
                      <a:pt x="35555" y="119204"/>
                      <a:pt x="23418" y="107960"/>
                      <a:pt x="11503" y="97238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44D69EE-3603-4C2F-B819-AD2627B78FBA}"/>
                </a:ext>
              </a:extLst>
            </p:cNvPr>
            <p:cNvGrpSpPr/>
            <p:nvPr/>
          </p:nvGrpSpPr>
          <p:grpSpPr>
            <a:xfrm>
              <a:off x="2847973" y="1962553"/>
              <a:ext cx="1511394" cy="1888095"/>
              <a:chOff x="2847973" y="1962553"/>
              <a:chExt cx="1511394" cy="188809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1804DE6-9911-4C02-BD5A-CCBDFEB05C09}"/>
                  </a:ext>
                </a:extLst>
              </p:cNvPr>
              <p:cNvSpPr/>
              <p:nvPr/>
            </p:nvSpPr>
            <p:spPr>
              <a:xfrm>
                <a:off x="2847973" y="1962553"/>
                <a:ext cx="1511394" cy="1888095"/>
              </a:xfrm>
              <a:custGeom>
                <a:avLst/>
                <a:gdLst>
                  <a:gd name="connsiteX0" fmla="*/ 936567 w 2245187"/>
                  <a:gd name="connsiteY0" fmla="*/ 2738823 h 2804779"/>
                  <a:gd name="connsiteX1" fmla="*/ 776622 w 2245187"/>
                  <a:gd name="connsiteY1" fmla="*/ 2652447 h 2804779"/>
                  <a:gd name="connsiteX2" fmla="*/ 177347 w 2245187"/>
                  <a:gd name="connsiteY2" fmla="*/ 1807148 h 2804779"/>
                  <a:gd name="connsiteX3" fmla="*/ 3030 w 2245187"/>
                  <a:gd name="connsiteY3" fmla="*/ 657595 h 2804779"/>
                  <a:gd name="connsiteX4" fmla="*/ 137807 w 2245187"/>
                  <a:gd name="connsiteY4" fmla="*/ 422963 h 2804779"/>
                  <a:gd name="connsiteX5" fmla="*/ 1051537 w 2245187"/>
                  <a:gd name="connsiteY5" fmla="*/ 18930 h 2804779"/>
                  <a:gd name="connsiteX6" fmla="*/ 1210962 w 2245187"/>
                  <a:gd name="connsiteY6" fmla="*/ 16175 h 2804779"/>
                  <a:gd name="connsiteX7" fmla="*/ 2098407 w 2245187"/>
                  <a:gd name="connsiteY7" fmla="*/ 389679 h 2804779"/>
                  <a:gd name="connsiteX8" fmla="*/ 2244428 w 2245187"/>
                  <a:gd name="connsiteY8" fmla="*/ 666903 h 2804779"/>
                  <a:gd name="connsiteX9" fmla="*/ 2196697 w 2245187"/>
                  <a:gd name="connsiteY9" fmla="*/ 1141899 h 2804779"/>
                  <a:gd name="connsiteX10" fmla="*/ 1898623 w 2245187"/>
                  <a:gd name="connsiteY10" fmla="*/ 2323397 h 2804779"/>
                  <a:gd name="connsiteX11" fmla="*/ 1468379 w 2245187"/>
                  <a:gd name="connsiteY11" fmla="*/ 2720356 h 2804779"/>
                  <a:gd name="connsiteX12" fmla="*/ 1156083 w 2245187"/>
                  <a:gd name="connsiteY12" fmla="*/ 2804424 h 2804779"/>
                  <a:gd name="connsiteX13" fmla="*/ 936567 w 2245187"/>
                  <a:gd name="connsiteY13" fmla="*/ 2738823 h 28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5187" h="2804779">
                    <a:moveTo>
                      <a:pt x="936567" y="2738823"/>
                    </a:moveTo>
                    <a:cubicBezTo>
                      <a:pt x="878561" y="2711421"/>
                      <a:pt x="823235" y="2679700"/>
                      <a:pt x="776622" y="2652447"/>
                    </a:cubicBezTo>
                    <a:cubicBezTo>
                      <a:pt x="461273" y="2468375"/>
                      <a:pt x="229248" y="2173950"/>
                      <a:pt x="177347" y="1807148"/>
                    </a:cubicBezTo>
                    <a:cubicBezTo>
                      <a:pt x="123064" y="1423442"/>
                      <a:pt x="57313" y="1041226"/>
                      <a:pt x="3030" y="657595"/>
                    </a:cubicBezTo>
                    <a:cubicBezTo>
                      <a:pt x="-12830" y="545603"/>
                      <a:pt x="33783" y="468907"/>
                      <a:pt x="137807" y="422963"/>
                    </a:cubicBezTo>
                    <a:cubicBezTo>
                      <a:pt x="442434" y="288410"/>
                      <a:pt x="747209" y="154079"/>
                      <a:pt x="1051537" y="18930"/>
                    </a:cubicBezTo>
                    <a:cubicBezTo>
                      <a:pt x="1105076" y="-4824"/>
                      <a:pt x="1156753" y="-6760"/>
                      <a:pt x="1210962" y="16175"/>
                    </a:cubicBezTo>
                    <a:cubicBezTo>
                      <a:pt x="1506578" y="141123"/>
                      <a:pt x="1802641" y="265028"/>
                      <a:pt x="2098407" y="389679"/>
                    </a:cubicBezTo>
                    <a:cubicBezTo>
                      <a:pt x="2210621" y="436962"/>
                      <a:pt x="2251427" y="551784"/>
                      <a:pt x="2244428" y="666903"/>
                    </a:cubicBezTo>
                    <a:cubicBezTo>
                      <a:pt x="2234896" y="823423"/>
                      <a:pt x="2211441" y="984113"/>
                      <a:pt x="2196697" y="1141899"/>
                    </a:cubicBezTo>
                    <a:cubicBezTo>
                      <a:pt x="2159391" y="1541987"/>
                      <a:pt x="2109576" y="1972231"/>
                      <a:pt x="1898623" y="2323397"/>
                    </a:cubicBezTo>
                    <a:cubicBezTo>
                      <a:pt x="1795791" y="2494586"/>
                      <a:pt x="1651259" y="2637107"/>
                      <a:pt x="1468379" y="2720356"/>
                    </a:cubicBezTo>
                    <a:cubicBezTo>
                      <a:pt x="1379322" y="2760864"/>
                      <a:pt x="1255490" y="2809414"/>
                      <a:pt x="1156083" y="2804424"/>
                    </a:cubicBezTo>
                    <a:cubicBezTo>
                      <a:pt x="1086684" y="2800999"/>
                      <a:pt x="1009466" y="2773299"/>
                      <a:pt x="936567" y="273882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D2FCDE1-29DD-4AD1-BC40-053EE814C94A}"/>
                  </a:ext>
                </a:extLst>
              </p:cNvPr>
              <p:cNvSpPr/>
              <p:nvPr/>
            </p:nvSpPr>
            <p:spPr>
              <a:xfrm>
                <a:off x="3007592" y="2150731"/>
                <a:ext cx="1215052" cy="1509852"/>
              </a:xfrm>
              <a:custGeom>
                <a:avLst/>
                <a:gdLst>
                  <a:gd name="connsiteX0" fmla="*/ 601274 w 1215052"/>
                  <a:gd name="connsiteY0" fmla="*/ 0 h 1509852"/>
                  <a:gd name="connsiteX1" fmla="*/ 611778 w 1215052"/>
                  <a:gd name="connsiteY1" fmla="*/ 2842 h 1509852"/>
                  <a:gd name="connsiteX2" fmla="*/ 611805 w 1215052"/>
                  <a:gd name="connsiteY2" fmla="*/ 2812 h 1509852"/>
                  <a:gd name="connsiteX3" fmla="*/ 901032 w 1215052"/>
                  <a:gd name="connsiteY3" fmla="*/ 123265 h 1509852"/>
                  <a:gd name="connsiteX4" fmla="*/ 1197528 w 1215052"/>
                  <a:gd name="connsiteY4" fmla="*/ 247327 h 1509852"/>
                  <a:gd name="connsiteX5" fmla="*/ 1214671 w 1215052"/>
                  <a:gd name="connsiteY5" fmla="*/ 275848 h 1509852"/>
                  <a:gd name="connsiteX6" fmla="*/ 1162389 w 1215052"/>
                  <a:gd name="connsiteY6" fmla="*/ 718361 h 1509852"/>
                  <a:gd name="connsiteX7" fmla="*/ 1086499 w 1215052"/>
                  <a:gd name="connsiteY7" fmla="*/ 1155460 h 1509852"/>
                  <a:gd name="connsiteX8" fmla="*/ 639775 w 1215052"/>
                  <a:gd name="connsiteY8" fmla="*/ 1508398 h 1509852"/>
                  <a:gd name="connsiteX9" fmla="*/ 619749 w 1215052"/>
                  <a:gd name="connsiteY9" fmla="*/ 1509638 h 1509852"/>
                  <a:gd name="connsiteX10" fmla="*/ 619726 w 1215052"/>
                  <a:gd name="connsiteY10" fmla="*/ 1509852 h 1509852"/>
                  <a:gd name="connsiteX11" fmla="*/ 619067 w 1215052"/>
                  <a:gd name="connsiteY11" fmla="*/ 1509680 h 1509852"/>
                  <a:gd name="connsiteX12" fmla="*/ 617110 w 1215052"/>
                  <a:gd name="connsiteY12" fmla="*/ 1509801 h 1509852"/>
                  <a:gd name="connsiteX13" fmla="*/ 617276 w 1215052"/>
                  <a:gd name="connsiteY13" fmla="*/ 1509212 h 1509852"/>
                  <a:gd name="connsiteX14" fmla="*/ 507325 w 1215052"/>
                  <a:gd name="connsiteY14" fmla="*/ 1480478 h 1509852"/>
                  <a:gd name="connsiteX15" fmla="*/ 402631 w 1215052"/>
                  <a:gd name="connsiteY15" fmla="*/ 1430653 h 1509852"/>
                  <a:gd name="connsiteX16" fmla="*/ 85634 w 1215052"/>
                  <a:gd name="connsiteY16" fmla="*/ 960120 h 1509852"/>
                  <a:gd name="connsiteX17" fmla="*/ 320 w 1215052"/>
                  <a:gd name="connsiteY17" fmla="*/ 282115 h 1509852"/>
                  <a:gd name="connsiteX18" fmla="*/ 14104 w 1215052"/>
                  <a:gd name="connsiteY18" fmla="*/ 259057 h 1509852"/>
                  <a:gd name="connsiteX19" fmla="*/ 591555 w 1215052"/>
                  <a:gd name="connsiteY19" fmla="*/ 4617 h 1509852"/>
                  <a:gd name="connsiteX20" fmla="*/ 601274 w 1215052"/>
                  <a:gd name="connsiteY20" fmla="*/ 0 h 150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5052" h="1509852">
                    <a:moveTo>
                      <a:pt x="601274" y="0"/>
                    </a:moveTo>
                    <a:lnTo>
                      <a:pt x="611778" y="2842"/>
                    </a:lnTo>
                    <a:lnTo>
                      <a:pt x="611805" y="2812"/>
                    </a:lnTo>
                    <a:lnTo>
                      <a:pt x="901032" y="123265"/>
                    </a:lnTo>
                    <a:lnTo>
                      <a:pt x="1197528" y="247327"/>
                    </a:lnTo>
                    <a:cubicBezTo>
                      <a:pt x="1212064" y="253292"/>
                      <a:pt x="1216475" y="260660"/>
                      <a:pt x="1214671" y="275848"/>
                    </a:cubicBezTo>
                    <a:cubicBezTo>
                      <a:pt x="1197177" y="423169"/>
                      <a:pt x="1173668" y="570439"/>
                      <a:pt x="1162389" y="718361"/>
                    </a:cubicBezTo>
                    <a:cubicBezTo>
                      <a:pt x="1151161" y="865782"/>
                      <a:pt x="1146399" y="1017764"/>
                      <a:pt x="1086499" y="1155460"/>
                    </a:cubicBezTo>
                    <a:cubicBezTo>
                      <a:pt x="1007149" y="1337718"/>
                      <a:pt x="834215" y="1471254"/>
                      <a:pt x="639775" y="1508398"/>
                    </a:cubicBezTo>
                    <a:lnTo>
                      <a:pt x="619749" y="1509638"/>
                    </a:lnTo>
                    <a:lnTo>
                      <a:pt x="619726" y="1509852"/>
                    </a:lnTo>
                    <a:lnTo>
                      <a:pt x="619067" y="1509680"/>
                    </a:lnTo>
                    <a:lnTo>
                      <a:pt x="617110" y="1509801"/>
                    </a:lnTo>
                    <a:lnTo>
                      <a:pt x="617276" y="1509212"/>
                    </a:lnTo>
                    <a:lnTo>
                      <a:pt x="507325" y="1480478"/>
                    </a:lnTo>
                    <a:cubicBezTo>
                      <a:pt x="471165" y="1467107"/>
                      <a:pt x="436290" y="1450327"/>
                      <a:pt x="402631" y="1430653"/>
                    </a:cubicBezTo>
                    <a:cubicBezTo>
                      <a:pt x="224132" y="1326291"/>
                      <a:pt x="120071" y="1162629"/>
                      <a:pt x="85634" y="960120"/>
                    </a:cubicBezTo>
                    <a:cubicBezTo>
                      <a:pt x="47538" y="736207"/>
                      <a:pt x="30094" y="507381"/>
                      <a:pt x="320" y="282115"/>
                    </a:cubicBezTo>
                    <a:cubicBezTo>
                      <a:pt x="-1285" y="269985"/>
                      <a:pt x="3127" y="263869"/>
                      <a:pt x="14104" y="259057"/>
                    </a:cubicBezTo>
                    <a:lnTo>
                      <a:pt x="591555" y="4617"/>
                    </a:lnTo>
                    <a:cubicBezTo>
                      <a:pt x="594688" y="3239"/>
                      <a:pt x="597909" y="996"/>
                      <a:pt x="60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A0DE6D1-A4D1-4CE0-A18F-5C3BCBA5D89A}"/>
                  </a:ext>
                </a:extLst>
              </p:cNvPr>
              <p:cNvSpPr/>
              <p:nvPr/>
            </p:nvSpPr>
            <p:spPr>
              <a:xfrm>
                <a:off x="3610989" y="2153543"/>
                <a:ext cx="611655" cy="1506989"/>
              </a:xfrm>
              <a:custGeom>
                <a:avLst/>
                <a:gdLst>
                  <a:gd name="connsiteX0" fmla="*/ 24330 w 908618"/>
                  <a:gd name="connsiteY0" fmla="*/ 2238642 h 2238641"/>
                  <a:gd name="connsiteX1" fmla="*/ 5416 w 908618"/>
                  <a:gd name="connsiteY1" fmla="*/ 622135 h 2238641"/>
                  <a:gd name="connsiteX2" fmla="*/ 55 w 908618"/>
                  <a:gd name="connsiteY2" fmla="*/ 30381 h 2238641"/>
                  <a:gd name="connsiteX3" fmla="*/ 12490 w 908618"/>
                  <a:gd name="connsiteY3" fmla="*/ 0 h 2238641"/>
                  <a:gd name="connsiteX4" fmla="*/ 442139 w 908618"/>
                  <a:gd name="connsiteY4" fmla="*/ 178933 h 2238641"/>
                  <a:gd name="connsiteX5" fmla="*/ 882585 w 908618"/>
                  <a:gd name="connsiteY5" fmla="*/ 363228 h 2238641"/>
                  <a:gd name="connsiteX6" fmla="*/ 908051 w 908618"/>
                  <a:gd name="connsiteY6" fmla="*/ 405597 h 2238641"/>
                  <a:gd name="connsiteX7" fmla="*/ 830387 w 908618"/>
                  <a:gd name="connsiteY7" fmla="*/ 1062953 h 2238641"/>
                  <a:gd name="connsiteX8" fmla="*/ 717651 w 908618"/>
                  <a:gd name="connsiteY8" fmla="*/ 1712266 h 2238641"/>
                  <a:gd name="connsiteX9" fmla="*/ 54040 w 908618"/>
                  <a:gd name="connsiteY9" fmla="*/ 2236557 h 2238641"/>
                  <a:gd name="connsiteX10" fmla="*/ 24330 w 908618"/>
                  <a:gd name="connsiteY10" fmla="*/ 2238642 h 2238641"/>
                  <a:gd name="connsiteX0" fmla="*/ 20371 w 908618"/>
                  <a:gd name="connsiteY0" fmla="*/ 2238642 h 2238642"/>
                  <a:gd name="connsiteX1" fmla="*/ 5416 w 908618"/>
                  <a:gd name="connsiteY1" fmla="*/ 622135 h 2238642"/>
                  <a:gd name="connsiteX2" fmla="*/ 55 w 908618"/>
                  <a:gd name="connsiteY2" fmla="*/ 30381 h 2238642"/>
                  <a:gd name="connsiteX3" fmla="*/ 12490 w 908618"/>
                  <a:gd name="connsiteY3" fmla="*/ 0 h 2238642"/>
                  <a:gd name="connsiteX4" fmla="*/ 442139 w 908618"/>
                  <a:gd name="connsiteY4" fmla="*/ 178933 h 2238642"/>
                  <a:gd name="connsiteX5" fmla="*/ 882585 w 908618"/>
                  <a:gd name="connsiteY5" fmla="*/ 363228 h 2238642"/>
                  <a:gd name="connsiteX6" fmla="*/ 908051 w 908618"/>
                  <a:gd name="connsiteY6" fmla="*/ 405597 h 2238642"/>
                  <a:gd name="connsiteX7" fmla="*/ 830387 w 908618"/>
                  <a:gd name="connsiteY7" fmla="*/ 1062953 h 2238642"/>
                  <a:gd name="connsiteX8" fmla="*/ 717651 w 908618"/>
                  <a:gd name="connsiteY8" fmla="*/ 1712266 h 2238642"/>
                  <a:gd name="connsiteX9" fmla="*/ 54040 w 908618"/>
                  <a:gd name="connsiteY9" fmla="*/ 2236557 h 2238642"/>
                  <a:gd name="connsiteX10" fmla="*/ 20371 w 908618"/>
                  <a:gd name="connsiteY10" fmla="*/ 2238642 h 22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8618" h="2238642">
                    <a:moveTo>
                      <a:pt x="20371" y="2238642"/>
                    </a:moveTo>
                    <a:cubicBezTo>
                      <a:pt x="52241" y="2236631"/>
                      <a:pt x="6012" y="651249"/>
                      <a:pt x="5416" y="622135"/>
                    </a:cubicBezTo>
                    <a:cubicBezTo>
                      <a:pt x="1470" y="424660"/>
                      <a:pt x="55" y="227706"/>
                      <a:pt x="55" y="30381"/>
                    </a:cubicBezTo>
                    <a:cubicBezTo>
                      <a:pt x="576" y="18913"/>
                      <a:pt x="-3221" y="5361"/>
                      <a:pt x="12490" y="0"/>
                    </a:cubicBezTo>
                    <a:lnTo>
                      <a:pt x="442139" y="178933"/>
                    </a:lnTo>
                    <a:lnTo>
                      <a:pt x="882585" y="363228"/>
                    </a:lnTo>
                    <a:cubicBezTo>
                      <a:pt x="904179" y="372089"/>
                      <a:pt x="910732" y="383035"/>
                      <a:pt x="908051" y="405597"/>
                    </a:cubicBezTo>
                    <a:cubicBezTo>
                      <a:pt x="882064" y="624443"/>
                      <a:pt x="847141" y="843214"/>
                      <a:pt x="830387" y="1062953"/>
                    </a:cubicBezTo>
                    <a:cubicBezTo>
                      <a:pt x="813707" y="1281947"/>
                      <a:pt x="806633" y="1507718"/>
                      <a:pt x="717651" y="1712266"/>
                    </a:cubicBezTo>
                    <a:cubicBezTo>
                      <a:pt x="599776" y="1983012"/>
                      <a:pt x="342881" y="2181380"/>
                      <a:pt x="54040" y="2236557"/>
                    </a:cubicBezTo>
                    <a:cubicBezTo>
                      <a:pt x="44360" y="2238493"/>
                      <a:pt x="30274" y="2238046"/>
                      <a:pt x="20371" y="2238642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3C9268-31E7-470B-ACC1-9BFDEFC5758A}"/>
                  </a:ext>
                </a:extLst>
              </p:cNvPr>
              <p:cNvSpPr/>
              <p:nvPr/>
            </p:nvSpPr>
            <p:spPr>
              <a:xfrm>
                <a:off x="3276847" y="2572205"/>
                <a:ext cx="674160" cy="674486"/>
              </a:xfrm>
              <a:custGeom>
                <a:avLst/>
                <a:gdLst>
                  <a:gd name="connsiteX0" fmla="*/ 2136690 w 2137366"/>
                  <a:gd name="connsiteY0" fmla="*/ 836820 h 2138405"/>
                  <a:gd name="connsiteX1" fmla="*/ 1925402 w 2137366"/>
                  <a:gd name="connsiteY1" fmla="*/ 626087 h 2138405"/>
                  <a:gd name="connsiteX2" fmla="*/ 1535002 w 2137366"/>
                  <a:gd name="connsiteY2" fmla="*/ 627128 h 2138405"/>
                  <a:gd name="connsiteX3" fmla="*/ 1510802 w 2137366"/>
                  <a:gd name="connsiteY3" fmla="*/ 601817 h 2138405"/>
                  <a:gd name="connsiteX4" fmla="*/ 1511842 w 2137366"/>
                  <a:gd name="connsiteY4" fmla="*/ 213290 h 2138405"/>
                  <a:gd name="connsiteX5" fmla="*/ 1301941 w 2137366"/>
                  <a:gd name="connsiteY5" fmla="*/ 1032 h 2138405"/>
                  <a:gd name="connsiteX6" fmla="*/ 834294 w 2137366"/>
                  <a:gd name="connsiteY6" fmla="*/ 1101 h 2138405"/>
                  <a:gd name="connsiteX7" fmla="*/ 625087 w 2137366"/>
                  <a:gd name="connsiteY7" fmla="*/ 214053 h 2138405"/>
                  <a:gd name="connsiteX8" fmla="*/ 626127 w 2137366"/>
                  <a:gd name="connsiteY8" fmla="*/ 606741 h 2138405"/>
                  <a:gd name="connsiteX9" fmla="*/ 605393 w 2137366"/>
                  <a:gd name="connsiteY9" fmla="*/ 626920 h 2138405"/>
                  <a:gd name="connsiteX10" fmla="*/ 214993 w 2137366"/>
                  <a:gd name="connsiteY10" fmla="*/ 625879 h 2138405"/>
                  <a:gd name="connsiteX11" fmla="*/ 31 w 2137366"/>
                  <a:gd name="connsiteY11" fmla="*/ 839663 h 2138405"/>
                  <a:gd name="connsiteX12" fmla="*/ 31 w 2137366"/>
                  <a:gd name="connsiteY12" fmla="*/ 1299198 h 2138405"/>
                  <a:gd name="connsiteX13" fmla="*/ 7312 w 2137366"/>
                  <a:gd name="connsiteY13" fmla="*/ 1354672 h 2138405"/>
                  <a:gd name="connsiteX14" fmla="*/ 32622 w 2137366"/>
                  <a:gd name="connsiteY14" fmla="*/ 1364103 h 2138405"/>
                  <a:gd name="connsiteX15" fmla="*/ 196826 w 2137366"/>
                  <a:gd name="connsiteY15" fmla="*/ 1232767 h 2138405"/>
                  <a:gd name="connsiteX16" fmla="*/ 402843 w 2137366"/>
                  <a:gd name="connsiteY16" fmla="*/ 1092418 h 2138405"/>
                  <a:gd name="connsiteX17" fmla="*/ 420525 w 2137366"/>
                  <a:gd name="connsiteY17" fmla="*/ 1078688 h 2138405"/>
                  <a:gd name="connsiteX18" fmla="*/ 454573 w 2137366"/>
                  <a:gd name="connsiteY18" fmla="*/ 979944 h 2138405"/>
                  <a:gd name="connsiteX19" fmla="*/ 495138 w 2137366"/>
                  <a:gd name="connsiteY19" fmla="*/ 898188 h 2138405"/>
                  <a:gd name="connsiteX20" fmla="*/ 508036 w 2137366"/>
                  <a:gd name="connsiteY20" fmla="*/ 880021 h 2138405"/>
                  <a:gd name="connsiteX21" fmla="*/ 569474 w 2137366"/>
                  <a:gd name="connsiteY21" fmla="*/ 763109 h 2138405"/>
                  <a:gd name="connsiteX22" fmla="*/ 729933 w 2137366"/>
                  <a:gd name="connsiteY22" fmla="*/ 519091 h 2138405"/>
                  <a:gd name="connsiteX23" fmla="*/ 850035 w 2137366"/>
                  <a:gd name="connsiteY23" fmla="*/ 436504 h 2138405"/>
                  <a:gd name="connsiteX24" fmla="*/ 1004045 w 2137366"/>
                  <a:gd name="connsiteY24" fmla="*/ 435533 h 2138405"/>
                  <a:gd name="connsiteX25" fmla="*/ 1072417 w 2137366"/>
                  <a:gd name="connsiteY25" fmla="*/ 436574 h 2138405"/>
                  <a:gd name="connsiteX26" fmla="*/ 1116033 w 2137366"/>
                  <a:gd name="connsiteY26" fmla="*/ 436296 h 2138405"/>
                  <a:gd name="connsiteX27" fmla="*/ 1308252 w 2137366"/>
                  <a:gd name="connsiteY27" fmla="*/ 569157 h 2138405"/>
                  <a:gd name="connsiteX28" fmla="*/ 1387857 w 2137366"/>
                  <a:gd name="connsiteY28" fmla="*/ 634755 h 2138405"/>
                  <a:gd name="connsiteX29" fmla="*/ 1681870 w 2137366"/>
                  <a:gd name="connsiteY29" fmla="*/ 756244 h 2138405"/>
                  <a:gd name="connsiteX30" fmla="*/ 1706071 w 2137366"/>
                  <a:gd name="connsiteY30" fmla="*/ 802634 h 2138405"/>
                  <a:gd name="connsiteX31" fmla="*/ 1659611 w 2137366"/>
                  <a:gd name="connsiteY31" fmla="*/ 887163 h 2138405"/>
                  <a:gd name="connsiteX32" fmla="*/ 1643940 w 2137366"/>
                  <a:gd name="connsiteY32" fmla="*/ 917535 h 2138405"/>
                  <a:gd name="connsiteX33" fmla="*/ 1610933 w 2137366"/>
                  <a:gd name="connsiteY33" fmla="*/ 977239 h 2138405"/>
                  <a:gd name="connsiteX34" fmla="*/ 1462678 w 2137366"/>
                  <a:gd name="connsiteY34" fmla="*/ 1023629 h 2138405"/>
                  <a:gd name="connsiteX35" fmla="*/ 1378912 w 2137366"/>
                  <a:gd name="connsiteY35" fmla="*/ 1015031 h 2138405"/>
                  <a:gd name="connsiteX36" fmla="*/ 1280653 w 2137366"/>
                  <a:gd name="connsiteY36" fmla="*/ 1000746 h 2138405"/>
                  <a:gd name="connsiteX37" fmla="*/ 1258394 w 2137366"/>
                  <a:gd name="connsiteY37" fmla="*/ 1000192 h 2138405"/>
                  <a:gd name="connsiteX38" fmla="*/ 1069296 w 2137366"/>
                  <a:gd name="connsiteY38" fmla="*/ 1110863 h 2138405"/>
                  <a:gd name="connsiteX39" fmla="*/ 1062709 w 2137366"/>
                  <a:gd name="connsiteY39" fmla="*/ 1129655 h 2138405"/>
                  <a:gd name="connsiteX40" fmla="*/ 1033307 w 2137366"/>
                  <a:gd name="connsiteY40" fmla="*/ 1189706 h 2138405"/>
                  <a:gd name="connsiteX41" fmla="*/ 1004738 w 2137366"/>
                  <a:gd name="connsiteY41" fmla="*/ 1185614 h 2138405"/>
                  <a:gd name="connsiteX42" fmla="*/ 973881 w 2137366"/>
                  <a:gd name="connsiteY42" fmla="*/ 1182841 h 2138405"/>
                  <a:gd name="connsiteX43" fmla="*/ 954395 w 2137366"/>
                  <a:gd name="connsiteY43" fmla="*/ 1207041 h 2138405"/>
                  <a:gd name="connsiteX44" fmla="*/ 900932 w 2137366"/>
                  <a:gd name="connsiteY44" fmla="*/ 1305647 h 2138405"/>
                  <a:gd name="connsiteX45" fmla="*/ 934425 w 2137366"/>
                  <a:gd name="connsiteY45" fmla="*/ 1322428 h 2138405"/>
                  <a:gd name="connsiteX46" fmla="*/ 930680 w 2137366"/>
                  <a:gd name="connsiteY46" fmla="*/ 1420894 h 2138405"/>
                  <a:gd name="connsiteX47" fmla="*/ 917990 w 2137366"/>
                  <a:gd name="connsiteY47" fmla="*/ 1458963 h 2138405"/>
                  <a:gd name="connsiteX48" fmla="*/ 936921 w 2137366"/>
                  <a:gd name="connsiteY48" fmla="*/ 1461321 h 2138405"/>
                  <a:gd name="connsiteX49" fmla="*/ 973881 w 2137366"/>
                  <a:gd name="connsiteY49" fmla="*/ 1455774 h 2138405"/>
                  <a:gd name="connsiteX50" fmla="*/ 984976 w 2137366"/>
                  <a:gd name="connsiteY50" fmla="*/ 1487949 h 2138405"/>
                  <a:gd name="connsiteX51" fmla="*/ 982826 w 2137366"/>
                  <a:gd name="connsiteY51" fmla="*/ 1507503 h 2138405"/>
                  <a:gd name="connsiteX52" fmla="*/ 970414 w 2137366"/>
                  <a:gd name="connsiteY52" fmla="*/ 1535032 h 2138405"/>
                  <a:gd name="connsiteX53" fmla="*/ 934563 w 2137366"/>
                  <a:gd name="connsiteY53" fmla="*/ 1528861 h 2138405"/>
                  <a:gd name="connsiteX54" fmla="*/ 903290 w 2137366"/>
                  <a:gd name="connsiteY54" fmla="*/ 1517419 h 2138405"/>
                  <a:gd name="connsiteX55" fmla="*/ 915494 w 2137366"/>
                  <a:gd name="connsiteY55" fmla="*/ 1565682 h 2138405"/>
                  <a:gd name="connsiteX56" fmla="*/ 911611 w 2137366"/>
                  <a:gd name="connsiteY56" fmla="*/ 1629685 h 2138405"/>
                  <a:gd name="connsiteX57" fmla="*/ 853987 w 2137366"/>
                  <a:gd name="connsiteY57" fmla="*/ 1737375 h 2138405"/>
                  <a:gd name="connsiteX58" fmla="*/ 656915 w 2137366"/>
                  <a:gd name="connsiteY58" fmla="*/ 2005107 h 2138405"/>
                  <a:gd name="connsiteX59" fmla="*/ 655112 w 2137366"/>
                  <a:gd name="connsiteY59" fmla="*/ 2037282 h 2138405"/>
                  <a:gd name="connsiteX60" fmla="*/ 839911 w 2137366"/>
                  <a:gd name="connsiteY60" fmla="*/ 2138037 h 2138405"/>
                  <a:gd name="connsiteX61" fmla="*/ 1267894 w 2137366"/>
                  <a:gd name="connsiteY61" fmla="*/ 2138176 h 2138405"/>
                  <a:gd name="connsiteX62" fmla="*/ 1332383 w 2137366"/>
                  <a:gd name="connsiteY62" fmla="*/ 2135125 h 2138405"/>
                  <a:gd name="connsiteX63" fmla="*/ 1510732 w 2137366"/>
                  <a:gd name="connsiteY63" fmla="*/ 1938538 h 2138405"/>
                  <a:gd name="connsiteX64" fmla="*/ 1510594 w 2137366"/>
                  <a:gd name="connsiteY64" fmla="*/ 1531219 h 2138405"/>
                  <a:gd name="connsiteX65" fmla="*/ 1530079 w 2137366"/>
                  <a:gd name="connsiteY65" fmla="*/ 1511872 h 2138405"/>
                  <a:gd name="connsiteX66" fmla="*/ 1926789 w 2137366"/>
                  <a:gd name="connsiteY66" fmla="*/ 1512635 h 2138405"/>
                  <a:gd name="connsiteX67" fmla="*/ 2136482 w 2137366"/>
                  <a:gd name="connsiteY67" fmla="*/ 1302457 h 2138405"/>
                  <a:gd name="connsiteX68" fmla="*/ 2136690 w 2137366"/>
                  <a:gd name="connsiteY68" fmla="*/ 836820 h 213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2137366" h="2138405">
                    <a:moveTo>
                      <a:pt x="2136690" y="836820"/>
                    </a:moveTo>
                    <a:cubicBezTo>
                      <a:pt x="2135927" y="706594"/>
                      <a:pt x="2028723" y="624492"/>
                      <a:pt x="1925402" y="626087"/>
                    </a:cubicBezTo>
                    <a:cubicBezTo>
                      <a:pt x="1795315" y="628098"/>
                      <a:pt x="1665089" y="626018"/>
                      <a:pt x="1535002" y="627128"/>
                    </a:cubicBezTo>
                    <a:cubicBezTo>
                      <a:pt x="1513992" y="627336"/>
                      <a:pt x="1510663" y="621164"/>
                      <a:pt x="1510802" y="601817"/>
                    </a:cubicBezTo>
                    <a:cubicBezTo>
                      <a:pt x="1511703" y="472285"/>
                      <a:pt x="1509415" y="342753"/>
                      <a:pt x="1511842" y="213290"/>
                    </a:cubicBezTo>
                    <a:cubicBezTo>
                      <a:pt x="1513714" y="112327"/>
                      <a:pt x="1434802" y="2141"/>
                      <a:pt x="1301941" y="1032"/>
                    </a:cubicBezTo>
                    <a:cubicBezTo>
                      <a:pt x="1146059" y="-286"/>
                      <a:pt x="990176" y="-425"/>
                      <a:pt x="834294" y="1101"/>
                    </a:cubicBezTo>
                    <a:cubicBezTo>
                      <a:pt x="702404" y="2418"/>
                      <a:pt x="623145" y="112049"/>
                      <a:pt x="625087" y="214053"/>
                    </a:cubicBezTo>
                    <a:cubicBezTo>
                      <a:pt x="627583" y="344902"/>
                      <a:pt x="625295" y="475822"/>
                      <a:pt x="626127" y="606741"/>
                    </a:cubicBezTo>
                    <a:cubicBezTo>
                      <a:pt x="626265" y="623799"/>
                      <a:pt x="621203" y="626989"/>
                      <a:pt x="605393" y="626920"/>
                    </a:cubicBezTo>
                    <a:cubicBezTo>
                      <a:pt x="475237" y="626295"/>
                      <a:pt x="345080" y="628722"/>
                      <a:pt x="214993" y="625879"/>
                    </a:cubicBezTo>
                    <a:cubicBezTo>
                      <a:pt x="108067" y="623591"/>
                      <a:pt x="100" y="707912"/>
                      <a:pt x="31" y="839663"/>
                    </a:cubicBezTo>
                    <a:cubicBezTo>
                      <a:pt x="-39" y="992841"/>
                      <a:pt x="31" y="1146020"/>
                      <a:pt x="31" y="1299198"/>
                    </a:cubicBezTo>
                    <a:cubicBezTo>
                      <a:pt x="31" y="1317990"/>
                      <a:pt x="2527" y="1336504"/>
                      <a:pt x="7312" y="1354672"/>
                    </a:cubicBezTo>
                    <a:cubicBezTo>
                      <a:pt x="13483" y="1378179"/>
                      <a:pt x="12859" y="1377486"/>
                      <a:pt x="32622" y="1364103"/>
                    </a:cubicBezTo>
                    <a:cubicBezTo>
                      <a:pt x="90939" y="1324646"/>
                      <a:pt x="140103" y="1273888"/>
                      <a:pt x="196826" y="1232767"/>
                    </a:cubicBezTo>
                    <a:cubicBezTo>
                      <a:pt x="264088" y="1184019"/>
                      <a:pt x="334124" y="1139085"/>
                      <a:pt x="402843" y="1092418"/>
                    </a:cubicBezTo>
                    <a:cubicBezTo>
                      <a:pt x="409084" y="1088188"/>
                      <a:pt x="418237" y="1084651"/>
                      <a:pt x="420525" y="1078688"/>
                    </a:cubicBezTo>
                    <a:cubicBezTo>
                      <a:pt x="432868" y="1046166"/>
                      <a:pt x="454642" y="1017111"/>
                      <a:pt x="454573" y="979944"/>
                    </a:cubicBezTo>
                    <a:cubicBezTo>
                      <a:pt x="454503" y="946590"/>
                      <a:pt x="465390" y="917119"/>
                      <a:pt x="495138" y="898188"/>
                    </a:cubicBezTo>
                    <a:cubicBezTo>
                      <a:pt x="502350" y="893612"/>
                      <a:pt x="504569" y="886539"/>
                      <a:pt x="508036" y="880021"/>
                    </a:cubicBezTo>
                    <a:cubicBezTo>
                      <a:pt x="528769" y="841189"/>
                      <a:pt x="543956" y="799236"/>
                      <a:pt x="569474" y="763109"/>
                    </a:cubicBezTo>
                    <a:cubicBezTo>
                      <a:pt x="625711" y="683573"/>
                      <a:pt x="676331" y="600361"/>
                      <a:pt x="729933" y="519091"/>
                    </a:cubicBezTo>
                    <a:cubicBezTo>
                      <a:pt x="758502" y="475752"/>
                      <a:pt x="800108" y="444063"/>
                      <a:pt x="850035" y="436504"/>
                    </a:cubicBezTo>
                    <a:cubicBezTo>
                      <a:pt x="900239" y="428946"/>
                      <a:pt x="952800" y="430055"/>
                      <a:pt x="1004045" y="435533"/>
                    </a:cubicBezTo>
                    <a:cubicBezTo>
                      <a:pt x="1027067" y="438030"/>
                      <a:pt x="1049603" y="438862"/>
                      <a:pt x="1072417" y="436574"/>
                    </a:cubicBezTo>
                    <a:cubicBezTo>
                      <a:pt x="1087048" y="435117"/>
                      <a:pt x="1101471" y="433800"/>
                      <a:pt x="1116033" y="436296"/>
                    </a:cubicBezTo>
                    <a:cubicBezTo>
                      <a:pt x="1200493" y="450928"/>
                      <a:pt x="1258394" y="506818"/>
                      <a:pt x="1308252" y="569157"/>
                    </a:cubicBezTo>
                    <a:cubicBezTo>
                      <a:pt x="1331343" y="598004"/>
                      <a:pt x="1354781" y="621025"/>
                      <a:pt x="1387857" y="634755"/>
                    </a:cubicBezTo>
                    <a:cubicBezTo>
                      <a:pt x="1485769" y="675529"/>
                      <a:pt x="1583889" y="715748"/>
                      <a:pt x="1681870" y="756244"/>
                    </a:cubicBezTo>
                    <a:cubicBezTo>
                      <a:pt x="1707389" y="766784"/>
                      <a:pt x="1715710" y="778850"/>
                      <a:pt x="1706071" y="802634"/>
                    </a:cubicBezTo>
                    <a:cubicBezTo>
                      <a:pt x="1694075" y="832243"/>
                      <a:pt x="1691717" y="867608"/>
                      <a:pt x="1659611" y="887163"/>
                    </a:cubicBezTo>
                    <a:cubicBezTo>
                      <a:pt x="1649973" y="893057"/>
                      <a:pt x="1643871" y="904707"/>
                      <a:pt x="1643940" y="917535"/>
                    </a:cubicBezTo>
                    <a:cubicBezTo>
                      <a:pt x="1644079" y="943677"/>
                      <a:pt x="1628476" y="960874"/>
                      <a:pt x="1610933" y="977239"/>
                    </a:cubicBezTo>
                    <a:cubicBezTo>
                      <a:pt x="1568842" y="1016418"/>
                      <a:pt x="1520995" y="1035834"/>
                      <a:pt x="1462678" y="1023629"/>
                    </a:cubicBezTo>
                    <a:cubicBezTo>
                      <a:pt x="1435149" y="1017874"/>
                      <a:pt x="1407966" y="1007473"/>
                      <a:pt x="1378912" y="1015031"/>
                    </a:cubicBezTo>
                    <a:cubicBezTo>
                      <a:pt x="1344241" y="1024046"/>
                      <a:pt x="1311719" y="1017250"/>
                      <a:pt x="1280653" y="1000746"/>
                    </a:cubicBezTo>
                    <a:cubicBezTo>
                      <a:pt x="1273303" y="996794"/>
                      <a:pt x="1266022" y="998735"/>
                      <a:pt x="1258394" y="1000192"/>
                    </a:cubicBezTo>
                    <a:cubicBezTo>
                      <a:pt x="1182394" y="1014962"/>
                      <a:pt x="1124493" y="1060381"/>
                      <a:pt x="1069296" y="1110863"/>
                    </a:cubicBezTo>
                    <a:cubicBezTo>
                      <a:pt x="1063125" y="1116479"/>
                      <a:pt x="1063610" y="1122928"/>
                      <a:pt x="1062709" y="1129655"/>
                    </a:cubicBezTo>
                    <a:cubicBezTo>
                      <a:pt x="1059588" y="1152954"/>
                      <a:pt x="1051614" y="1173687"/>
                      <a:pt x="1033307" y="1189706"/>
                    </a:cubicBezTo>
                    <a:cubicBezTo>
                      <a:pt x="1021519" y="1200107"/>
                      <a:pt x="1009592" y="1198235"/>
                      <a:pt x="1004738" y="1185614"/>
                    </a:cubicBezTo>
                    <a:cubicBezTo>
                      <a:pt x="995100" y="1160512"/>
                      <a:pt x="984351" y="1175213"/>
                      <a:pt x="973881" y="1182841"/>
                    </a:cubicBezTo>
                    <a:cubicBezTo>
                      <a:pt x="965421" y="1189012"/>
                      <a:pt x="959457" y="1197749"/>
                      <a:pt x="954395" y="1207041"/>
                    </a:cubicBezTo>
                    <a:cubicBezTo>
                      <a:pt x="936644" y="1239771"/>
                      <a:pt x="918892" y="1272431"/>
                      <a:pt x="900932" y="1305647"/>
                    </a:cubicBezTo>
                    <a:cubicBezTo>
                      <a:pt x="912166" y="1311749"/>
                      <a:pt x="924509" y="1314523"/>
                      <a:pt x="934425" y="1322428"/>
                    </a:cubicBezTo>
                    <a:cubicBezTo>
                      <a:pt x="970275" y="1350927"/>
                      <a:pt x="968403" y="1402726"/>
                      <a:pt x="930680" y="1420894"/>
                    </a:cubicBezTo>
                    <a:cubicBezTo>
                      <a:pt x="912790" y="1429493"/>
                      <a:pt x="909115" y="1441212"/>
                      <a:pt x="917990" y="1458963"/>
                    </a:cubicBezTo>
                    <a:cubicBezTo>
                      <a:pt x="923399" y="1469781"/>
                      <a:pt x="927074" y="1476438"/>
                      <a:pt x="936921" y="1461321"/>
                    </a:cubicBezTo>
                    <a:cubicBezTo>
                      <a:pt x="946005" y="1447314"/>
                      <a:pt x="960567" y="1448146"/>
                      <a:pt x="973881" y="1455774"/>
                    </a:cubicBezTo>
                    <a:cubicBezTo>
                      <a:pt x="986293" y="1462916"/>
                      <a:pt x="989552" y="1474358"/>
                      <a:pt x="984976" y="1487949"/>
                    </a:cubicBezTo>
                    <a:cubicBezTo>
                      <a:pt x="982826" y="1494259"/>
                      <a:pt x="979706" y="1499598"/>
                      <a:pt x="982826" y="1507503"/>
                    </a:cubicBezTo>
                    <a:cubicBezTo>
                      <a:pt x="987472" y="1519361"/>
                      <a:pt x="981647" y="1530317"/>
                      <a:pt x="970414" y="1535032"/>
                    </a:cubicBezTo>
                    <a:cubicBezTo>
                      <a:pt x="957863" y="1540303"/>
                      <a:pt x="941082" y="1541620"/>
                      <a:pt x="934563" y="1528861"/>
                    </a:cubicBezTo>
                    <a:cubicBezTo>
                      <a:pt x="926450" y="1512981"/>
                      <a:pt x="916188" y="1516310"/>
                      <a:pt x="903290" y="1517419"/>
                    </a:cubicBezTo>
                    <a:cubicBezTo>
                      <a:pt x="907312" y="1533992"/>
                      <a:pt x="909669" y="1550496"/>
                      <a:pt x="915494" y="1565682"/>
                    </a:cubicBezTo>
                    <a:cubicBezTo>
                      <a:pt x="924162" y="1588149"/>
                      <a:pt x="920487" y="1608675"/>
                      <a:pt x="911611" y="1629685"/>
                    </a:cubicBezTo>
                    <a:cubicBezTo>
                      <a:pt x="895662" y="1667338"/>
                      <a:pt x="874443" y="1702149"/>
                      <a:pt x="853987" y="1737375"/>
                    </a:cubicBezTo>
                    <a:cubicBezTo>
                      <a:pt x="798097" y="1833830"/>
                      <a:pt x="723137" y="1916279"/>
                      <a:pt x="656915" y="2005107"/>
                    </a:cubicBezTo>
                    <a:cubicBezTo>
                      <a:pt x="648247" y="2016687"/>
                      <a:pt x="647276" y="2025147"/>
                      <a:pt x="655112" y="2037282"/>
                    </a:cubicBezTo>
                    <a:cubicBezTo>
                      <a:pt x="698590" y="2104475"/>
                      <a:pt x="760721" y="2137621"/>
                      <a:pt x="839911" y="2138037"/>
                    </a:cubicBezTo>
                    <a:cubicBezTo>
                      <a:pt x="982549" y="2138731"/>
                      <a:pt x="1125256" y="2138245"/>
                      <a:pt x="1267894" y="2138176"/>
                    </a:cubicBezTo>
                    <a:cubicBezTo>
                      <a:pt x="1289460" y="2138176"/>
                      <a:pt x="1310817" y="2137621"/>
                      <a:pt x="1332383" y="2135125"/>
                    </a:cubicBezTo>
                    <a:cubicBezTo>
                      <a:pt x="1428145" y="2124099"/>
                      <a:pt x="1510386" y="2034716"/>
                      <a:pt x="1510732" y="1938538"/>
                    </a:cubicBezTo>
                    <a:cubicBezTo>
                      <a:pt x="1511218" y="1802765"/>
                      <a:pt x="1511218" y="1666992"/>
                      <a:pt x="1510594" y="1531219"/>
                    </a:cubicBezTo>
                    <a:cubicBezTo>
                      <a:pt x="1510524" y="1515478"/>
                      <a:pt x="1514546" y="1511803"/>
                      <a:pt x="1530079" y="1511872"/>
                    </a:cubicBezTo>
                    <a:cubicBezTo>
                      <a:pt x="1662316" y="1512565"/>
                      <a:pt x="1794553" y="1510970"/>
                      <a:pt x="1926789" y="1512635"/>
                    </a:cubicBezTo>
                    <a:cubicBezTo>
                      <a:pt x="2029000" y="1513952"/>
                      <a:pt x="2135650" y="1431920"/>
                      <a:pt x="2136482" y="1302457"/>
                    </a:cubicBezTo>
                    <a:cubicBezTo>
                      <a:pt x="2137660" y="1147337"/>
                      <a:pt x="2137591" y="992079"/>
                      <a:pt x="2136690" y="83682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99271CF-3186-4818-9097-DF48E2FF2C8D}"/>
              </a:ext>
            </a:extLst>
          </p:cNvPr>
          <p:cNvSpPr txBox="1"/>
          <p:nvPr/>
        </p:nvSpPr>
        <p:spPr>
          <a:xfrm>
            <a:off x="5710259" y="1657300"/>
            <a:ext cx="5776365" cy="175432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2020</a:t>
            </a:r>
          </a:p>
          <a:p>
            <a:r>
              <a:rPr lang="en-US" altLang="ko-KR" sz="3200" b="1" dirty="0">
                <a:cs typeface="Arial" pitchFamily="34" charset="0"/>
              </a:rPr>
              <a:t>Power Point 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Veterinary Clinic Services</a:t>
            </a:r>
            <a:endParaRPr lang="en-US" sz="3200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493DE0-62D8-4036-A8CB-27DC8F46E250}"/>
              </a:ext>
            </a:extLst>
          </p:cNvPr>
          <p:cNvGrpSpPr/>
          <p:nvPr/>
        </p:nvGrpSpPr>
        <p:grpSpPr>
          <a:xfrm>
            <a:off x="5710260" y="3463226"/>
            <a:ext cx="5776366" cy="2922888"/>
            <a:chOff x="653473" y="4416753"/>
            <a:chExt cx="4431062" cy="292288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8D58A-82FD-47C2-96D0-80906B36C06C}"/>
                </a:ext>
              </a:extLst>
            </p:cNvPr>
            <p:cNvSpPr txBox="1"/>
            <p:nvPr/>
          </p:nvSpPr>
          <p:spPr>
            <a:xfrm>
              <a:off x="653473" y="4416753"/>
              <a:ext cx="443106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Power PowerPoint Presentation 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4" name="직사각형 1">
              <a:extLst>
                <a:ext uri="{FF2B5EF4-FFF2-40B4-BE49-F238E27FC236}">
                  <a16:creationId xmlns:a16="http://schemas.microsoft.com/office/drawing/2014/main" id="{B6D1C940-B894-4B84-8F2D-D1E65E012CE0}"/>
                </a:ext>
              </a:extLst>
            </p:cNvPr>
            <p:cNvSpPr/>
            <p:nvPr/>
          </p:nvSpPr>
          <p:spPr>
            <a:xfrm>
              <a:off x="653473" y="4908206"/>
              <a:ext cx="4431061" cy="24314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05840"/>
              <a:r>
                <a:rPr lang="en-US" altLang="ko-KR" sz="1400" dirty="0"/>
                <a:t>2008 ~ 2011 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</a:p>
            <a:p>
              <a:pPr defTabSz="1005840"/>
              <a:r>
                <a:rPr lang="en-US" altLang="ko-KR" sz="1400" dirty="0"/>
                <a:t>2011 ~ 2015 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en-US" altLang="ko-KR" sz="1200" dirty="0"/>
            </a:p>
            <a:p>
              <a:pPr defTabSz="1005840"/>
              <a:r>
                <a:rPr lang="en-US" altLang="ko-KR" sz="1400" dirty="0"/>
                <a:t>2015~ 2018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/>
                <a:t>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</a:t>
              </a:r>
              <a:endParaRPr lang="en-US" altLang="ko-KR" sz="1200" dirty="0"/>
            </a:p>
            <a:p>
              <a:pPr defTabSz="1005840"/>
              <a:r>
                <a:rPr lang="en-US" altLang="ko-KR" sz="1400" dirty="0"/>
                <a:t>2018 ~ 2020 Text here</a:t>
              </a:r>
            </a:p>
            <a:p>
              <a:pPr defTabSz="1005840"/>
              <a:r>
                <a:rPr lang="en-US" altLang="ko-KR" sz="1200" dirty="0"/>
                <a:t>Example Text : Get a modern PowerPoint  Presentation that is beautifully designed.</a:t>
              </a:r>
            </a:p>
            <a:p>
              <a:pPr defTabSz="1005840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              I hope and I believe that this Template will your Time.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596099D-4CC4-426D-A217-F540A99B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227186"/>
              </p:ext>
            </p:extLst>
          </p:nvPr>
        </p:nvGraphicFramePr>
        <p:xfrm>
          <a:off x="1241903" y="2254065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72679-40D4-4557-AD7C-D1C42DB27809}"/>
              </a:ext>
            </a:extLst>
          </p:cNvPr>
          <p:cNvGrpSpPr/>
          <p:nvPr/>
        </p:nvGrpSpPr>
        <p:grpSpPr>
          <a:xfrm>
            <a:off x="875627" y="4691482"/>
            <a:ext cx="2876968" cy="1262995"/>
            <a:chOff x="4830996" y="1683047"/>
            <a:chExt cx="1574762" cy="12629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0FDEFC-E98F-4D50-BD87-CBC82F030816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F0D1AA-2D43-4DCD-BD05-DA0303E5AEB6}"/>
                </a:ext>
              </a:extLst>
            </p:cNvPr>
            <p:cNvSpPr txBox="1"/>
            <p:nvPr/>
          </p:nvSpPr>
          <p:spPr>
            <a:xfrm>
              <a:off x="4830996" y="1683047"/>
              <a:ext cx="157476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DD01A2-EE42-4B88-9B51-BD8A1D4B9C11}"/>
              </a:ext>
            </a:extLst>
          </p:cNvPr>
          <p:cNvGrpSpPr/>
          <p:nvPr/>
        </p:nvGrpSpPr>
        <p:grpSpPr>
          <a:xfrm>
            <a:off x="8439405" y="4691482"/>
            <a:ext cx="2876968" cy="1262995"/>
            <a:chOff x="4830996" y="1683047"/>
            <a:chExt cx="1574762" cy="1262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E3F503-3E93-4560-996F-C51FE75AD0CB}"/>
                </a:ext>
              </a:extLst>
            </p:cNvPr>
            <p:cNvSpPr/>
            <p:nvPr/>
          </p:nvSpPr>
          <p:spPr>
            <a:xfrm>
              <a:off x="4830996" y="1930379"/>
              <a:ext cx="157476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1C4FCB-ACDE-49BC-8AFC-862BBA5EE2E1}"/>
                </a:ext>
              </a:extLst>
            </p:cNvPr>
            <p:cNvSpPr txBox="1"/>
            <p:nvPr/>
          </p:nvSpPr>
          <p:spPr>
            <a:xfrm>
              <a:off x="4830996" y="1683047"/>
              <a:ext cx="157476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3" name="Chart 2">
            <a:extLst>
              <a:ext uri="{FF2B5EF4-FFF2-40B4-BE49-F238E27FC236}">
                <a16:creationId xmlns:a16="http://schemas.microsoft.com/office/drawing/2014/main" id="{0E829259-7B46-497D-A64C-4CB10A3C2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993992"/>
              </p:ext>
            </p:extLst>
          </p:nvPr>
        </p:nvGraphicFramePr>
        <p:xfrm>
          <a:off x="8825724" y="2254065"/>
          <a:ext cx="2096285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931C6-F98A-48D6-A2E3-08A251A9B232}"/>
              </a:ext>
            </a:extLst>
          </p:cNvPr>
          <p:cNvGrpSpPr/>
          <p:nvPr/>
        </p:nvGrpSpPr>
        <p:grpSpPr>
          <a:xfrm>
            <a:off x="4410280" y="2185975"/>
            <a:ext cx="3345424" cy="3250224"/>
            <a:chOff x="4410280" y="2185975"/>
            <a:chExt cx="3345424" cy="325022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7363EEA-95D7-472B-A2A5-3D09486E3B4B}"/>
                </a:ext>
              </a:extLst>
            </p:cNvPr>
            <p:cNvGrpSpPr/>
            <p:nvPr/>
          </p:nvGrpSpPr>
          <p:grpSpPr>
            <a:xfrm>
              <a:off x="4492313" y="2185975"/>
              <a:ext cx="3263391" cy="3250224"/>
              <a:chOff x="4492313" y="2185975"/>
              <a:chExt cx="3263391" cy="3250224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6392FA1-BE00-4AE8-BC09-43911F99F5E4}"/>
                  </a:ext>
                </a:extLst>
              </p:cNvPr>
              <p:cNvSpPr/>
              <p:nvPr/>
            </p:nvSpPr>
            <p:spPr>
              <a:xfrm>
                <a:off x="4494762" y="2185975"/>
                <a:ext cx="3260942" cy="3250224"/>
              </a:xfrm>
              <a:custGeom>
                <a:avLst/>
                <a:gdLst>
                  <a:gd name="connsiteX0" fmla="*/ 2463779 w 3260942"/>
                  <a:gd name="connsiteY0" fmla="*/ 66306 h 3250224"/>
                  <a:gd name="connsiteX1" fmla="*/ 2559696 w 3260942"/>
                  <a:gd name="connsiteY1" fmla="*/ 73640 h 3250224"/>
                  <a:gd name="connsiteX2" fmla="*/ 2885260 w 3260942"/>
                  <a:gd name="connsiteY2" fmla="*/ 192417 h 3250224"/>
                  <a:gd name="connsiteX3" fmla="*/ 3165581 w 3260942"/>
                  <a:gd name="connsiteY3" fmla="*/ 548080 h 3250224"/>
                  <a:gd name="connsiteX4" fmla="*/ 3260545 w 3260942"/>
                  <a:gd name="connsiteY4" fmla="*/ 1049953 h 3250224"/>
                  <a:gd name="connsiteX5" fmla="*/ 3141864 w 3260942"/>
                  <a:gd name="connsiteY5" fmla="*/ 1652409 h 3250224"/>
                  <a:gd name="connsiteX6" fmla="*/ 2716953 w 3260942"/>
                  <a:gd name="connsiteY6" fmla="*/ 2398788 h 3250224"/>
                  <a:gd name="connsiteX7" fmla="*/ 2316808 w 3260942"/>
                  <a:gd name="connsiteY7" fmla="*/ 2833223 h 3250224"/>
                  <a:gd name="connsiteX8" fmla="*/ 1871800 w 3260942"/>
                  <a:gd name="connsiteY8" fmla="*/ 3200126 h 3250224"/>
                  <a:gd name="connsiteX9" fmla="*/ 1811888 w 3260942"/>
                  <a:gd name="connsiteY9" fmla="*/ 3235845 h 3250224"/>
                  <a:gd name="connsiteX10" fmla="*/ 1723210 w 3260942"/>
                  <a:gd name="connsiteY10" fmla="*/ 3242989 h 3250224"/>
                  <a:gd name="connsiteX11" fmla="*/ 1616625 w 3260942"/>
                  <a:gd name="connsiteY11" fmla="*/ 3188125 h 3250224"/>
                  <a:gd name="connsiteX12" fmla="*/ 1480704 w 3260942"/>
                  <a:gd name="connsiteY12" fmla="*/ 3080873 h 3250224"/>
                  <a:gd name="connsiteX13" fmla="*/ 1089417 w 3260942"/>
                  <a:gd name="connsiteY13" fmla="*/ 2598051 h 3250224"/>
                  <a:gd name="connsiteX14" fmla="*/ 948637 w 3260942"/>
                  <a:gd name="connsiteY14" fmla="*/ 2367260 h 3250224"/>
                  <a:gd name="connsiteX15" fmla="*/ 824622 w 3260942"/>
                  <a:gd name="connsiteY15" fmla="*/ 2202668 h 3250224"/>
                  <a:gd name="connsiteX16" fmla="*/ 682128 w 3260942"/>
                  <a:gd name="connsiteY16" fmla="*/ 2175808 h 3250224"/>
                  <a:gd name="connsiteX17" fmla="*/ 415047 w 3260942"/>
                  <a:gd name="connsiteY17" fmla="*/ 1964162 h 3250224"/>
                  <a:gd name="connsiteX18" fmla="*/ 175969 w 3260942"/>
                  <a:gd name="connsiteY18" fmla="*/ 1455241 h 3250224"/>
                  <a:gd name="connsiteX19" fmla="*/ 167587 w 3260942"/>
                  <a:gd name="connsiteY19" fmla="*/ 1368469 h 3250224"/>
                  <a:gd name="connsiteX20" fmla="*/ 228357 w 3260942"/>
                  <a:gd name="connsiteY20" fmla="*/ 1314652 h 3250224"/>
                  <a:gd name="connsiteX21" fmla="*/ 299413 w 3260942"/>
                  <a:gd name="connsiteY21" fmla="*/ 1411426 h 3250224"/>
                  <a:gd name="connsiteX22" fmla="*/ 532776 w 3260942"/>
                  <a:gd name="connsiteY22" fmla="*/ 1897678 h 3250224"/>
                  <a:gd name="connsiteX23" fmla="*/ 810239 w 3260942"/>
                  <a:gd name="connsiteY23" fmla="*/ 2046839 h 3250224"/>
                  <a:gd name="connsiteX24" fmla="*/ 955495 w 3260942"/>
                  <a:gd name="connsiteY24" fmla="*/ 1931586 h 3250224"/>
                  <a:gd name="connsiteX25" fmla="*/ 1006930 w 3260942"/>
                  <a:gd name="connsiteY25" fmla="*/ 1748516 h 3250224"/>
                  <a:gd name="connsiteX26" fmla="*/ 994071 w 3260942"/>
                  <a:gd name="connsiteY26" fmla="*/ 1340465 h 3250224"/>
                  <a:gd name="connsiteX27" fmla="*/ 983784 w 3260942"/>
                  <a:gd name="connsiteY27" fmla="*/ 1139678 h 3250224"/>
                  <a:gd name="connsiteX28" fmla="*/ 1086178 w 3260942"/>
                  <a:gd name="connsiteY28" fmla="*/ 1145965 h 3250224"/>
                  <a:gd name="connsiteX29" fmla="*/ 1099227 w 3260942"/>
                  <a:gd name="connsiteY29" fmla="*/ 1183969 h 3250224"/>
                  <a:gd name="connsiteX30" fmla="*/ 1139328 w 3260942"/>
                  <a:gd name="connsiteY30" fmla="*/ 1677555 h 3250224"/>
                  <a:gd name="connsiteX31" fmla="*/ 1034076 w 3260942"/>
                  <a:gd name="connsiteY31" fmla="*/ 2067508 h 3250224"/>
                  <a:gd name="connsiteX32" fmla="*/ 1000834 w 3260942"/>
                  <a:gd name="connsiteY32" fmla="*/ 2155710 h 3250224"/>
                  <a:gd name="connsiteX33" fmla="*/ 1013693 w 3260942"/>
                  <a:gd name="connsiteY33" fmla="*/ 2202668 h 3250224"/>
                  <a:gd name="connsiteX34" fmla="*/ 1614816 w 3260942"/>
                  <a:gd name="connsiteY34" fmla="*/ 3048774 h 3250224"/>
                  <a:gd name="connsiteX35" fmla="*/ 1710161 w 3260942"/>
                  <a:gd name="connsiteY35" fmla="*/ 3109448 h 3250224"/>
                  <a:gd name="connsiteX36" fmla="*/ 1790552 w 3260942"/>
                  <a:gd name="connsiteY36" fmla="*/ 3108210 h 3250224"/>
                  <a:gd name="connsiteX37" fmla="*/ 1905233 w 3260942"/>
                  <a:gd name="connsiteY37" fmla="*/ 3039058 h 3250224"/>
                  <a:gd name="connsiteX38" fmla="*/ 2577126 w 3260942"/>
                  <a:gd name="connsiteY38" fmla="*/ 2388787 h 3250224"/>
                  <a:gd name="connsiteX39" fmla="*/ 2799821 w 3260942"/>
                  <a:gd name="connsiteY39" fmla="*/ 2093035 h 3250224"/>
                  <a:gd name="connsiteX40" fmla="*/ 3103954 w 3260942"/>
                  <a:gd name="connsiteY40" fmla="*/ 1373517 h 3250224"/>
                  <a:gd name="connsiteX41" fmla="*/ 3142626 w 3260942"/>
                  <a:gd name="connsiteY41" fmla="*/ 950131 h 3250224"/>
                  <a:gd name="connsiteX42" fmla="*/ 3000799 w 3260942"/>
                  <a:gd name="connsiteY42" fmla="*/ 485692 h 3250224"/>
                  <a:gd name="connsiteX43" fmla="*/ 1998483 w 3260942"/>
                  <a:gd name="connsiteY43" fmla="*/ 293287 h 3250224"/>
                  <a:gd name="connsiteX44" fmla="*/ 1665394 w 3260942"/>
                  <a:gd name="connsiteY44" fmla="*/ 486358 h 3250224"/>
                  <a:gd name="connsiteX45" fmla="*/ 1652630 w 3260942"/>
                  <a:gd name="connsiteY45" fmla="*/ 494550 h 3250224"/>
                  <a:gd name="connsiteX46" fmla="*/ 1548236 w 3260942"/>
                  <a:gd name="connsiteY46" fmla="*/ 490930 h 3250224"/>
                  <a:gd name="connsiteX47" fmla="*/ 1532805 w 3260942"/>
                  <a:gd name="connsiteY47" fmla="*/ 481310 h 3250224"/>
                  <a:gd name="connsiteX48" fmla="*/ 1383930 w 3260942"/>
                  <a:gd name="connsiteY48" fmla="*/ 412444 h 3250224"/>
                  <a:gd name="connsiteX49" fmla="*/ 1000072 w 3260942"/>
                  <a:gd name="connsiteY49" fmla="*/ 279285 h 3250224"/>
                  <a:gd name="connsiteX50" fmla="*/ 832051 w 3260942"/>
                  <a:gd name="connsiteY50" fmla="*/ 259663 h 3250224"/>
                  <a:gd name="connsiteX51" fmla="*/ 172254 w 3260942"/>
                  <a:gd name="connsiteY51" fmla="*/ 966704 h 3250224"/>
                  <a:gd name="connsiteX52" fmla="*/ 174159 w 3260942"/>
                  <a:gd name="connsiteY52" fmla="*/ 1623643 h 3250224"/>
                  <a:gd name="connsiteX53" fmla="*/ 325035 w 3260942"/>
                  <a:gd name="connsiteY53" fmla="*/ 2042172 h 3250224"/>
                  <a:gd name="connsiteX54" fmla="*/ 645361 w 3260942"/>
                  <a:gd name="connsiteY54" fmla="*/ 2518612 h 3250224"/>
                  <a:gd name="connsiteX55" fmla="*/ 747279 w 3260942"/>
                  <a:gd name="connsiteY55" fmla="*/ 2642342 h 3250224"/>
                  <a:gd name="connsiteX56" fmla="*/ 664792 w 3260942"/>
                  <a:gd name="connsiteY56" fmla="*/ 2733782 h 3250224"/>
                  <a:gd name="connsiteX57" fmla="*/ 459433 w 3260942"/>
                  <a:gd name="connsiteY57" fmla="*/ 2488323 h 3250224"/>
                  <a:gd name="connsiteX58" fmla="*/ 120438 w 3260942"/>
                  <a:gd name="connsiteY58" fmla="*/ 1914918 h 3250224"/>
                  <a:gd name="connsiteX59" fmla="*/ 39190 w 3260942"/>
                  <a:gd name="connsiteY59" fmla="*/ 1633359 h 3250224"/>
                  <a:gd name="connsiteX60" fmla="*/ 274077 w 3260942"/>
                  <a:gd name="connsiteY60" fmla="*/ 400538 h 3250224"/>
                  <a:gd name="connsiteX61" fmla="*/ 694034 w 3260942"/>
                  <a:gd name="connsiteY61" fmla="*/ 161841 h 3250224"/>
                  <a:gd name="connsiteX62" fmla="*/ 1443175 w 3260942"/>
                  <a:gd name="connsiteY62" fmla="*/ 311574 h 3250224"/>
                  <a:gd name="connsiteX63" fmla="*/ 1589574 w 3260942"/>
                  <a:gd name="connsiteY63" fmla="*/ 371106 h 3250224"/>
                  <a:gd name="connsiteX64" fmla="*/ 1636437 w 3260942"/>
                  <a:gd name="connsiteY64" fmla="*/ 364438 h 3250224"/>
                  <a:gd name="connsiteX65" fmla="*/ 1746261 w 3260942"/>
                  <a:gd name="connsiteY65" fmla="*/ 291191 h 3250224"/>
                  <a:gd name="connsiteX66" fmla="*/ 2178886 w 3260942"/>
                  <a:gd name="connsiteY66" fmla="*/ 92976 h 3250224"/>
                  <a:gd name="connsiteX67" fmla="*/ 2463779 w 3260942"/>
                  <a:gd name="connsiteY67" fmla="*/ 66306 h 3250224"/>
                  <a:gd name="connsiteX68" fmla="*/ 2463779 w 3260942"/>
                  <a:gd name="connsiteY68" fmla="*/ 66306 h 3250224"/>
                  <a:gd name="connsiteX69" fmla="*/ 243216 w 3260942"/>
                  <a:gd name="connsiteY69" fmla="*/ 58495 h 3250224"/>
                  <a:gd name="connsiteX70" fmla="*/ 333036 w 3260942"/>
                  <a:gd name="connsiteY70" fmla="*/ 104977 h 3250224"/>
                  <a:gd name="connsiteX71" fmla="*/ 302556 w 3260942"/>
                  <a:gd name="connsiteY71" fmla="*/ 206037 h 3250224"/>
                  <a:gd name="connsiteX72" fmla="*/ 269028 w 3260942"/>
                  <a:gd name="connsiteY72" fmla="*/ 219087 h 3250224"/>
                  <a:gd name="connsiteX73" fmla="*/ 134631 w 3260942"/>
                  <a:gd name="connsiteY73" fmla="*/ 208609 h 3250224"/>
                  <a:gd name="connsiteX74" fmla="*/ 119295 w 3260942"/>
                  <a:gd name="connsiteY74" fmla="*/ 193560 h 3250224"/>
                  <a:gd name="connsiteX75" fmla="*/ 111675 w 3260942"/>
                  <a:gd name="connsiteY75" fmla="*/ 171843 h 3250224"/>
                  <a:gd name="connsiteX76" fmla="*/ 104817 w 3260942"/>
                  <a:gd name="connsiteY76" fmla="*/ 133266 h 3250224"/>
                  <a:gd name="connsiteX77" fmla="*/ 112533 w 3260942"/>
                  <a:gd name="connsiteY77" fmla="*/ 104406 h 3250224"/>
                  <a:gd name="connsiteX78" fmla="*/ 119200 w 3260942"/>
                  <a:gd name="connsiteY78" fmla="*/ 99929 h 3250224"/>
                  <a:gd name="connsiteX79" fmla="*/ 243216 w 3260942"/>
                  <a:gd name="connsiteY79" fmla="*/ 58495 h 3250224"/>
                  <a:gd name="connsiteX80" fmla="*/ 243216 w 3260942"/>
                  <a:gd name="connsiteY80" fmla="*/ 58495 h 3250224"/>
                  <a:gd name="connsiteX81" fmla="*/ 485913 w 3260942"/>
                  <a:gd name="connsiteY81" fmla="*/ 297 h 3250224"/>
                  <a:gd name="connsiteX82" fmla="*/ 557160 w 3260942"/>
                  <a:gd name="connsiteY82" fmla="*/ 2202 h 3250224"/>
                  <a:gd name="connsiteX83" fmla="*/ 573924 w 3260942"/>
                  <a:gd name="connsiteY83" fmla="*/ 17919 h 3250224"/>
                  <a:gd name="connsiteX84" fmla="*/ 581448 w 3260942"/>
                  <a:gd name="connsiteY84" fmla="*/ 33254 h 3250224"/>
                  <a:gd name="connsiteX85" fmla="*/ 589068 w 3260942"/>
                  <a:gd name="connsiteY85" fmla="*/ 52590 h 3250224"/>
                  <a:gd name="connsiteX86" fmla="*/ 590973 w 3260942"/>
                  <a:gd name="connsiteY86" fmla="*/ 88308 h 3250224"/>
                  <a:gd name="connsiteX87" fmla="*/ 585068 w 3260942"/>
                  <a:gd name="connsiteY87" fmla="*/ 114883 h 3250224"/>
                  <a:gd name="connsiteX88" fmla="*/ 451718 w 3260942"/>
                  <a:gd name="connsiteY88" fmla="*/ 170700 h 3250224"/>
                  <a:gd name="connsiteX89" fmla="*/ 365612 w 3260942"/>
                  <a:gd name="connsiteY89" fmla="*/ 59733 h 3250224"/>
                  <a:gd name="connsiteX90" fmla="*/ 415904 w 3260942"/>
                  <a:gd name="connsiteY90" fmla="*/ 13251 h 3250224"/>
                  <a:gd name="connsiteX91" fmla="*/ 485913 w 3260942"/>
                  <a:gd name="connsiteY91" fmla="*/ 297 h 3250224"/>
                  <a:gd name="connsiteX92" fmla="*/ 485913 w 3260942"/>
                  <a:gd name="connsiteY92" fmla="*/ 297 h 3250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3260942" h="3250224">
                    <a:moveTo>
                      <a:pt x="2463779" y="66306"/>
                    </a:moveTo>
                    <a:cubicBezTo>
                      <a:pt x="2495688" y="67449"/>
                      <a:pt x="2527597" y="69925"/>
                      <a:pt x="2559696" y="73640"/>
                    </a:cubicBezTo>
                    <a:cubicBezTo>
                      <a:pt x="2678092" y="87261"/>
                      <a:pt x="2787819" y="122408"/>
                      <a:pt x="2885260" y="192417"/>
                    </a:cubicBezTo>
                    <a:cubicBezTo>
                      <a:pt x="3012800" y="284143"/>
                      <a:pt x="3102811" y="405586"/>
                      <a:pt x="3165581" y="548080"/>
                    </a:cubicBezTo>
                    <a:cubicBezTo>
                      <a:pt x="3235971" y="707910"/>
                      <a:pt x="3264736" y="875931"/>
                      <a:pt x="3260545" y="1049953"/>
                    </a:cubicBezTo>
                    <a:cubicBezTo>
                      <a:pt x="3255592" y="1257598"/>
                      <a:pt x="3209967" y="1457337"/>
                      <a:pt x="3141864" y="1652409"/>
                    </a:cubicBezTo>
                    <a:cubicBezTo>
                      <a:pt x="3045947" y="1927110"/>
                      <a:pt x="2899357" y="2173141"/>
                      <a:pt x="2716953" y="2398788"/>
                    </a:cubicBezTo>
                    <a:cubicBezTo>
                      <a:pt x="2592938" y="2552236"/>
                      <a:pt x="2459683" y="2697206"/>
                      <a:pt x="2316808" y="2833223"/>
                    </a:cubicBezTo>
                    <a:cubicBezTo>
                      <a:pt x="2177267" y="2966097"/>
                      <a:pt x="2032963" y="3093351"/>
                      <a:pt x="1871800" y="3200126"/>
                    </a:cubicBezTo>
                    <a:cubicBezTo>
                      <a:pt x="1852465" y="3212985"/>
                      <a:pt x="1831700" y="3223748"/>
                      <a:pt x="1811888" y="3235845"/>
                    </a:cubicBezTo>
                    <a:cubicBezTo>
                      <a:pt x="1783408" y="3253275"/>
                      <a:pt x="1753881" y="3253847"/>
                      <a:pt x="1723210" y="3242989"/>
                    </a:cubicBezTo>
                    <a:cubicBezTo>
                      <a:pt x="1685110" y="3229558"/>
                      <a:pt x="1649391" y="3211842"/>
                      <a:pt x="1616625" y="3188125"/>
                    </a:cubicBezTo>
                    <a:cubicBezTo>
                      <a:pt x="1567095" y="3157740"/>
                      <a:pt x="1522995" y="3120402"/>
                      <a:pt x="1480704" y="3080873"/>
                    </a:cubicBezTo>
                    <a:cubicBezTo>
                      <a:pt x="1328685" y="2938855"/>
                      <a:pt x="1201240" y="2772930"/>
                      <a:pt x="1089417" y="2598051"/>
                    </a:cubicBezTo>
                    <a:cubicBezTo>
                      <a:pt x="1041411" y="2522994"/>
                      <a:pt x="987690" y="2447175"/>
                      <a:pt x="948637" y="2367260"/>
                    </a:cubicBezTo>
                    <a:cubicBezTo>
                      <a:pt x="916347" y="2301252"/>
                      <a:pt x="894535" y="2239720"/>
                      <a:pt x="824622" y="2202668"/>
                    </a:cubicBezTo>
                    <a:cubicBezTo>
                      <a:pt x="787950" y="2183237"/>
                      <a:pt x="721847" y="2188000"/>
                      <a:pt x="682128" y="2175808"/>
                    </a:cubicBezTo>
                    <a:cubicBezTo>
                      <a:pt x="590307" y="2147423"/>
                      <a:pt x="469911" y="2043124"/>
                      <a:pt x="415047" y="1964162"/>
                    </a:cubicBezTo>
                    <a:cubicBezTo>
                      <a:pt x="307509" y="1809571"/>
                      <a:pt x="226261" y="1636693"/>
                      <a:pt x="175969" y="1455241"/>
                    </a:cubicBezTo>
                    <a:cubicBezTo>
                      <a:pt x="168063" y="1426952"/>
                      <a:pt x="161015" y="1397139"/>
                      <a:pt x="167587" y="1368469"/>
                    </a:cubicBezTo>
                    <a:cubicBezTo>
                      <a:pt x="174255" y="1339894"/>
                      <a:pt x="199020" y="1313319"/>
                      <a:pt x="228357" y="1314652"/>
                    </a:cubicBezTo>
                    <a:cubicBezTo>
                      <a:pt x="271505" y="1316748"/>
                      <a:pt x="289698" y="1369326"/>
                      <a:pt x="299413" y="1411426"/>
                    </a:cubicBezTo>
                    <a:cubicBezTo>
                      <a:pt x="339990" y="1588115"/>
                      <a:pt x="420285" y="1755469"/>
                      <a:pt x="532776" y="1897678"/>
                    </a:cubicBezTo>
                    <a:cubicBezTo>
                      <a:pt x="601451" y="1984450"/>
                      <a:pt x="701654" y="2068461"/>
                      <a:pt x="810239" y="2046839"/>
                    </a:cubicBezTo>
                    <a:cubicBezTo>
                      <a:pt x="872818" y="2034361"/>
                      <a:pt x="924539" y="1987403"/>
                      <a:pt x="955495" y="1931586"/>
                    </a:cubicBezTo>
                    <a:cubicBezTo>
                      <a:pt x="986451" y="1875865"/>
                      <a:pt x="999215" y="1811857"/>
                      <a:pt x="1006930" y="1748516"/>
                    </a:cubicBezTo>
                    <a:cubicBezTo>
                      <a:pt x="1023599" y="1612880"/>
                      <a:pt x="1019217" y="1474768"/>
                      <a:pt x="994071" y="1340465"/>
                    </a:cubicBezTo>
                    <a:cubicBezTo>
                      <a:pt x="981022" y="1270361"/>
                      <a:pt x="953590" y="1152346"/>
                      <a:pt x="983784" y="1139678"/>
                    </a:cubicBezTo>
                    <a:cubicBezTo>
                      <a:pt x="1016836" y="1132630"/>
                      <a:pt x="1065985" y="1118818"/>
                      <a:pt x="1086178" y="1145965"/>
                    </a:cubicBezTo>
                    <a:cubicBezTo>
                      <a:pt x="1094274" y="1156823"/>
                      <a:pt x="1096941" y="1170634"/>
                      <a:pt x="1099227" y="1183969"/>
                    </a:cubicBezTo>
                    <a:cubicBezTo>
                      <a:pt x="1128088" y="1346752"/>
                      <a:pt x="1143138" y="1512201"/>
                      <a:pt x="1139328" y="1677555"/>
                    </a:cubicBezTo>
                    <a:cubicBezTo>
                      <a:pt x="1135899" y="1826621"/>
                      <a:pt x="1127707" y="1941397"/>
                      <a:pt x="1034076" y="2067508"/>
                    </a:cubicBezTo>
                    <a:cubicBezTo>
                      <a:pt x="1013979" y="2094559"/>
                      <a:pt x="1003311" y="2122087"/>
                      <a:pt x="1000834" y="2155710"/>
                    </a:cubicBezTo>
                    <a:cubicBezTo>
                      <a:pt x="999596" y="2172093"/>
                      <a:pt x="1006740" y="2187809"/>
                      <a:pt x="1013693" y="2202668"/>
                    </a:cubicBezTo>
                    <a:cubicBezTo>
                      <a:pt x="1157806" y="2507278"/>
                      <a:pt x="1356021" y="2828080"/>
                      <a:pt x="1614816" y="3048774"/>
                    </a:cubicBezTo>
                    <a:cubicBezTo>
                      <a:pt x="1643581" y="3073253"/>
                      <a:pt x="1674728" y="3094684"/>
                      <a:pt x="1710161" y="3109448"/>
                    </a:cubicBezTo>
                    <a:cubicBezTo>
                      <a:pt x="1737593" y="3120878"/>
                      <a:pt x="1763501" y="3119925"/>
                      <a:pt x="1790552" y="3108210"/>
                    </a:cubicBezTo>
                    <a:cubicBezTo>
                      <a:pt x="1831986" y="3090208"/>
                      <a:pt x="1868848" y="3065062"/>
                      <a:pt x="1905233" y="3039058"/>
                    </a:cubicBezTo>
                    <a:cubicBezTo>
                      <a:pt x="2156884" y="2858369"/>
                      <a:pt x="2379102" y="2625673"/>
                      <a:pt x="2577126" y="2388787"/>
                    </a:cubicBezTo>
                    <a:cubicBezTo>
                      <a:pt x="2656375" y="2293918"/>
                      <a:pt x="2731813" y="2196382"/>
                      <a:pt x="2799821" y="2093035"/>
                    </a:cubicBezTo>
                    <a:cubicBezTo>
                      <a:pt x="2940601" y="1879104"/>
                      <a:pt x="3048805" y="1623453"/>
                      <a:pt x="3103954" y="1373517"/>
                    </a:cubicBezTo>
                    <a:cubicBezTo>
                      <a:pt x="3134720" y="1233976"/>
                      <a:pt x="3150627" y="1093006"/>
                      <a:pt x="3142626" y="950131"/>
                    </a:cubicBezTo>
                    <a:cubicBezTo>
                      <a:pt x="3133291" y="784014"/>
                      <a:pt x="3095667" y="625423"/>
                      <a:pt x="3000799" y="485692"/>
                    </a:cubicBezTo>
                    <a:cubicBezTo>
                      <a:pt x="2761626" y="133743"/>
                      <a:pt x="2355861" y="127170"/>
                      <a:pt x="1998483" y="293287"/>
                    </a:cubicBezTo>
                    <a:cubicBezTo>
                      <a:pt x="1881516" y="347674"/>
                      <a:pt x="1773788" y="417397"/>
                      <a:pt x="1665394" y="486358"/>
                    </a:cubicBezTo>
                    <a:cubicBezTo>
                      <a:pt x="1661107" y="489120"/>
                      <a:pt x="1656535" y="491407"/>
                      <a:pt x="1652630" y="494550"/>
                    </a:cubicBezTo>
                    <a:cubicBezTo>
                      <a:pt x="1616721" y="523315"/>
                      <a:pt x="1582336" y="512362"/>
                      <a:pt x="1548236" y="490930"/>
                    </a:cubicBezTo>
                    <a:cubicBezTo>
                      <a:pt x="1543188" y="487596"/>
                      <a:pt x="1538044" y="484453"/>
                      <a:pt x="1532805" y="481310"/>
                    </a:cubicBezTo>
                    <a:cubicBezTo>
                      <a:pt x="1482418" y="460069"/>
                      <a:pt x="1433745" y="434923"/>
                      <a:pt x="1383930" y="412444"/>
                    </a:cubicBezTo>
                    <a:cubicBezTo>
                      <a:pt x="1261629" y="357294"/>
                      <a:pt x="1128183" y="320814"/>
                      <a:pt x="1000072" y="279285"/>
                    </a:cubicBezTo>
                    <a:cubicBezTo>
                      <a:pt x="941493" y="260330"/>
                      <a:pt x="875009" y="261473"/>
                      <a:pt x="832051" y="259663"/>
                    </a:cubicBezTo>
                    <a:cubicBezTo>
                      <a:pt x="454861" y="243661"/>
                      <a:pt x="232738" y="635615"/>
                      <a:pt x="172254" y="966704"/>
                    </a:cubicBezTo>
                    <a:cubicBezTo>
                      <a:pt x="133392" y="1179493"/>
                      <a:pt x="131964" y="1411236"/>
                      <a:pt x="174159" y="1623643"/>
                    </a:cubicBezTo>
                    <a:cubicBezTo>
                      <a:pt x="203401" y="1770709"/>
                      <a:pt x="256836" y="1909107"/>
                      <a:pt x="325035" y="2042172"/>
                    </a:cubicBezTo>
                    <a:cubicBezTo>
                      <a:pt x="412856" y="2213622"/>
                      <a:pt x="523727" y="2369737"/>
                      <a:pt x="645361" y="2518612"/>
                    </a:cubicBezTo>
                    <a:cubicBezTo>
                      <a:pt x="679175" y="2559951"/>
                      <a:pt x="712608" y="2601671"/>
                      <a:pt x="747279" y="2642342"/>
                    </a:cubicBezTo>
                    <a:cubicBezTo>
                      <a:pt x="796332" y="2699968"/>
                      <a:pt x="719561" y="2784360"/>
                      <a:pt x="664792" y="2733782"/>
                    </a:cubicBezTo>
                    <a:cubicBezTo>
                      <a:pt x="585639" y="2660821"/>
                      <a:pt x="521346" y="2575381"/>
                      <a:pt x="459433" y="2488323"/>
                    </a:cubicBezTo>
                    <a:cubicBezTo>
                      <a:pt x="330274" y="2306776"/>
                      <a:pt x="213307" y="2117991"/>
                      <a:pt x="120438" y="1914918"/>
                    </a:cubicBezTo>
                    <a:cubicBezTo>
                      <a:pt x="79290" y="1825002"/>
                      <a:pt x="57383" y="1729657"/>
                      <a:pt x="39190" y="1633359"/>
                    </a:cubicBezTo>
                    <a:cubicBezTo>
                      <a:pt x="-38629" y="1222831"/>
                      <a:pt x="-19770" y="728484"/>
                      <a:pt x="274077" y="400538"/>
                    </a:cubicBezTo>
                    <a:cubicBezTo>
                      <a:pt x="387329" y="274046"/>
                      <a:pt x="527061" y="194036"/>
                      <a:pt x="694034" y="161841"/>
                    </a:cubicBezTo>
                    <a:cubicBezTo>
                      <a:pt x="951304" y="112216"/>
                      <a:pt x="1212194" y="206228"/>
                      <a:pt x="1443175" y="311574"/>
                    </a:cubicBezTo>
                    <a:cubicBezTo>
                      <a:pt x="1491086" y="333387"/>
                      <a:pt x="1538140" y="357485"/>
                      <a:pt x="1589574" y="371106"/>
                    </a:cubicBezTo>
                    <a:cubicBezTo>
                      <a:pt x="1606815" y="375678"/>
                      <a:pt x="1621674" y="373011"/>
                      <a:pt x="1636437" y="364438"/>
                    </a:cubicBezTo>
                    <a:cubicBezTo>
                      <a:pt x="1674633" y="342436"/>
                      <a:pt x="1709780" y="315861"/>
                      <a:pt x="1746261" y="291191"/>
                    </a:cubicBezTo>
                    <a:cubicBezTo>
                      <a:pt x="1879516" y="201180"/>
                      <a:pt x="2021057" y="129361"/>
                      <a:pt x="2178886" y="92976"/>
                    </a:cubicBezTo>
                    <a:cubicBezTo>
                      <a:pt x="2273279" y="71163"/>
                      <a:pt x="2368148" y="62877"/>
                      <a:pt x="2463779" y="66306"/>
                    </a:cubicBezTo>
                    <a:lnTo>
                      <a:pt x="2463779" y="66306"/>
                    </a:lnTo>
                    <a:close/>
                    <a:moveTo>
                      <a:pt x="243216" y="58495"/>
                    </a:moveTo>
                    <a:cubicBezTo>
                      <a:pt x="283602" y="53828"/>
                      <a:pt x="320178" y="72402"/>
                      <a:pt x="333036" y="104977"/>
                    </a:cubicBezTo>
                    <a:cubicBezTo>
                      <a:pt x="346086" y="138124"/>
                      <a:pt x="332465" y="184130"/>
                      <a:pt x="302556" y="206037"/>
                    </a:cubicBezTo>
                    <a:cubicBezTo>
                      <a:pt x="292650" y="213276"/>
                      <a:pt x="281030" y="216705"/>
                      <a:pt x="269028" y="219087"/>
                    </a:cubicBezTo>
                    <a:cubicBezTo>
                      <a:pt x="222832" y="233469"/>
                      <a:pt x="178255" y="227183"/>
                      <a:pt x="134631" y="208609"/>
                    </a:cubicBezTo>
                    <a:cubicBezTo>
                      <a:pt x="128344" y="205942"/>
                      <a:pt x="121867" y="199084"/>
                      <a:pt x="119295" y="193560"/>
                    </a:cubicBezTo>
                    <a:cubicBezTo>
                      <a:pt x="115581" y="185463"/>
                      <a:pt x="114723" y="182796"/>
                      <a:pt x="111675" y="171843"/>
                    </a:cubicBezTo>
                    <a:cubicBezTo>
                      <a:pt x="108246" y="159746"/>
                      <a:pt x="107103" y="144030"/>
                      <a:pt x="104817" y="133266"/>
                    </a:cubicBezTo>
                    <a:cubicBezTo>
                      <a:pt x="104817" y="133266"/>
                      <a:pt x="104627" y="111359"/>
                      <a:pt x="112533" y="104406"/>
                    </a:cubicBezTo>
                    <a:cubicBezTo>
                      <a:pt x="113771" y="101929"/>
                      <a:pt x="116819" y="101072"/>
                      <a:pt x="119200" y="99929"/>
                    </a:cubicBezTo>
                    <a:cubicBezTo>
                      <a:pt x="158634" y="80117"/>
                      <a:pt x="198924" y="63543"/>
                      <a:pt x="243216" y="58495"/>
                    </a:cubicBezTo>
                    <a:lnTo>
                      <a:pt x="243216" y="58495"/>
                    </a:lnTo>
                    <a:close/>
                    <a:moveTo>
                      <a:pt x="485913" y="297"/>
                    </a:moveTo>
                    <a:cubicBezTo>
                      <a:pt x="509535" y="-655"/>
                      <a:pt x="533347" y="869"/>
                      <a:pt x="557160" y="2202"/>
                    </a:cubicBezTo>
                    <a:cubicBezTo>
                      <a:pt x="566875" y="2774"/>
                      <a:pt x="570495" y="10299"/>
                      <a:pt x="573924" y="17919"/>
                    </a:cubicBezTo>
                    <a:cubicBezTo>
                      <a:pt x="577543" y="22491"/>
                      <a:pt x="579829" y="27729"/>
                      <a:pt x="581448" y="33254"/>
                    </a:cubicBezTo>
                    <a:cubicBezTo>
                      <a:pt x="584020" y="39731"/>
                      <a:pt x="586497" y="46113"/>
                      <a:pt x="589068" y="52590"/>
                    </a:cubicBezTo>
                    <a:cubicBezTo>
                      <a:pt x="591259" y="64401"/>
                      <a:pt x="591831" y="76307"/>
                      <a:pt x="590973" y="88308"/>
                    </a:cubicBezTo>
                    <a:cubicBezTo>
                      <a:pt x="587354" y="98119"/>
                      <a:pt x="596403" y="101929"/>
                      <a:pt x="585068" y="114883"/>
                    </a:cubicBezTo>
                    <a:cubicBezTo>
                      <a:pt x="550778" y="148983"/>
                      <a:pt x="498962" y="166699"/>
                      <a:pt x="451718" y="170700"/>
                    </a:cubicBezTo>
                    <a:cubicBezTo>
                      <a:pt x="392187" y="175843"/>
                      <a:pt x="343800" y="112216"/>
                      <a:pt x="365612" y="59733"/>
                    </a:cubicBezTo>
                    <a:cubicBezTo>
                      <a:pt x="373232" y="34397"/>
                      <a:pt x="393234" y="21729"/>
                      <a:pt x="415904" y="13251"/>
                    </a:cubicBezTo>
                    <a:cubicBezTo>
                      <a:pt x="438954" y="4679"/>
                      <a:pt x="462291" y="1250"/>
                      <a:pt x="485913" y="297"/>
                    </a:cubicBezTo>
                    <a:lnTo>
                      <a:pt x="485913" y="297"/>
                    </a:lnTo>
                    <a:close/>
                  </a:path>
                </a:pathLst>
              </a:custGeom>
              <a:solidFill>
                <a:srgbClr val="F9BD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695E8E1-8067-4C86-9681-6681FB538B5C}"/>
                  </a:ext>
                </a:extLst>
              </p:cNvPr>
              <p:cNvSpPr/>
              <p:nvPr/>
            </p:nvSpPr>
            <p:spPr>
              <a:xfrm>
                <a:off x="4492313" y="2245422"/>
                <a:ext cx="3159274" cy="3129153"/>
              </a:xfrm>
              <a:custGeom>
                <a:avLst/>
                <a:gdLst>
                  <a:gd name="connsiteX0" fmla="*/ 189658 w 3159274"/>
                  <a:gd name="connsiteY0" fmla="*/ 1275969 h 3129153"/>
                  <a:gd name="connsiteX1" fmla="*/ 178323 w 3159274"/>
                  <a:gd name="connsiteY1" fmla="*/ 1340168 h 3129153"/>
                  <a:gd name="connsiteX2" fmla="*/ 386063 w 3159274"/>
                  <a:gd name="connsiteY2" fmla="*/ 1830610 h 3129153"/>
                  <a:gd name="connsiteX3" fmla="*/ 518365 w 3159274"/>
                  <a:gd name="connsiteY3" fmla="*/ 1987868 h 3129153"/>
                  <a:gd name="connsiteX4" fmla="*/ 704103 w 3159274"/>
                  <a:gd name="connsiteY4" fmla="*/ 2097405 h 3129153"/>
                  <a:gd name="connsiteX5" fmla="*/ 827642 w 3159274"/>
                  <a:gd name="connsiteY5" fmla="*/ 2122075 h 3129153"/>
                  <a:gd name="connsiteX6" fmla="*/ 902032 w 3159274"/>
                  <a:gd name="connsiteY6" fmla="*/ 2182368 h 3129153"/>
                  <a:gd name="connsiteX7" fmla="*/ 1184925 w 3159274"/>
                  <a:gd name="connsiteY7" fmla="*/ 2658618 h 3129153"/>
                  <a:gd name="connsiteX8" fmla="*/ 1352470 w 3159274"/>
                  <a:gd name="connsiteY8" fmla="*/ 2876360 h 3129153"/>
                  <a:gd name="connsiteX9" fmla="*/ 1454482 w 3159274"/>
                  <a:gd name="connsiteY9" fmla="*/ 2987421 h 3129153"/>
                  <a:gd name="connsiteX10" fmla="*/ 1605073 w 3159274"/>
                  <a:gd name="connsiteY10" fmla="*/ 3118295 h 3129153"/>
                  <a:gd name="connsiteX11" fmla="*/ 1612502 w 3159274"/>
                  <a:gd name="connsiteY11" fmla="*/ 3129153 h 3129153"/>
                  <a:gd name="connsiteX12" fmla="*/ 1476580 w 3159274"/>
                  <a:gd name="connsiteY12" fmla="*/ 3021902 h 3129153"/>
                  <a:gd name="connsiteX13" fmla="*/ 986805 w 3159274"/>
                  <a:gd name="connsiteY13" fmla="*/ 2376773 h 3129153"/>
                  <a:gd name="connsiteX14" fmla="*/ 891079 w 3159274"/>
                  <a:gd name="connsiteY14" fmla="*/ 2198084 h 3129153"/>
                  <a:gd name="connsiteX15" fmla="*/ 784113 w 3159274"/>
                  <a:gd name="connsiteY15" fmla="*/ 2129790 h 3129153"/>
                  <a:gd name="connsiteX16" fmla="*/ 642000 w 3159274"/>
                  <a:gd name="connsiteY16" fmla="*/ 2103406 h 3129153"/>
                  <a:gd name="connsiteX17" fmla="*/ 453691 w 3159274"/>
                  <a:gd name="connsiteY17" fmla="*/ 1958816 h 3129153"/>
                  <a:gd name="connsiteX18" fmla="*/ 158035 w 3159274"/>
                  <a:gd name="connsiteY18" fmla="*/ 1330452 h 3129153"/>
                  <a:gd name="connsiteX19" fmla="*/ 173370 w 3159274"/>
                  <a:gd name="connsiteY19" fmla="*/ 1279398 h 3129153"/>
                  <a:gd name="connsiteX20" fmla="*/ 209374 w 3159274"/>
                  <a:gd name="connsiteY20" fmla="*/ 1259205 h 3129153"/>
                  <a:gd name="connsiteX21" fmla="*/ 189658 w 3159274"/>
                  <a:gd name="connsiteY21" fmla="*/ 1275969 h 3129153"/>
                  <a:gd name="connsiteX22" fmla="*/ 1020904 w 3159274"/>
                  <a:gd name="connsiteY22" fmla="*/ 1073468 h 3129153"/>
                  <a:gd name="connsiteX23" fmla="*/ 1015189 w 3159274"/>
                  <a:gd name="connsiteY23" fmla="*/ 1077754 h 3129153"/>
                  <a:gd name="connsiteX24" fmla="*/ 987186 w 3159274"/>
                  <a:gd name="connsiteY24" fmla="*/ 1115187 h 3129153"/>
                  <a:gd name="connsiteX25" fmla="*/ 1012237 w 3159274"/>
                  <a:gd name="connsiteY25" fmla="*/ 1297210 h 3129153"/>
                  <a:gd name="connsiteX26" fmla="*/ 1025191 w 3159274"/>
                  <a:gd name="connsiteY26" fmla="*/ 1424273 h 3129153"/>
                  <a:gd name="connsiteX27" fmla="*/ 1031668 w 3159274"/>
                  <a:gd name="connsiteY27" fmla="*/ 1561433 h 3129153"/>
                  <a:gd name="connsiteX28" fmla="*/ 986329 w 3159274"/>
                  <a:gd name="connsiteY28" fmla="*/ 1819085 h 3129153"/>
                  <a:gd name="connsiteX29" fmla="*/ 956611 w 3159274"/>
                  <a:gd name="connsiteY29" fmla="*/ 1880140 h 3129153"/>
                  <a:gd name="connsiteX30" fmla="*/ 948610 w 3159274"/>
                  <a:gd name="connsiteY30" fmla="*/ 1885188 h 3129153"/>
                  <a:gd name="connsiteX31" fmla="*/ 1011094 w 3159274"/>
                  <a:gd name="connsiteY31" fmla="*/ 1508474 h 3129153"/>
                  <a:gd name="connsiteX32" fmla="*/ 972994 w 3159274"/>
                  <a:gd name="connsiteY32" fmla="*/ 1150144 h 3129153"/>
                  <a:gd name="connsiteX33" fmla="*/ 969755 w 3159274"/>
                  <a:gd name="connsiteY33" fmla="*/ 1114425 h 3129153"/>
                  <a:gd name="connsiteX34" fmla="*/ 982995 w 3159274"/>
                  <a:gd name="connsiteY34" fmla="*/ 1082897 h 3129153"/>
                  <a:gd name="connsiteX35" fmla="*/ 1020904 w 3159274"/>
                  <a:gd name="connsiteY35" fmla="*/ 1073468 h 3129153"/>
                  <a:gd name="connsiteX36" fmla="*/ 117839 w 3159274"/>
                  <a:gd name="connsiteY36" fmla="*/ 587693 h 3129153"/>
                  <a:gd name="connsiteX37" fmla="*/ 81549 w 3159274"/>
                  <a:gd name="connsiteY37" fmla="*/ 703898 h 3129153"/>
                  <a:gd name="connsiteX38" fmla="*/ 31447 w 3159274"/>
                  <a:gd name="connsiteY38" fmla="*/ 927640 h 3129153"/>
                  <a:gd name="connsiteX39" fmla="*/ 18684 w 3159274"/>
                  <a:gd name="connsiteY39" fmla="*/ 1064228 h 3129153"/>
                  <a:gd name="connsiteX40" fmla="*/ 15445 w 3159274"/>
                  <a:gd name="connsiteY40" fmla="*/ 1188720 h 3129153"/>
                  <a:gd name="connsiteX41" fmla="*/ 33448 w 3159274"/>
                  <a:gd name="connsiteY41" fmla="*/ 1432465 h 3129153"/>
                  <a:gd name="connsiteX42" fmla="*/ 101647 w 3159274"/>
                  <a:gd name="connsiteY42" fmla="*/ 1755553 h 3129153"/>
                  <a:gd name="connsiteX43" fmla="*/ 198040 w 3159274"/>
                  <a:gd name="connsiteY43" fmla="*/ 1972437 h 3129153"/>
                  <a:gd name="connsiteX44" fmla="*/ 341105 w 3159274"/>
                  <a:gd name="connsiteY44" fmla="*/ 2218468 h 3129153"/>
                  <a:gd name="connsiteX45" fmla="*/ 544464 w 3159274"/>
                  <a:gd name="connsiteY45" fmla="*/ 2510600 h 3129153"/>
                  <a:gd name="connsiteX46" fmla="*/ 640476 w 3159274"/>
                  <a:gd name="connsiteY46" fmla="*/ 2624138 h 3129153"/>
                  <a:gd name="connsiteX47" fmla="*/ 690196 w 3159274"/>
                  <a:gd name="connsiteY47" fmla="*/ 2670334 h 3129153"/>
                  <a:gd name="connsiteX48" fmla="*/ 722581 w 3159274"/>
                  <a:gd name="connsiteY48" fmla="*/ 2672620 h 3129153"/>
                  <a:gd name="connsiteX49" fmla="*/ 738393 w 3159274"/>
                  <a:gd name="connsiteY49" fmla="*/ 2667000 h 3129153"/>
                  <a:gd name="connsiteX50" fmla="*/ 718962 w 3159274"/>
                  <a:gd name="connsiteY50" fmla="*/ 2682240 h 3129153"/>
                  <a:gd name="connsiteX51" fmla="*/ 702960 w 3159274"/>
                  <a:gd name="connsiteY51" fmla="*/ 2690336 h 3129153"/>
                  <a:gd name="connsiteX52" fmla="*/ 660574 w 3159274"/>
                  <a:gd name="connsiteY52" fmla="*/ 2674811 h 3129153"/>
                  <a:gd name="connsiteX53" fmla="*/ 455119 w 3159274"/>
                  <a:gd name="connsiteY53" fmla="*/ 2429161 h 3129153"/>
                  <a:gd name="connsiteX54" fmla="*/ 116125 w 3159274"/>
                  <a:gd name="connsiteY54" fmla="*/ 1855661 h 3129153"/>
                  <a:gd name="connsiteX55" fmla="*/ 34876 w 3159274"/>
                  <a:gd name="connsiteY55" fmla="*/ 1574102 h 3129153"/>
                  <a:gd name="connsiteX56" fmla="*/ 396 w 3159274"/>
                  <a:gd name="connsiteY56" fmla="*/ 1164527 h 3129153"/>
                  <a:gd name="connsiteX57" fmla="*/ 76310 w 3159274"/>
                  <a:gd name="connsiteY57" fmla="*/ 689420 h 3129153"/>
                  <a:gd name="connsiteX58" fmla="*/ 117839 w 3159274"/>
                  <a:gd name="connsiteY58" fmla="*/ 587693 h 3129153"/>
                  <a:gd name="connsiteX59" fmla="*/ 117839 w 3159274"/>
                  <a:gd name="connsiteY59" fmla="*/ 587693 h 3129153"/>
                  <a:gd name="connsiteX60" fmla="*/ 815926 w 3159274"/>
                  <a:gd name="connsiteY60" fmla="*/ 179737 h 3129153"/>
                  <a:gd name="connsiteX61" fmla="*/ 881363 w 3159274"/>
                  <a:gd name="connsiteY61" fmla="*/ 180308 h 3129153"/>
                  <a:gd name="connsiteX62" fmla="*/ 1298272 w 3159274"/>
                  <a:gd name="connsiteY62" fmla="*/ 300990 h 3129153"/>
                  <a:gd name="connsiteX63" fmla="*/ 1536112 w 3159274"/>
                  <a:gd name="connsiteY63" fmla="*/ 420148 h 3129153"/>
                  <a:gd name="connsiteX64" fmla="*/ 1546970 w 3159274"/>
                  <a:gd name="connsiteY64" fmla="*/ 429387 h 3129153"/>
                  <a:gd name="connsiteX65" fmla="*/ 1379616 w 3159274"/>
                  <a:gd name="connsiteY65" fmla="*/ 352997 h 3129153"/>
                  <a:gd name="connsiteX66" fmla="*/ 989758 w 3159274"/>
                  <a:gd name="connsiteY66" fmla="*/ 217170 h 3129153"/>
                  <a:gd name="connsiteX67" fmla="*/ 899842 w 3159274"/>
                  <a:gd name="connsiteY67" fmla="*/ 204407 h 3129153"/>
                  <a:gd name="connsiteX68" fmla="*/ 525985 w 3159274"/>
                  <a:gd name="connsiteY68" fmla="*/ 290703 h 3129153"/>
                  <a:gd name="connsiteX69" fmla="*/ 585707 w 3159274"/>
                  <a:gd name="connsiteY69" fmla="*/ 245174 h 3129153"/>
                  <a:gd name="connsiteX70" fmla="*/ 750680 w 3159274"/>
                  <a:gd name="connsiteY70" fmla="*/ 185738 h 3129153"/>
                  <a:gd name="connsiteX71" fmla="*/ 815926 w 3159274"/>
                  <a:gd name="connsiteY71" fmla="*/ 179737 h 3129153"/>
                  <a:gd name="connsiteX72" fmla="*/ 815926 w 3159274"/>
                  <a:gd name="connsiteY72" fmla="*/ 179737 h 3129153"/>
                  <a:gd name="connsiteX73" fmla="*/ 2466323 w 3159274"/>
                  <a:gd name="connsiteY73" fmla="*/ 113443 h 3129153"/>
                  <a:gd name="connsiteX74" fmla="*/ 2679874 w 3159274"/>
                  <a:gd name="connsiteY74" fmla="*/ 148685 h 3129153"/>
                  <a:gd name="connsiteX75" fmla="*/ 2893329 w 3159274"/>
                  <a:gd name="connsiteY75" fmla="*/ 273177 h 3129153"/>
                  <a:gd name="connsiteX76" fmla="*/ 3073447 w 3159274"/>
                  <a:gd name="connsiteY76" fmla="*/ 507683 h 3129153"/>
                  <a:gd name="connsiteX77" fmla="*/ 3147742 w 3159274"/>
                  <a:gd name="connsiteY77" fmla="*/ 759333 h 3129153"/>
                  <a:gd name="connsiteX78" fmla="*/ 3157552 w 3159274"/>
                  <a:gd name="connsiteY78" fmla="*/ 988790 h 3129153"/>
                  <a:gd name="connsiteX79" fmla="*/ 3116309 w 3159274"/>
                  <a:gd name="connsiteY79" fmla="*/ 1272731 h 3129153"/>
                  <a:gd name="connsiteX80" fmla="*/ 3056302 w 3159274"/>
                  <a:gd name="connsiteY80" fmla="*/ 1492282 h 3129153"/>
                  <a:gd name="connsiteX81" fmla="*/ 3048206 w 3159274"/>
                  <a:gd name="connsiteY81" fmla="*/ 1506569 h 3129153"/>
                  <a:gd name="connsiteX82" fmla="*/ 3099736 w 3159274"/>
                  <a:gd name="connsiteY82" fmla="*/ 1314069 h 3129153"/>
                  <a:gd name="connsiteX83" fmla="*/ 3138407 w 3159274"/>
                  <a:gd name="connsiteY83" fmla="*/ 890588 h 3129153"/>
                  <a:gd name="connsiteX84" fmla="*/ 2996580 w 3159274"/>
                  <a:gd name="connsiteY84" fmla="*/ 426053 h 3129153"/>
                  <a:gd name="connsiteX85" fmla="*/ 2538713 w 3159274"/>
                  <a:gd name="connsiteY85" fmla="*/ 126016 h 3129153"/>
                  <a:gd name="connsiteX86" fmla="*/ 2348499 w 3159274"/>
                  <a:gd name="connsiteY86" fmla="*/ 121539 h 3129153"/>
                  <a:gd name="connsiteX87" fmla="*/ 2393648 w 3159274"/>
                  <a:gd name="connsiteY87" fmla="*/ 114300 h 3129153"/>
                  <a:gd name="connsiteX88" fmla="*/ 2466323 w 3159274"/>
                  <a:gd name="connsiteY88" fmla="*/ 113443 h 3129153"/>
                  <a:gd name="connsiteX89" fmla="*/ 2466323 w 3159274"/>
                  <a:gd name="connsiteY89" fmla="*/ 113443 h 3129153"/>
                  <a:gd name="connsiteX90" fmla="*/ 115458 w 3159274"/>
                  <a:gd name="connsiteY90" fmla="*/ 46292 h 3129153"/>
                  <a:gd name="connsiteX91" fmla="*/ 114982 w 3159274"/>
                  <a:gd name="connsiteY91" fmla="*/ 62389 h 3129153"/>
                  <a:gd name="connsiteX92" fmla="*/ 176227 w 3159274"/>
                  <a:gd name="connsiteY92" fmla="*/ 149447 h 3129153"/>
                  <a:gd name="connsiteX93" fmla="*/ 271954 w 3159274"/>
                  <a:gd name="connsiteY93" fmla="*/ 161068 h 3129153"/>
                  <a:gd name="connsiteX94" fmla="*/ 137556 w 3159274"/>
                  <a:gd name="connsiteY94" fmla="*/ 150590 h 3129153"/>
                  <a:gd name="connsiteX95" fmla="*/ 122221 w 3159274"/>
                  <a:gd name="connsiteY95" fmla="*/ 135541 h 3129153"/>
                  <a:gd name="connsiteX96" fmla="*/ 114601 w 3159274"/>
                  <a:gd name="connsiteY96" fmla="*/ 113729 h 3129153"/>
                  <a:gd name="connsiteX97" fmla="*/ 107743 w 3159274"/>
                  <a:gd name="connsiteY97" fmla="*/ 75152 h 3129153"/>
                  <a:gd name="connsiteX98" fmla="*/ 115458 w 3159274"/>
                  <a:gd name="connsiteY98" fmla="*/ 46292 h 3129153"/>
                  <a:gd name="connsiteX99" fmla="*/ 115458 w 3159274"/>
                  <a:gd name="connsiteY99" fmla="*/ 46292 h 3129153"/>
                  <a:gd name="connsiteX100" fmla="*/ 368251 w 3159274"/>
                  <a:gd name="connsiteY100" fmla="*/ 0 h 3129153"/>
                  <a:gd name="connsiteX101" fmla="*/ 435117 w 3159274"/>
                  <a:gd name="connsiteY101" fmla="*/ 91154 h 3129153"/>
                  <a:gd name="connsiteX102" fmla="*/ 506935 w 3159274"/>
                  <a:gd name="connsiteY102" fmla="*/ 82391 h 3129153"/>
                  <a:gd name="connsiteX103" fmla="*/ 578182 w 3159274"/>
                  <a:gd name="connsiteY103" fmla="*/ 55150 h 3129153"/>
                  <a:gd name="connsiteX104" fmla="*/ 454357 w 3159274"/>
                  <a:gd name="connsiteY104" fmla="*/ 111062 h 3129153"/>
                  <a:gd name="connsiteX105" fmla="*/ 368251 w 3159274"/>
                  <a:gd name="connsiteY105" fmla="*/ 0 h 3129153"/>
                  <a:gd name="connsiteX106" fmla="*/ 368251 w 3159274"/>
                  <a:gd name="connsiteY106" fmla="*/ 0 h 3129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159274" h="3129153">
                    <a:moveTo>
                      <a:pt x="189658" y="1275969"/>
                    </a:moveTo>
                    <a:cubicBezTo>
                      <a:pt x="167655" y="1293876"/>
                      <a:pt x="172894" y="1317403"/>
                      <a:pt x="178323" y="1340168"/>
                    </a:cubicBezTo>
                    <a:cubicBezTo>
                      <a:pt x="219947" y="1515332"/>
                      <a:pt x="287479" y="1679448"/>
                      <a:pt x="386063" y="1830610"/>
                    </a:cubicBezTo>
                    <a:cubicBezTo>
                      <a:pt x="425306" y="1890713"/>
                      <a:pt x="461692" y="1943291"/>
                      <a:pt x="518365" y="1987868"/>
                    </a:cubicBezTo>
                    <a:cubicBezTo>
                      <a:pt x="568372" y="2027206"/>
                      <a:pt x="644000" y="2085213"/>
                      <a:pt x="704103" y="2097405"/>
                    </a:cubicBezTo>
                    <a:cubicBezTo>
                      <a:pt x="731059" y="2102834"/>
                      <a:pt x="801067" y="2115026"/>
                      <a:pt x="827642" y="2122075"/>
                    </a:cubicBezTo>
                    <a:cubicBezTo>
                      <a:pt x="855169" y="2129409"/>
                      <a:pt x="889174" y="2156270"/>
                      <a:pt x="902032" y="2182368"/>
                    </a:cubicBezTo>
                    <a:cubicBezTo>
                      <a:pt x="988615" y="2358104"/>
                      <a:pt x="1073197" y="2497741"/>
                      <a:pt x="1184925" y="2658618"/>
                    </a:cubicBezTo>
                    <a:cubicBezTo>
                      <a:pt x="1237217" y="2733866"/>
                      <a:pt x="1293034" y="2806446"/>
                      <a:pt x="1352470" y="2876360"/>
                    </a:cubicBezTo>
                    <a:cubicBezTo>
                      <a:pt x="1385140" y="2914745"/>
                      <a:pt x="1418859" y="2952179"/>
                      <a:pt x="1454482" y="2987421"/>
                    </a:cubicBezTo>
                    <a:cubicBezTo>
                      <a:pt x="1501631" y="3034189"/>
                      <a:pt x="1548780" y="3081719"/>
                      <a:pt x="1605073" y="3118295"/>
                    </a:cubicBezTo>
                    <a:cubicBezTo>
                      <a:pt x="1608692" y="3120676"/>
                      <a:pt x="1614883" y="3122200"/>
                      <a:pt x="1612502" y="3129153"/>
                    </a:cubicBezTo>
                    <a:cubicBezTo>
                      <a:pt x="1562972" y="3098768"/>
                      <a:pt x="1518871" y="3061430"/>
                      <a:pt x="1476580" y="3021902"/>
                    </a:cubicBezTo>
                    <a:cubicBezTo>
                      <a:pt x="1276460" y="2834926"/>
                      <a:pt x="1123203" y="2612327"/>
                      <a:pt x="986805" y="2376773"/>
                    </a:cubicBezTo>
                    <a:cubicBezTo>
                      <a:pt x="951277" y="2315337"/>
                      <a:pt x="925654" y="2259997"/>
                      <a:pt x="891079" y="2198084"/>
                    </a:cubicBezTo>
                    <a:cubicBezTo>
                      <a:pt x="873934" y="2167319"/>
                      <a:pt x="831452" y="2139220"/>
                      <a:pt x="784113" y="2129790"/>
                    </a:cubicBezTo>
                    <a:cubicBezTo>
                      <a:pt x="739822" y="2120932"/>
                      <a:pt x="683243" y="2123123"/>
                      <a:pt x="642000" y="2103406"/>
                    </a:cubicBezTo>
                    <a:cubicBezTo>
                      <a:pt x="589136" y="2078069"/>
                      <a:pt x="489219" y="2003012"/>
                      <a:pt x="453691" y="1958816"/>
                    </a:cubicBezTo>
                    <a:cubicBezTo>
                      <a:pt x="304624" y="1773174"/>
                      <a:pt x="210136" y="1561910"/>
                      <a:pt x="158035" y="1330452"/>
                    </a:cubicBezTo>
                    <a:cubicBezTo>
                      <a:pt x="153082" y="1308449"/>
                      <a:pt x="162226" y="1294543"/>
                      <a:pt x="173370" y="1279398"/>
                    </a:cubicBezTo>
                    <a:cubicBezTo>
                      <a:pt x="178037" y="1274445"/>
                      <a:pt x="194515" y="1263682"/>
                      <a:pt x="209374" y="1259205"/>
                    </a:cubicBezTo>
                    <a:cubicBezTo>
                      <a:pt x="209565" y="1259205"/>
                      <a:pt x="193753" y="1272540"/>
                      <a:pt x="189658" y="1275969"/>
                    </a:cubicBezTo>
                    <a:close/>
                    <a:moveTo>
                      <a:pt x="1020904" y="1073468"/>
                    </a:moveTo>
                    <a:cubicBezTo>
                      <a:pt x="1018999" y="1074992"/>
                      <a:pt x="1017285" y="1077373"/>
                      <a:pt x="1015189" y="1077754"/>
                    </a:cubicBezTo>
                    <a:cubicBezTo>
                      <a:pt x="993568" y="1082326"/>
                      <a:pt x="984233" y="1093565"/>
                      <a:pt x="987186" y="1115187"/>
                    </a:cubicBezTo>
                    <a:cubicBezTo>
                      <a:pt x="995282" y="1175861"/>
                      <a:pt x="1005093" y="1236440"/>
                      <a:pt x="1012237" y="1297210"/>
                    </a:cubicBezTo>
                    <a:cubicBezTo>
                      <a:pt x="1017190" y="1339501"/>
                      <a:pt x="1022524" y="1381697"/>
                      <a:pt x="1025191" y="1424273"/>
                    </a:cubicBezTo>
                    <a:cubicBezTo>
                      <a:pt x="1028048" y="1469993"/>
                      <a:pt x="1034144" y="1515713"/>
                      <a:pt x="1031668" y="1561433"/>
                    </a:cubicBezTo>
                    <a:cubicBezTo>
                      <a:pt x="1026905" y="1649063"/>
                      <a:pt x="1021571" y="1736884"/>
                      <a:pt x="986329" y="1819085"/>
                    </a:cubicBezTo>
                    <a:cubicBezTo>
                      <a:pt x="977470" y="1839944"/>
                      <a:pt x="966707" y="1859947"/>
                      <a:pt x="956611" y="1880140"/>
                    </a:cubicBezTo>
                    <a:cubicBezTo>
                      <a:pt x="955182" y="1882997"/>
                      <a:pt x="954039" y="1887855"/>
                      <a:pt x="948610" y="1885188"/>
                    </a:cubicBezTo>
                    <a:cubicBezTo>
                      <a:pt x="1011665" y="1766602"/>
                      <a:pt x="1015189" y="1638110"/>
                      <a:pt x="1011094" y="1508474"/>
                    </a:cubicBezTo>
                    <a:cubicBezTo>
                      <a:pt x="1007284" y="1388078"/>
                      <a:pt x="988996" y="1269302"/>
                      <a:pt x="972994" y="1150144"/>
                    </a:cubicBezTo>
                    <a:cubicBezTo>
                      <a:pt x="971374" y="1138333"/>
                      <a:pt x="970803" y="1126331"/>
                      <a:pt x="969755" y="1114425"/>
                    </a:cubicBezTo>
                    <a:cubicBezTo>
                      <a:pt x="968612" y="1101566"/>
                      <a:pt x="972422" y="1090136"/>
                      <a:pt x="982995" y="1082897"/>
                    </a:cubicBezTo>
                    <a:cubicBezTo>
                      <a:pt x="990710" y="1077754"/>
                      <a:pt x="1020904" y="1073468"/>
                      <a:pt x="1020904" y="1073468"/>
                    </a:cubicBezTo>
                    <a:close/>
                    <a:moveTo>
                      <a:pt x="117839" y="587693"/>
                    </a:moveTo>
                    <a:cubicBezTo>
                      <a:pt x="105838" y="620363"/>
                      <a:pt x="95170" y="660749"/>
                      <a:pt x="81549" y="703898"/>
                    </a:cubicBezTo>
                    <a:cubicBezTo>
                      <a:pt x="72500" y="720185"/>
                      <a:pt x="39544" y="868109"/>
                      <a:pt x="31447" y="927640"/>
                    </a:cubicBezTo>
                    <a:cubicBezTo>
                      <a:pt x="25256" y="972884"/>
                      <a:pt x="21065" y="1018508"/>
                      <a:pt x="18684" y="1064228"/>
                    </a:cubicBezTo>
                    <a:cubicBezTo>
                      <a:pt x="16493" y="1105757"/>
                      <a:pt x="14398" y="1147191"/>
                      <a:pt x="15445" y="1188720"/>
                    </a:cubicBezTo>
                    <a:cubicBezTo>
                      <a:pt x="17541" y="1270254"/>
                      <a:pt x="22875" y="1351502"/>
                      <a:pt x="33448" y="1432465"/>
                    </a:cubicBezTo>
                    <a:cubicBezTo>
                      <a:pt x="47735" y="1542098"/>
                      <a:pt x="68404" y="1650111"/>
                      <a:pt x="101647" y="1755553"/>
                    </a:cubicBezTo>
                    <a:cubicBezTo>
                      <a:pt x="125554" y="1831467"/>
                      <a:pt x="161083" y="1902428"/>
                      <a:pt x="198040" y="1972437"/>
                    </a:cubicBezTo>
                    <a:cubicBezTo>
                      <a:pt x="242331" y="2056352"/>
                      <a:pt x="290432" y="2138172"/>
                      <a:pt x="341105" y="2218468"/>
                    </a:cubicBezTo>
                    <a:cubicBezTo>
                      <a:pt x="404542" y="2318861"/>
                      <a:pt x="471407" y="2416874"/>
                      <a:pt x="544464" y="2510600"/>
                    </a:cubicBezTo>
                    <a:cubicBezTo>
                      <a:pt x="575039" y="2549747"/>
                      <a:pt x="607615" y="2587085"/>
                      <a:pt x="640476" y="2624138"/>
                    </a:cubicBezTo>
                    <a:cubicBezTo>
                      <a:pt x="655430" y="2640997"/>
                      <a:pt x="673051" y="2655665"/>
                      <a:pt x="690196" y="2670334"/>
                    </a:cubicBezTo>
                    <a:cubicBezTo>
                      <a:pt x="699721" y="2678430"/>
                      <a:pt x="711532" y="2675668"/>
                      <a:pt x="722581" y="2672620"/>
                    </a:cubicBezTo>
                    <a:cubicBezTo>
                      <a:pt x="727915" y="2671096"/>
                      <a:pt x="733154" y="2668905"/>
                      <a:pt x="738393" y="2667000"/>
                    </a:cubicBezTo>
                    <a:cubicBezTo>
                      <a:pt x="731916" y="2672048"/>
                      <a:pt x="725439" y="2677192"/>
                      <a:pt x="718962" y="2682240"/>
                    </a:cubicBezTo>
                    <a:cubicBezTo>
                      <a:pt x="715628" y="2689003"/>
                      <a:pt x="709913" y="2690813"/>
                      <a:pt x="702960" y="2690336"/>
                    </a:cubicBezTo>
                    <a:cubicBezTo>
                      <a:pt x="686386" y="2691670"/>
                      <a:pt x="673242" y="2686431"/>
                      <a:pt x="660574" y="2674811"/>
                    </a:cubicBezTo>
                    <a:cubicBezTo>
                      <a:pt x="581326" y="2601849"/>
                      <a:pt x="517127" y="2516315"/>
                      <a:pt x="455119" y="2429161"/>
                    </a:cubicBezTo>
                    <a:cubicBezTo>
                      <a:pt x="325960" y="2247614"/>
                      <a:pt x="208993" y="2058734"/>
                      <a:pt x="116125" y="1855661"/>
                    </a:cubicBezTo>
                    <a:cubicBezTo>
                      <a:pt x="74977" y="1765745"/>
                      <a:pt x="53069" y="1670399"/>
                      <a:pt x="34876" y="1574102"/>
                    </a:cubicBezTo>
                    <a:cubicBezTo>
                      <a:pt x="9349" y="1438847"/>
                      <a:pt x="-2366" y="1302258"/>
                      <a:pt x="396" y="1164527"/>
                    </a:cubicBezTo>
                    <a:cubicBezTo>
                      <a:pt x="3634" y="1002697"/>
                      <a:pt x="25351" y="843725"/>
                      <a:pt x="76310" y="689420"/>
                    </a:cubicBezTo>
                    <a:cubicBezTo>
                      <a:pt x="77739" y="686848"/>
                      <a:pt x="94789" y="631222"/>
                      <a:pt x="117839" y="587693"/>
                    </a:cubicBezTo>
                    <a:lnTo>
                      <a:pt x="117839" y="587693"/>
                    </a:lnTo>
                    <a:close/>
                    <a:moveTo>
                      <a:pt x="815926" y="179737"/>
                    </a:moveTo>
                    <a:cubicBezTo>
                      <a:pt x="838310" y="178689"/>
                      <a:pt x="860789" y="178689"/>
                      <a:pt x="881363" y="180308"/>
                    </a:cubicBezTo>
                    <a:cubicBezTo>
                      <a:pt x="1050813" y="192881"/>
                      <a:pt x="1196831" y="255270"/>
                      <a:pt x="1298272" y="300990"/>
                    </a:cubicBezTo>
                    <a:cubicBezTo>
                      <a:pt x="1379235" y="337471"/>
                      <a:pt x="1456673" y="380714"/>
                      <a:pt x="1536112" y="420148"/>
                    </a:cubicBezTo>
                    <a:cubicBezTo>
                      <a:pt x="1540398" y="422243"/>
                      <a:pt x="1546113" y="423196"/>
                      <a:pt x="1546970" y="429387"/>
                    </a:cubicBezTo>
                    <a:cubicBezTo>
                      <a:pt x="1489915" y="406718"/>
                      <a:pt x="1435528" y="378143"/>
                      <a:pt x="1379616" y="352997"/>
                    </a:cubicBezTo>
                    <a:cubicBezTo>
                      <a:pt x="1253695" y="296228"/>
                      <a:pt x="1128346" y="259556"/>
                      <a:pt x="989758" y="217170"/>
                    </a:cubicBezTo>
                    <a:cubicBezTo>
                      <a:pt x="964326" y="209455"/>
                      <a:pt x="930322" y="207359"/>
                      <a:pt x="899842" y="204407"/>
                    </a:cubicBezTo>
                    <a:cubicBezTo>
                      <a:pt x="801925" y="185928"/>
                      <a:pt x="635904" y="219170"/>
                      <a:pt x="525985" y="290703"/>
                    </a:cubicBezTo>
                    <a:cubicBezTo>
                      <a:pt x="547512" y="267653"/>
                      <a:pt x="565228" y="257270"/>
                      <a:pt x="585707" y="245174"/>
                    </a:cubicBezTo>
                    <a:cubicBezTo>
                      <a:pt x="636666" y="215170"/>
                      <a:pt x="691530" y="194024"/>
                      <a:pt x="750680" y="185738"/>
                    </a:cubicBezTo>
                    <a:cubicBezTo>
                      <a:pt x="771159" y="182975"/>
                      <a:pt x="793543" y="180785"/>
                      <a:pt x="815926" y="179737"/>
                    </a:cubicBezTo>
                    <a:lnTo>
                      <a:pt x="815926" y="179737"/>
                    </a:lnTo>
                    <a:close/>
                    <a:moveTo>
                      <a:pt x="2466323" y="113443"/>
                    </a:moveTo>
                    <a:cubicBezTo>
                      <a:pt x="2538713" y="114871"/>
                      <a:pt x="2610246" y="124206"/>
                      <a:pt x="2679874" y="148685"/>
                    </a:cubicBezTo>
                    <a:cubicBezTo>
                      <a:pt x="2758931" y="176594"/>
                      <a:pt x="2829797" y="218027"/>
                      <a:pt x="2893329" y="273177"/>
                    </a:cubicBezTo>
                    <a:cubicBezTo>
                      <a:pt x="2969529" y="339281"/>
                      <a:pt x="3029727" y="417290"/>
                      <a:pt x="3073447" y="507683"/>
                    </a:cubicBezTo>
                    <a:cubicBezTo>
                      <a:pt x="3112023" y="587312"/>
                      <a:pt x="3134692" y="671703"/>
                      <a:pt x="3147742" y="759333"/>
                    </a:cubicBezTo>
                    <a:cubicBezTo>
                      <a:pt x="3159172" y="835724"/>
                      <a:pt x="3161363" y="912305"/>
                      <a:pt x="3157552" y="988790"/>
                    </a:cubicBezTo>
                    <a:cubicBezTo>
                      <a:pt x="3152790" y="1084517"/>
                      <a:pt x="3139074" y="1179290"/>
                      <a:pt x="3116309" y="1272731"/>
                    </a:cubicBezTo>
                    <a:cubicBezTo>
                      <a:pt x="3098307" y="1346549"/>
                      <a:pt x="3079733" y="1419987"/>
                      <a:pt x="3056302" y="1492282"/>
                    </a:cubicBezTo>
                    <a:cubicBezTo>
                      <a:pt x="3054682" y="1497235"/>
                      <a:pt x="3055825" y="1504664"/>
                      <a:pt x="3048206" y="1506569"/>
                    </a:cubicBezTo>
                    <a:cubicBezTo>
                      <a:pt x="3065827" y="1442561"/>
                      <a:pt x="3085353" y="1379030"/>
                      <a:pt x="3099736" y="1314069"/>
                    </a:cubicBezTo>
                    <a:cubicBezTo>
                      <a:pt x="3130501" y="1174528"/>
                      <a:pt x="3146504" y="1033463"/>
                      <a:pt x="3138407" y="890588"/>
                    </a:cubicBezTo>
                    <a:cubicBezTo>
                      <a:pt x="3129073" y="724472"/>
                      <a:pt x="3091544" y="565785"/>
                      <a:pt x="2996580" y="426053"/>
                    </a:cubicBezTo>
                    <a:cubicBezTo>
                      <a:pt x="2885899" y="263081"/>
                      <a:pt x="2734738" y="159544"/>
                      <a:pt x="2538713" y="126016"/>
                    </a:cubicBezTo>
                    <a:cubicBezTo>
                      <a:pt x="2475658" y="115253"/>
                      <a:pt x="2412031" y="116586"/>
                      <a:pt x="2348499" y="121539"/>
                    </a:cubicBezTo>
                    <a:cubicBezTo>
                      <a:pt x="2362310" y="111919"/>
                      <a:pt x="2379074" y="114871"/>
                      <a:pt x="2393648" y="114300"/>
                    </a:cubicBezTo>
                    <a:cubicBezTo>
                      <a:pt x="2417936" y="113443"/>
                      <a:pt x="2442130" y="112967"/>
                      <a:pt x="2466323" y="113443"/>
                    </a:cubicBezTo>
                    <a:lnTo>
                      <a:pt x="2466323" y="113443"/>
                    </a:lnTo>
                    <a:close/>
                    <a:moveTo>
                      <a:pt x="115458" y="46292"/>
                    </a:moveTo>
                    <a:cubicBezTo>
                      <a:pt x="115553" y="50673"/>
                      <a:pt x="114696" y="58007"/>
                      <a:pt x="114982" y="62389"/>
                    </a:cubicBezTo>
                    <a:cubicBezTo>
                      <a:pt x="118125" y="117348"/>
                      <a:pt x="131079" y="135827"/>
                      <a:pt x="176227" y="149447"/>
                    </a:cubicBezTo>
                    <a:cubicBezTo>
                      <a:pt x="208136" y="159068"/>
                      <a:pt x="239092" y="164687"/>
                      <a:pt x="271954" y="161068"/>
                    </a:cubicBezTo>
                    <a:cubicBezTo>
                      <a:pt x="225757" y="175546"/>
                      <a:pt x="181180" y="169164"/>
                      <a:pt x="137556" y="150590"/>
                    </a:cubicBezTo>
                    <a:cubicBezTo>
                      <a:pt x="131269" y="147923"/>
                      <a:pt x="124792" y="141065"/>
                      <a:pt x="122221" y="135541"/>
                    </a:cubicBezTo>
                    <a:cubicBezTo>
                      <a:pt x="118506" y="127445"/>
                      <a:pt x="117649" y="124778"/>
                      <a:pt x="114601" y="113729"/>
                    </a:cubicBezTo>
                    <a:cubicBezTo>
                      <a:pt x="111172" y="101632"/>
                      <a:pt x="109933" y="85820"/>
                      <a:pt x="107743" y="75152"/>
                    </a:cubicBezTo>
                    <a:cubicBezTo>
                      <a:pt x="107743" y="75152"/>
                      <a:pt x="107552" y="53245"/>
                      <a:pt x="115458" y="46292"/>
                    </a:cubicBezTo>
                    <a:lnTo>
                      <a:pt x="115458" y="46292"/>
                    </a:lnTo>
                    <a:close/>
                    <a:moveTo>
                      <a:pt x="368251" y="0"/>
                    </a:moveTo>
                    <a:cubicBezTo>
                      <a:pt x="366346" y="52102"/>
                      <a:pt x="386825" y="81439"/>
                      <a:pt x="435117" y="91154"/>
                    </a:cubicBezTo>
                    <a:cubicBezTo>
                      <a:pt x="459406" y="96012"/>
                      <a:pt x="483218" y="88011"/>
                      <a:pt x="506935" y="82391"/>
                    </a:cubicBezTo>
                    <a:cubicBezTo>
                      <a:pt x="531891" y="76391"/>
                      <a:pt x="553798" y="62484"/>
                      <a:pt x="578182" y="55150"/>
                    </a:cubicBezTo>
                    <a:cubicBezTo>
                      <a:pt x="543892" y="89249"/>
                      <a:pt x="501601" y="106966"/>
                      <a:pt x="454357" y="111062"/>
                    </a:cubicBezTo>
                    <a:cubicBezTo>
                      <a:pt x="394731" y="116110"/>
                      <a:pt x="346439" y="52578"/>
                      <a:pt x="368251" y="0"/>
                    </a:cubicBezTo>
                    <a:lnTo>
                      <a:pt x="368251" y="0"/>
                    </a:lnTo>
                    <a:close/>
                  </a:path>
                </a:pathLst>
              </a:custGeom>
              <a:solidFill>
                <a:srgbClr val="F053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99BE42-46CC-4F42-90AE-52BBBE5606EF}"/>
                </a:ext>
              </a:extLst>
            </p:cNvPr>
            <p:cNvGrpSpPr/>
            <p:nvPr/>
          </p:nvGrpSpPr>
          <p:grpSpPr>
            <a:xfrm>
              <a:off x="4410280" y="2192200"/>
              <a:ext cx="1142752" cy="1347670"/>
              <a:chOff x="4410280" y="2192200"/>
              <a:chExt cx="1142752" cy="134767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9C0218E-5F89-406C-8931-4412C55139E2}"/>
                  </a:ext>
                </a:extLst>
              </p:cNvPr>
              <p:cNvSpPr/>
              <p:nvPr/>
            </p:nvSpPr>
            <p:spPr>
              <a:xfrm>
                <a:off x="4410412" y="2192200"/>
                <a:ext cx="1142620" cy="1347670"/>
              </a:xfrm>
              <a:custGeom>
                <a:avLst/>
                <a:gdLst>
                  <a:gd name="connsiteX0" fmla="*/ 1140715 w 1142620"/>
                  <a:gd name="connsiteY0" fmla="*/ 1126119 h 1347670"/>
                  <a:gd name="connsiteX1" fmla="*/ 1109283 w 1142620"/>
                  <a:gd name="connsiteY1" fmla="*/ 1128691 h 1347670"/>
                  <a:gd name="connsiteX2" fmla="*/ 1077755 w 1142620"/>
                  <a:gd name="connsiteY2" fmla="*/ 1129072 h 1347670"/>
                  <a:gd name="connsiteX3" fmla="*/ 1077755 w 1142620"/>
                  <a:gd name="connsiteY3" fmla="*/ 1129072 h 1347670"/>
                  <a:gd name="connsiteX4" fmla="*/ 1116617 w 1142620"/>
                  <a:gd name="connsiteY4" fmla="*/ 1127738 h 1347670"/>
                  <a:gd name="connsiteX5" fmla="*/ 1133095 w 1142620"/>
                  <a:gd name="connsiteY5" fmla="*/ 1126595 h 1347670"/>
                  <a:gd name="connsiteX6" fmla="*/ 1140715 w 1142620"/>
                  <a:gd name="connsiteY6" fmla="*/ 1126119 h 1347670"/>
                  <a:gd name="connsiteX7" fmla="*/ 1140715 w 1142620"/>
                  <a:gd name="connsiteY7" fmla="*/ 1126119 h 1347670"/>
                  <a:gd name="connsiteX8" fmla="*/ 1140715 w 1142620"/>
                  <a:gd name="connsiteY8" fmla="*/ 1126119 h 1347670"/>
                  <a:gd name="connsiteX9" fmla="*/ 1142525 w 1142620"/>
                  <a:gd name="connsiteY9" fmla="*/ 1125928 h 1347670"/>
                  <a:gd name="connsiteX10" fmla="*/ 1142525 w 1142620"/>
                  <a:gd name="connsiteY10" fmla="*/ 1125928 h 1347670"/>
                  <a:gd name="connsiteX11" fmla="*/ 1140715 w 1142620"/>
                  <a:gd name="connsiteY11" fmla="*/ 1126119 h 1347670"/>
                  <a:gd name="connsiteX12" fmla="*/ 1142525 w 1142620"/>
                  <a:gd name="connsiteY12" fmla="*/ 1125928 h 1347670"/>
                  <a:gd name="connsiteX13" fmla="*/ 1142525 w 1142620"/>
                  <a:gd name="connsiteY13" fmla="*/ 1125928 h 1347670"/>
                  <a:gd name="connsiteX14" fmla="*/ 1142525 w 1142620"/>
                  <a:gd name="connsiteY14" fmla="*/ 1125928 h 1347670"/>
                  <a:gd name="connsiteX15" fmla="*/ 1142525 w 1142620"/>
                  <a:gd name="connsiteY15" fmla="*/ 1125833 h 1347670"/>
                  <a:gd name="connsiteX16" fmla="*/ 1142620 w 1142620"/>
                  <a:gd name="connsiteY16" fmla="*/ 1125928 h 1347670"/>
                  <a:gd name="connsiteX17" fmla="*/ 1142620 w 1142620"/>
                  <a:gd name="connsiteY17" fmla="*/ 1125928 h 1347670"/>
                  <a:gd name="connsiteX18" fmla="*/ 1142525 w 1142620"/>
                  <a:gd name="connsiteY18" fmla="*/ 1125833 h 1347670"/>
                  <a:gd name="connsiteX19" fmla="*/ 1142525 w 1142620"/>
                  <a:gd name="connsiteY19" fmla="*/ 1125833 h 1347670"/>
                  <a:gd name="connsiteX20" fmla="*/ 107538 w 1142620"/>
                  <a:gd name="connsiteY20" fmla="*/ 148568 h 1347670"/>
                  <a:gd name="connsiteX21" fmla="*/ 106205 w 1142620"/>
                  <a:gd name="connsiteY21" fmla="*/ 149425 h 1347670"/>
                  <a:gd name="connsiteX22" fmla="*/ 108586 w 1142620"/>
                  <a:gd name="connsiteY22" fmla="*/ 151426 h 1347670"/>
                  <a:gd name="connsiteX23" fmla="*/ 107538 w 1142620"/>
                  <a:gd name="connsiteY23" fmla="*/ 148568 h 1347670"/>
                  <a:gd name="connsiteX24" fmla="*/ 107538 w 1142620"/>
                  <a:gd name="connsiteY24" fmla="*/ 148568 h 1347670"/>
                  <a:gd name="connsiteX25" fmla="*/ 194502 w 1142620"/>
                  <a:gd name="connsiteY25" fmla="*/ 114373 h 1347670"/>
                  <a:gd name="connsiteX26" fmla="*/ 202217 w 1142620"/>
                  <a:gd name="connsiteY26" fmla="*/ 185716 h 1347670"/>
                  <a:gd name="connsiteX27" fmla="*/ 147162 w 1142620"/>
                  <a:gd name="connsiteY27" fmla="*/ 199146 h 1347670"/>
                  <a:gd name="connsiteX28" fmla="*/ 91917 w 1142620"/>
                  <a:gd name="connsiteY28" fmla="*/ 477371 h 1347670"/>
                  <a:gd name="connsiteX29" fmla="*/ 199359 w 1142620"/>
                  <a:gd name="connsiteY29" fmla="*/ 900853 h 1347670"/>
                  <a:gd name="connsiteX30" fmla="*/ 261367 w 1142620"/>
                  <a:gd name="connsiteY30" fmla="*/ 1106688 h 1347670"/>
                  <a:gd name="connsiteX31" fmla="*/ 329280 w 1142620"/>
                  <a:gd name="connsiteY31" fmla="*/ 1323286 h 1347670"/>
                  <a:gd name="connsiteX32" fmla="*/ 266415 w 1142620"/>
                  <a:gd name="connsiteY32" fmla="*/ 1347670 h 1347670"/>
                  <a:gd name="connsiteX33" fmla="*/ 111158 w 1142620"/>
                  <a:gd name="connsiteY33" fmla="*/ 850275 h 1347670"/>
                  <a:gd name="connsiteX34" fmla="*/ 28386 w 1142620"/>
                  <a:gd name="connsiteY34" fmla="*/ 501088 h 1347670"/>
                  <a:gd name="connsiteX35" fmla="*/ 33910 w 1142620"/>
                  <a:gd name="connsiteY35" fmla="*/ 202956 h 1347670"/>
                  <a:gd name="connsiteX36" fmla="*/ 98109 w 1142620"/>
                  <a:gd name="connsiteY36" fmla="*/ 147520 h 1347670"/>
                  <a:gd name="connsiteX37" fmla="*/ 194502 w 1142620"/>
                  <a:gd name="connsiteY37" fmla="*/ 114373 h 1347670"/>
                  <a:gd name="connsiteX38" fmla="*/ 194502 w 1142620"/>
                  <a:gd name="connsiteY38" fmla="*/ 114373 h 1347670"/>
                  <a:gd name="connsiteX39" fmla="*/ 750285 w 1142620"/>
                  <a:gd name="connsiteY39" fmla="*/ 73 h 1347670"/>
                  <a:gd name="connsiteX40" fmla="*/ 832772 w 1142620"/>
                  <a:gd name="connsiteY40" fmla="*/ 20076 h 1347670"/>
                  <a:gd name="connsiteX41" fmla="*/ 973647 w 1142620"/>
                  <a:gd name="connsiteY41" fmla="*/ 282966 h 1347670"/>
                  <a:gd name="connsiteX42" fmla="*/ 1059086 w 1142620"/>
                  <a:gd name="connsiteY42" fmla="*/ 631486 h 1347670"/>
                  <a:gd name="connsiteX43" fmla="*/ 1141858 w 1142620"/>
                  <a:gd name="connsiteY43" fmla="*/ 1121642 h 1347670"/>
                  <a:gd name="connsiteX44" fmla="*/ 1142525 w 1142620"/>
                  <a:gd name="connsiteY44" fmla="*/ 1125928 h 1347670"/>
                  <a:gd name="connsiteX45" fmla="*/ 1077755 w 1142620"/>
                  <a:gd name="connsiteY45" fmla="*/ 1129167 h 1347670"/>
                  <a:gd name="connsiteX46" fmla="*/ 1077755 w 1142620"/>
                  <a:gd name="connsiteY46" fmla="*/ 1129167 h 1347670"/>
                  <a:gd name="connsiteX47" fmla="*/ 1003746 w 1142620"/>
                  <a:gd name="connsiteY47" fmla="*/ 716734 h 1347670"/>
                  <a:gd name="connsiteX48" fmla="*/ 906210 w 1142620"/>
                  <a:gd name="connsiteY48" fmla="*/ 290872 h 1347670"/>
                  <a:gd name="connsiteX49" fmla="*/ 730283 w 1142620"/>
                  <a:gd name="connsiteY49" fmla="*/ 68463 h 1347670"/>
                  <a:gd name="connsiteX50" fmla="*/ 675228 w 1142620"/>
                  <a:gd name="connsiteY50" fmla="*/ 81607 h 1347670"/>
                  <a:gd name="connsiteX51" fmla="*/ 657321 w 1142620"/>
                  <a:gd name="connsiteY51" fmla="*/ 9789 h 1347670"/>
                  <a:gd name="connsiteX52" fmla="*/ 750285 w 1142620"/>
                  <a:gd name="connsiteY52" fmla="*/ 73 h 1347670"/>
                  <a:gd name="connsiteX53" fmla="*/ 750285 w 1142620"/>
                  <a:gd name="connsiteY53" fmla="*/ 73 h 13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142620" h="1347670">
                    <a:moveTo>
                      <a:pt x="1140715" y="1126119"/>
                    </a:moveTo>
                    <a:lnTo>
                      <a:pt x="1109283" y="1128691"/>
                    </a:lnTo>
                    <a:cubicBezTo>
                      <a:pt x="1099281" y="1129167"/>
                      <a:pt x="1089566" y="1129357"/>
                      <a:pt x="1077755" y="1129072"/>
                    </a:cubicBezTo>
                    <a:lnTo>
                      <a:pt x="1077755" y="1129072"/>
                    </a:lnTo>
                    <a:lnTo>
                      <a:pt x="1116617" y="1127738"/>
                    </a:lnTo>
                    <a:lnTo>
                      <a:pt x="1133095" y="1126595"/>
                    </a:lnTo>
                    <a:lnTo>
                      <a:pt x="1140715" y="1126119"/>
                    </a:lnTo>
                    <a:lnTo>
                      <a:pt x="1140715" y="1126119"/>
                    </a:lnTo>
                    <a:lnTo>
                      <a:pt x="1140715" y="1126119"/>
                    </a:lnTo>
                    <a:close/>
                    <a:moveTo>
                      <a:pt x="1142525" y="1125928"/>
                    </a:moveTo>
                    <a:cubicBezTo>
                      <a:pt x="1142525" y="1125928"/>
                      <a:pt x="1142525" y="1125928"/>
                      <a:pt x="1142525" y="1125928"/>
                    </a:cubicBezTo>
                    <a:lnTo>
                      <a:pt x="1140715" y="1126119"/>
                    </a:lnTo>
                    <a:lnTo>
                      <a:pt x="1142525" y="1125928"/>
                    </a:lnTo>
                    <a:lnTo>
                      <a:pt x="1142525" y="1125928"/>
                    </a:lnTo>
                    <a:lnTo>
                      <a:pt x="1142525" y="1125928"/>
                    </a:lnTo>
                    <a:close/>
                    <a:moveTo>
                      <a:pt x="1142525" y="1125833"/>
                    </a:moveTo>
                    <a:cubicBezTo>
                      <a:pt x="1142525" y="1125833"/>
                      <a:pt x="1142525" y="1125928"/>
                      <a:pt x="1142620" y="1125928"/>
                    </a:cubicBezTo>
                    <a:cubicBezTo>
                      <a:pt x="1142620" y="1125928"/>
                      <a:pt x="1142620" y="1125928"/>
                      <a:pt x="1142620" y="1125928"/>
                    </a:cubicBezTo>
                    <a:cubicBezTo>
                      <a:pt x="1142525" y="1125928"/>
                      <a:pt x="1142525" y="1125833"/>
                      <a:pt x="1142525" y="1125833"/>
                    </a:cubicBezTo>
                    <a:lnTo>
                      <a:pt x="1142525" y="1125833"/>
                    </a:lnTo>
                    <a:close/>
                    <a:moveTo>
                      <a:pt x="107538" y="148568"/>
                    </a:moveTo>
                    <a:cubicBezTo>
                      <a:pt x="107062" y="148854"/>
                      <a:pt x="106681" y="149140"/>
                      <a:pt x="106205" y="149425"/>
                    </a:cubicBezTo>
                    <a:cubicBezTo>
                      <a:pt x="106967" y="150283"/>
                      <a:pt x="107824" y="150949"/>
                      <a:pt x="108586" y="151426"/>
                    </a:cubicBezTo>
                    <a:cubicBezTo>
                      <a:pt x="108300" y="150568"/>
                      <a:pt x="107919" y="149616"/>
                      <a:pt x="107538" y="148568"/>
                    </a:cubicBezTo>
                    <a:lnTo>
                      <a:pt x="107538" y="148568"/>
                    </a:lnTo>
                    <a:close/>
                    <a:moveTo>
                      <a:pt x="194502" y="114373"/>
                    </a:moveTo>
                    <a:cubicBezTo>
                      <a:pt x="185548" y="149140"/>
                      <a:pt x="200788" y="182382"/>
                      <a:pt x="202217" y="185716"/>
                    </a:cubicBezTo>
                    <a:cubicBezTo>
                      <a:pt x="183834" y="190002"/>
                      <a:pt x="165165" y="191907"/>
                      <a:pt x="147162" y="199146"/>
                    </a:cubicBezTo>
                    <a:cubicBezTo>
                      <a:pt x="30481" y="246009"/>
                      <a:pt x="70867" y="382597"/>
                      <a:pt x="91917" y="477371"/>
                    </a:cubicBezTo>
                    <a:cubicBezTo>
                      <a:pt x="123540" y="619579"/>
                      <a:pt x="159354" y="760740"/>
                      <a:pt x="199359" y="900853"/>
                    </a:cubicBezTo>
                    <a:cubicBezTo>
                      <a:pt x="219076" y="969718"/>
                      <a:pt x="239745" y="1038394"/>
                      <a:pt x="261367" y="1106688"/>
                    </a:cubicBezTo>
                    <a:cubicBezTo>
                      <a:pt x="279179" y="1162885"/>
                      <a:pt x="310802" y="1262993"/>
                      <a:pt x="329280" y="1323286"/>
                    </a:cubicBezTo>
                    <a:cubicBezTo>
                      <a:pt x="301848" y="1335383"/>
                      <a:pt x="272130" y="1344908"/>
                      <a:pt x="266415" y="1347670"/>
                    </a:cubicBezTo>
                    <a:cubicBezTo>
                      <a:pt x="244984" y="1284615"/>
                      <a:pt x="154687" y="1009247"/>
                      <a:pt x="111158" y="850275"/>
                    </a:cubicBezTo>
                    <a:cubicBezTo>
                      <a:pt x="80678" y="738451"/>
                      <a:pt x="58389" y="629104"/>
                      <a:pt x="28386" y="501088"/>
                    </a:cubicBezTo>
                    <a:cubicBezTo>
                      <a:pt x="7240" y="410506"/>
                      <a:pt x="-25812" y="286109"/>
                      <a:pt x="33910" y="202956"/>
                    </a:cubicBezTo>
                    <a:cubicBezTo>
                      <a:pt x="50579" y="179715"/>
                      <a:pt x="71343" y="162284"/>
                      <a:pt x="98109" y="147520"/>
                    </a:cubicBezTo>
                    <a:cubicBezTo>
                      <a:pt x="124874" y="132757"/>
                      <a:pt x="165831" y="124851"/>
                      <a:pt x="194502" y="114373"/>
                    </a:cubicBezTo>
                    <a:lnTo>
                      <a:pt x="194502" y="114373"/>
                    </a:lnTo>
                    <a:close/>
                    <a:moveTo>
                      <a:pt x="750285" y="73"/>
                    </a:moveTo>
                    <a:cubicBezTo>
                      <a:pt x="778765" y="931"/>
                      <a:pt x="807245" y="7027"/>
                      <a:pt x="832772" y="20076"/>
                    </a:cubicBezTo>
                    <a:cubicBezTo>
                      <a:pt x="923831" y="66844"/>
                      <a:pt x="951263" y="192574"/>
                      <a:pt x="973647" y="282966"/>
                    </a:cubicBezTo>
                    <a:cubicBezTo>
                      <a:pt x="1005270" y="410506"/>
                      <a:pt x="1035369" y="518043"/>
                      <a:pt x="1059086" y="631486"/>
                    </a:cubicBezTo>
                    <a:cubicBezTo>
                      <a:pt x="1090709" y="782647"/>
                      <a:pt x="1135858" y="1081637"/>
                      <a:pt x="1141858" y="1121642"/>
                    </a:cubicBezTo>
                    <a:lnTo>
                      <a:pt x="1142525" y="1125928"/>
                    </a:lnTo>
                    <a:lnTo>
                      <a:pt x="1077755" y="1129167"/>
                    </a:lnTo>
                    <a:cubicBezTo>
                      <a:pt x="1077755" y="1129167"/>
                      <a:pt x="1077755" y="1129167"/>
                      <a:pt x="1077755" y="1129167"/>
                    </a:cubicBezTo>
                    <a:cubicBezTo>
                      <a:pt x="1065373" y="1060397"/>
                      <a:pt x="1032321" y="856466"/>
                      <a:pt x="1003746" y="716734"/>
                    </a:cubicBezTo>
                    <a:cubicBezTo>
                      <a:pt x="975171" y="577003"/>
                      <a:pt x="942976" y="431842"/>
                      <a:pt x="906210" y="290872"/>
                    </a:cubicBezTo>
                    <a:cubicBezTo>
                      <a:pt x="881731" y="196955"/>
                      <a:pt x="855441" y="56938"/>
                      <a:pt x="730283" y="68463"/>
                    </a:cubicBezTo>
                    <a:cubicBezTo>
                      <a:pt x="711043" y="70177"/>
                      <a:pt x="693516" y="77035"/>
                      <a:pt x="675228" y="81607"/>
                    </a:cubicBezTo>
                    <a:cubicBezTo>
                      <a:pt x="677800" y="48270"/>
                      <a:pt x="665132" y="25029"/>
                      <a:pt x="657321" y="9789"/>
                    </a:cubicBezTo>
                    <a:cubicBezTo>
                      <a:pt x="687611" y="6074"/>
                      <a:pt x="722949" y="-784"/>
                      <a:pt x="750285" y="73"/>
                    </a:cubicBezTo>
                    <a:lnTo>
                      <a:pt x="750285" y="73"/>
                    </a:lnTo>
                    <a:close/>
                  </a:path>
                </a:pathLst>
              </a:custGeom>
              <a:solidFill>
                <a:srgbClr val="DA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546C63-834B-46BA-B23B-C24317CF6D8A}"/>
                  </a:ext>
                </a:extLst>
              </p:cNvPr>
              <p:cNvSpPr/>
              <p:nvPr/>
            </p:nvSpPr>
            <p:spPr>
              <a:xfrm>
                <a:off x="4515854" y="2236850"/>
                <a:ext cx="1006221" cy="1302924"/>
              </a:xfrm>
              <a:custGeom>
                <a:avLst/>
                <a:gdLst>
                  <a:gd name="connsiteX0" fmla="*/ 0 w 1006221"/>
                  <a:gd name="connsiteY0" fmla="*/ 784670 h 1302924"/>
                  <a:gd name="connsiteX1" fmla="*/ 40196 w 1006221"/>
                  <a:gd name="connsiteY1" fmla="*/ 891064 h 1302924"/>
                  <a:gd name="connsiteX2" fmla="*/ 172974 w 1006221"/>
                  <a:gd name="connsiteY2" fmla="*/ 1273207 h 1302924"/>
                  <a:gd name="connsiteX3" fmla="*/ 196310 w 1006221"/>
                  <a:gd name="connsiteY3" fmla="*/ 1290638 h 1302924"/>
                  <a:gd name="connsiteX4" fmla="*/ 160973 w 1006221"/>
                  <a:gd name="connsiteY4" fmla="*/ 1302925 h 1302924"/>
                  <a:gd name="connsiteX5" fmla="*/ 52102 w 1006221"/>
                  <a:gd name="connsiteY5" fmla="*/ 964787 h 1302924"/>
                  <a:gd name="connsiteX6" fmla="*/ 14097 w 1006221"/>
                  <a:gd name="connsiteY6" fmla="*/ 835533 h 1302924"/>
                  <a:gd name="connsiteX7" fmla="*/ 0 w 1006221"/>
                  <a:gd name="connsiteY7" fmla="*/ 784670 h 1302924"/>
                  <a:gd name="connsiteX8" fmla="*/ 0 w 1006221"/>
                  <a:gd name="connsiteY8" fmla="*/ 784670 h 1302924"/>
                  <a:gd name="connsiteX9" fmla="*/ 565976 w 1006221"/>
                  <a:gd name="connsiteY9" fmla="*/ 0 h 1302924"/>
                  <a:gd name="connsiteX10" fmla="*/ 572262 w 1006221"/>
                  <a:gd name="connsiteY10" fmla="*/ 23527 h 1302924"/>
                  <a:gd name="connsiteX11" fmla="*/ 768668 w 1006221"/>
                  <a:gd name="connsiteY11" fmla="*/ 103823 h 1302924"/>
                  <a:gd name="connsiteX12" fmla="*/ 887063 w 1006221"/>
                  <a:gd name="connsiteY12" fmla="*/ 528923 h 1302924"/>
                  <a:gd name="connsiteX13" fmla="*/ 945833 w 1006221"/>
                  <a:gd name="connsiteY13" fmla="*/ 821150 h 1302924"/>
                  <a:gd name="connsiteX14" fmla="*/ 989267 w 1006221"/>
                  <a:gd name="connsiteY14" fmla="*/ 1063371 h 1302924"/>
                  <a:gd name="connsiteX15" fmla="*/ 1006221 w 1006221"/>
                  <a:gd name="connsiteY15" fmla="*/ 1080707 h 1302924"/>
                  <a:gd name="connsiteX16" fmla="*/ 1004697 w 1006221"/>
                  <a:gd name="connsiteY16" fmla="*/ 1083088 h 1302924"/>
                  <a:gd name="connsiteX17" fmla="*/ 970217 w 1006221"/>
                  <a:gd name="connsiteY17" fmla="*/ 1090613 h 1302924"/>
                  <a:gd name="connsiteX18" fmla="*/ 959834 w 1006221"/>
                  <a:gd name="connsiteY18" fmla="*/ 1016222 h 1302924"/>
                  <a:gd name="connsiteX19" fmla="*/ 851821 w 1006221"/>
                  <a:gd name="connsiteY19" fmla="*/ 455771 h 1302924"/>
                  <a:gd name="connsiteX20" fmla="*/ 794385 w 1006221"/>
                  <a:gd name="connsiteY20" fmla="*/ 222218 h 1302924"/>
                  <a:gd name="connsiteX21" fmla="*/ 739616 w 1006221"/>
                  <a:gd name="connsiteY21" fmla="*/ 78486 h 1302924"/>
                  <a:gd name="connsiteX22" fmla="*/ 624554 w 1006221"/>
                  <a:gd name="connsiteY22" fmla="*/ 24098 h 1302924"/>
                  <a:gd name="connsiteX23" fmla="*/ 569405 w 1006221"/>
                  <a:gd name="connsiteY23" fmla="*/ 37147 h 1302924"/>
                  <a:gd name="connsiteX24" fmla="*/ 565976 w 1006221"/>
                  <a:gd name="connsiteY24" fmla="*/ 0 h 1302924"/>
                  <a:gd name="connsiteX25" fmla="*/ 565976 w 1006221"/>
                  <a:gd name="connsiteY25" fmla="*/ 0 h 130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06221" h="1302924">
                    <a:moveTo>
                      <a:pt x="0" y="784670"/>
                    </a:moveTo>
                    <a:cubicBezTo>
                      <a:pt x="15240" y="815816"/>
                      <a:pt x="30671" y="860870"/>
                      <a:pt x="40196" y="891064"/>
                    </a:cubicBezTo>
                    <a:cubicBezTo>
                      <a:pt x="80486" y="1019842"/>
                      <a:pt x="125158" y="1147096"/>
                      <a:pt x="172974" y="1273207"/>
                    </a:cubicBezTo>
                    <a:cubicBezTo>
                      <a:pt x="176879" y="1283494"/>
                      <a:pt x="182499" y="1292828"/>
                      <a:pt x="196310" y="1290638"/>
                    </a:cubicBezTo>
                    <a:cubicBezTo>
                      <a:pt x="190024" y="1293686"/>
                      <a:pt x="166402" y="1302067"/>
                      <a:pt x="160973" y="1302925"/>
                    </a:cubicBezTo>
                    <a:cubicBezTo>
                      <a:pt x="142399" y="1260634"/>
                      <a:pt x="56102" y="978027"/>
                      <a:pt x="52102" y="964787"/>
                    </a:cubicBezTo>
                    <a:cubicBezTo>
                      <a:pt x="39338" y="922877"/>
                      <a:pt x="26765" y="878681"/>
                      <a:pt x="14097" y="835533"/>
                    </a:cubicBezTo>
                    <a:cubicBezTo>
                      <a:pt x="12002" y="825056"/>
                      <a:pt x="2000" y="795242"/>
                      <a:pt x="0" y="784670"/>
                    </a:cubicBezTo>
                    <a:lnTo>
                      <a:pt x="0" y="784670"/>
                    </a:lnTo>
                    <a:close/>
                    <a:moveTo>
                      <a:pt x="565976" y="0"/>
                    </a:moveTo>
                    <a:cubicBezTo>
                      <a:pt x="569881" y="11811"/>
                      <a:pt x="569976" y="15811"/>
                      <a:pt x="572262" y="23527"/>
                    </a:cubicBezTo>
                    <a:cubicBezTo>
                      <a:pt x="654749" y="-3810"/>
                      <a:pt x="737140" y="18002"/>
                      <a:pt x="768668" y="103823"/>
                    </a:cubicBezTo>
                    <a:cubicBezTo>
                      <a:pt x="820293" y="240887"/>
                      <a:pt x="854012" y="386524"/>
                      <a:pt x="887063" y="528923"/>
                    </a:cubicBezTo>
                    <a:cubicBezTo>
                      <a:pt x="909161" y="624078"/>
                      <a:pt x="928592" y="725138"/>
                      <a:pt x="945833" y="821150"/>
                    </a:cubicBezTo>
                    <a:cubicBezTo>
                      <a:pt x="960787" y="904875"/>
                      <a:pt x="972788" y="990410"/>
                      <a:pt x="989267" y="1063371"/>
                    </a:cubicBezTo>
                    <a:cubicBezTo>
                      <a:pt x="992886" y="1075754"/>
                      <a:pt x="993934" y="1081469"/>
                      <a:pt x="1006221" y="1080707"/>
                    </a:cubicBezTo>
                    <a:cubicBezTo>
                      <a:pt x="1005745" y="1081469"/>
                      <a:pt x="1005173" y="1082326"/>
                      <a:pt x="1004697" y="1083088"/>
                    </a:cubicBezTo>
                    <a:cubicBezTo>
                      <a:pt x="990314" y="1089946"/>
                      <a:pt x="986695" y="1093565"/>
                      <a:pt x="970217" y="1090613"/>
                    </a:cubicBezTo>
                    <a:cubicBezTo>
                      <a:pt x="966407" y="1064038"/>
                      <a:pt x="963263" y="1038320"/>
                      <a:pt x="959834" y="1016222"/>
                    </a:cubicBezTo>
                    <a:cubicBezTo>
                      <a:pt x="929926" y="838486"/>
                      <a:pt x="893731" y="638747"/>
                      <a:pt x="851821" y="455771"/>
                    </a:cubicBezTo>
                    <a:cubicBezTo>
                      <a:pt x="833819" y="377190"/>
                      <a:pt x="815245" y="300038"/>
                      <a:pt x="794385" y="222218"/>
                    </a:cubicBezTo>
                    <a:cubicBezTo>
                      <a:pt x="782003" y="175831"/>
                      <a:pt x="758762" y="103918"/>
                      <a:pt x="739616" y="78486"/>
                    </a:cubicBezTo>
                    <a:cubicBezTo>
                      <a:pt x="710184" y="39338"/>
                      <a:pt x="672465" y="19717"/>
                      <a:pt x="624554" y="24098"/>
                    </a:cubicBezTo>
                    <a:cubicBezTo>
                      <a:pt x="605219" y="25813"/>
                      <a:pt x="587693" y="32576"/>
                      <a:pt x="569405" y="37147"/>
                    </a:cubicBezTo>
                    <a:cubicBezTo>
                      <a:pt x="570262" y="23336"/>
                      <a:pt x="567976" y="13240"/>
                      <a:pt x="565976" y="0"/>
                    </a:cubicBezTo>
                    <a:lnTo>
                      <a:pt x="565976" y="0"/>
                    </a:lnTo>
                    <a:close/>
                  </a:path>
                </a:pathLst>
              </a:custGeom>
              <a:solidFill>
                <a:srgbClr val="BFBFB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A93213-3C8B-48D6-8647-7702677A8341}"/>
                  </a:ext>
                </a:extLst>
              </p:cNvPr>
              <p:cNvSpPr/>
              <p:nvPr/>
            </p:nvSpPr>
            <p:spPr>
              <a:xfrm>
                <a:off x="4410280" y="2192273"/>
                <a:ext cx="1142752" cy="1127664"/>
              </a:xfrm>
              <a:custGeom>
                <a:avLst/>
                <a:gdLst>
                  <a:gd name="connsiteX0" fmla="*/ 1077125 w 1142752"/>
                  <a:gd name="connsiteY0" fmla="*/ 713423 h 1127664"/>
                  <a:gd name="connsiteX1" fmla="*/ 1142752 w 1142752"/>
                  <a:gd name="connsiteY1" fmla="*/ 1125855 h 1127664"/>
                  <a:gd name="connsiteX2" fmla="*/ 1122559 w 1142752"/>
                  <a:gd name="connsiteY2" fmla="*/ 1127665 h 1127664"/>
                  <a:gd name="connsiteX3" fmla="*/ 1132561 w 1142752"/>
                  <a:gd name="connsiteY3" fmla="*/ 1112711 h 1127664"/>
                  <a:gd name="connsiteX4" fmla="*/ 1077125 w 1142752"/>
                  <a:gd name="connsiteY4" fmla="*/ 713423 h 1127664"/>
                  <a:gd name="connsiteX5" fmla="*/ 1077125 w 1142752"/>
                  <a:gd name="connsiteY5" fmla="*/ 713423 h 1127664"/>
                  <a:gd name="connsiteX6" fmla="*/ 85287 w 1142752"/>
                  <a:gd name="connsiteY6" fmla="*/ 250127 h 1127664"/>
                  <a:gd name="connsiteX7" fmla="*/ 79572 w 1142752"/>
                  <a:gd name="connsiteY7" fmla="*/ 422339 h 1127664"/>
                  <a:gd name="connsiteX8" fmla="*/ 112242 w 1142752"/>
                  <a:gd name="connsiteY8" fmla="*/ 565976 h 1127664"/>
                  <a:gd name="connsiteX9" fmla="*/ 149104 w 1142752"/>
                  <a:gd name="connsiteY9" fmla="*/ 715328 h 1127664"/>
                  <a:gd name="connsiteX10" fmla="*/ 71285 w 1142752"/>
                  <a:gd name="connsiteY10" fmla="*/ 416052 h 1127664"/>
                  <a:gd name="connsiteX11" fmla="*/ 61760 w 1142752"/>
                  <a:gd name="connsiteY11" fmla="*/ 328232 h 1127664"/>
                  <a:gd name="connsiteX12" fmla="*/ 85287 w 1142752"/>
                  <a:gd name="connsiteY12" fmla="*/ 250127 h 1127664"/>
                  <a:gd name="connsiteX13" fmla="*/ 85287 w 1142752"/>
                  <a:gd name="connsiteY13" fmla="*/ 250127 h 1127664"/>
                  <a:gd name="connsiteX14" fmla="*/ 16040 w 1142752"/>
                  <a:gd name="connsiteY14" fmla="*/ 235553 h 1127664"/>
                  <a:gd name="connsiteX15" fmla="*/ 5277 w 1142752"/>
                  <a:gd name="connsiteY15" fmla="*/ 294132 h 1127664"/>
                  <a:gd name="connsiteX16" fmla="*/ 81286 w 1142752"/>
                  <a:gd name="connsiteY16" fmla="*/ 710089 h 1127664"/>
                  <a:gd name="connsiteX17" fmla="*/ 93669 w 1142752"/>
                  <a:gd name="connsiteY17" fmla="*/ 782670 h 1127664"/>
                  <a:gd name="connsiteX18" fmla="*/ 64046 w 1142752"/>
                  <a:gd name="connsiteY18" fmla="*/ 657225 h 1127664"/>
                  <a:gd name="connsiteX19" fmla="*/ 25374 w 1142752"/>
                  <a:gd name="connsiteY19" fmla="*/ 488061 h 1127664"/>
                  <a:gd name="connsiteX20" fmla="*/ 3276 w 1142752"/>
                  <a:gd name="connsiteY20" fmla="*/ 373761 h 1127664"/>
                  <a:gd name="connsiteX21" fmla="*/ 3181 w 1142752"/>
                  <a:gd name="connsiteY21" fmla="*/ 281845 h 1127664"/>
                  <a:gd name="connsiteX22" fmla="*/ 16040 w 1142752"/>
                  <a:gd name="connsiteY22" fmla="*/ 235553 h 1127664"/>
                  <a:gd name="connsiteX23" fmla="*/ 16040 w 1142752"/>
                  <a:gd name="connsiteY23" fmla="*/ 235553 h 1127664"/>
                  <a:gd name="connsiteX24" fmla="*/ 727462 w 1142752"/>
                  <a:gd name="connsiteY24" fmla="*/ 381 h 1127664"/>
                  <a:gd name="connsiteX25" fmla="*/ 832999 w 1142752"/>
                  <a:gd name="connsiteY25" fmla="*/ 20765 h 1127664"/>
                  <a:gd name="connsiteX26" fmla="*/ 795852 w 1142752"/>
                  <a:gd name="connsiteY26" fmla="*/ 10097 h 1127664"/>
                  <a:gd name="connsiteX27" fmla="*/ 675932 w 1142752"/>
                  <a:gd name="connsiteY27" fmla="*/ 13049 h 1127664"/>
                  <a:gd name="connsiteX28" fmla="*/ 665169 w 1142752"/>
                  <a:gd name="connsiteY28" fmla="*/ 25718 h 1127664"/>
                  <a:gd name="connsiteX29" fmla="*/ 657549 w 1142752"/>
                  <a:gd name="connsiteY29" fmla="*/ 10573 h 1127664"/>
                  <a:gd name="connsiteX30" fmla="*/ 693363 w 1142752"/>
                  <a:gd name="connsiteY30" fmla="*/ 4096 h 1127664"/>
                  <a:gd name="connsiteX31" fmla="*/ 727462 w 1142752"/>
                  <a:gd name="connsiteY31" fmla="*/ 381 h 1127664"/>
                  <a:gd name="connsiteX32" fmla="*/ 727462 w 1142752"/>
                  <a:gd name="connsiteY32" fmla="*/ 381 h 1127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42752" h="1127664">
                    <a:moveTo>
                      <a:pt x="1077125" y="713423"/>
                    </a:moveTo>
                    <a:cubicBezTo>
                      <a:pt x="1086269" y="766096"/>
                      <a:pt x="1140657" y="1110520"/>
                      <a:pt x="1142752" y="1125855"/>
                    </a:cubicBezTo>
                    <a:cubicBezTo>
                      <a:pt x="1136466" y="1125951"/>
                      <a:pt x="1128846" y="1127570"/>
                      <a:pt x="1122559" y="1127665"/>
                    </a:cubicBezTo>
                    <a:cubicBezTo>
                      <a:pt x="1129417" y="1124141"/>
                      <a:pt x="1133132" y="1124522"/>
                      <a:pt x="1132561" y="1112711"/>
                    </a:cubicBezTo>
                    <a:cubicBezTo>
                      <a:pt x="1130275" y="1064514"/>
                      <a:pt x="1069219" y="720471"/>
                      <a:pt x="1077125" y="713423"/>
                    </a:cubicBezTo>
                    <a:lnTo>
                      <a:pt x="1077125" y="713423"/>
                    </a:lnTo>
                    <a:close/>
                    <a:moveTo>
                      <a:pt x="85287" y="250127"/>
                    </a:moveTo>
                    <a:cubicBezTo>
                      <a:pt x="53187" y="314611"/>
                      <a:pt x="72618" y="387477"/>
                      <a:pt x="79572" y="422339"/>
                    </a:cubicBezTo>
                    <a:cubicBezTo>
                      <a:pt x="82620" y="437483"/>
                      <a:pt x="103479" y="533686"/>
                      <a:pt x="112242" y="565976"/>
                    </a:cubicBezTo>
                    <a:cubicBezTo>
                      <a:pt x="119196" y="591789"/>
                      <a:pt x="141484" y="685705"/>
                      <a:pt x="149104" y="715328"/>
                    </a:cubicBezTo>
                    <a:cubicBezTo>
                      <a:pt x="133769" y="675037"/>
                      <a:pt x="80619" y="456724"/>
                      <a:pt x="71285" y="416052"/>
                    </a:cubicBezTo>
                    <a:cubicBezTo>
                      <a:pt x="66618" y="395954"/>
                      <a:pt x="62046" y="355187"/>
                      <a:pt x="61760" y="328232"/>
                    </a:cubicBezTo>
                    <a:cubicBezTo>
                      <a:pt x="61665" y="314039"/>
                      <a:pt x="68808" y="267462"/>
                      <a:pt x="85287" y="250127"/>
                    </a:cubicBezTo>
                    <a:lnTo>
                      <a:pt x="85287" y="250127"/>
                    </a:lnTo>
                    <a:close/>
                    <a:moveTo>
                      <a:pt x="16040" y="235553"/>
                    </a:moveTo>
                    <a:cubicBezTo>
                      <a:pt x="13563" y="249365"/>
                      <a:pt x="4991" y="283655"/>
                      <a:pt x="5277" y="294132"/>
                    </a:cubicBezTo>
                    <a:cubicBezTo>
                      <a:pt x="-5391" y="388620"/>
                      <a:pt x="71952" y="632651"/>
                      <a:pt x="81286" y="710089"/>
                    </a:cubicBezTo>
                    <a:cubicBezTo>
                      <a:pt x="87382" y="744570"/>
                      <a:pt x="95669" y="781526"/>
                      <a:pt x="93669" y="782670"/>
                    </a:cubicBezTo>
                    <a:cubicBezTo>
                      <a:pt x="86239" y="749808"/>
                      <a:pt x="70523" y="692182"/>
                      <a:pt x="64046" y="657225"/>
                    </a:cubicBezTo>
                    <a:cubicBezTo>
                      <a:pt x="62998" y="651891"/>
                      <a:pt x="36995" y="538544"/>
                      <a:pt x="25374" y="488061"/>
                    </a:cubicBezTo>
                    <a:cubicBezTo>
                      <a:pt x="14516" y="440817"/>
                      <a:pt x="8610" y="422910"/>
                      <a:pt x="3276" y="373761"/>
                    </a:cubicBezTo>
                    <a:cubicBezTo>
                      <a:pt x="-534" y="337757"/>
                      <a:pt x="-1581" y="302038"/>
                      <a:pt x="3181" y="281845"/>
                    </a:cubicBezTo>
                    <a:cubicBezTo>
                      <a:pt x="5467" y="266224"/>
                      <a:pt x="10230" y="246602"/>
                      <a:pt x="16040" y="235553"/>
                    </a:cubicBezTo>
                    <a:lnTo>
                      <a:pt x="16040" y="235553"/>
                    </a:lnTo>
                    <a:close/>
                    <a:moveTo>
                      <a:pt x="727462" y="381"/>
                    </a:moveTo>
                    <a:cubicBezTo>
                      <a:pt x="765086" y="-1429"/>
                      <a:pt x="809568" y="2858"/>
                      <a:pt x="832999" y="20765"/>
                    </a:cubicBezTo>
                    <a:cubicBezTo>
                      <a:pt x="815854" y="15526"/>
                      <a:pt x="804710" y="11811"/>
                      <a:pt x="795852" y="10097"/>
                    </a:cubicBezTo>
                    <a:cubicBezTo>
                      <a:pt x="781945" y="7525"/>
                      <a:pt x="734511" y="857"/>
                      <a:pt x="675932" y="13049"/>
                    </a:cubicBezTo>
                    <a:cubicBezTo>
                      <a:pt x="669550" y="14383"/>
                      <a:pt x="664121" y="17526"/>
                      <a:pt x="665169" y="25718"/>
                    </a:cubicBezTo>
                    <a:cubicBezTo>
                      <a:pt x="662216" y="19717"/>
                      <a:pt x="660311" y="16574"/>
                      <a:pt x="657549" y="10573"/>
                    </a:cubicBezTo>
                    <a:cubicBezTo>
                      <a:pt x="673741" y="6382"/>
                      <a:pt x="681361" y="6191"/>
                      <a:pt x="693363" y="4096"/>
                    </a:cubicBezTo>
                    <a:cubicBezTo>
                      <a:pt x="703174" y="2286"/>
                      <a:pt x="714984" y="953"/>
                      <a:pt x="727462" y="381"/>
                    </a:cubicBezTo>
                    <a:lnTo>
                      <a:pt x="727462" y="381"/>
                    </a:lnTo>
                    <a:close/>
                  </a:path>
                </a:pathLst>
              </a:custGeom>
              <a:solidFill>
                <a:srgbClr val="7F7F7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B9FAA5F-390E-48AB-A6E2-FFE9A2D8ED37}"/>
                  </a:ext>
                </a:extLst>
              </p:cNvPr>
              <p:cNvSpPr/>
              <p:nvPr/>
            </p:nvSpPr>
            <p:spPr>
              <a:xfrm>
                <a:off x="4453370" y="2202748"/>
                <a:ext cx="1077277" cy="1305689"/>
              </a:xfrm>
              <a:custGeom>
                <a:avLst/>
                <a:gdLst>
                  <a:gd name="connsiteX0" fmla="*/ 11049 w 1077277"/>
                  <a:gd name="connsiteY0" fmla="*/ 376621 h 1305689"/>
                  <a:gd name="connsiteX1" fmla="*/ 254984 w 1077277"/>
                  <a:gd name="connsiteY1" fmla="*/ 1305690 h 1305689"/>
                  <a:gd name="connsiteX2" fmla="*/ 11049 w 1077277"/>
                  <a:gd name="connsiteY2" fmla="*/ 376621 h 1305689"/>
                  <a:gd name="connsiteX3" fmla="*/ 11049 w 1077277"/>
                  <a:gd name="connsiteY3" fmla="*/ 376621 h 1305689"/>
                  <a:gd name="connsiteX4" fmla="*/ 871633 w 1077277"/>
                  <a:gd name="connsiteY4" fmla="*/ 148402 h 1305689"/>
                  <a:gd name="connsiteX5" fmla="*/ 1077278 w 1077277"/>
                  <a:gd name="connsiteY5" fmla="*/ 1079471 h 1305689"/>
                  <a:gd name="connsiteX6" fmla="*/ 871633 w 1077277"/>
                  <a:gd name="connsiteY6" fmla="*/ 148402 h 1305689"/>
                  <a:gd name="connsiteX7" fmla="*/ 871633 w 1077277"/>
                  <a:gd name="connsiteY7" fmla="*/ 148402 h 1305689"/>
                  <a:gd name="connsiteX8" fmla="*/ 133826 w 1077277"/>
                  <a:gd name="connsiteY8" fmla="*/ 120303 h 1305689"/>
                  <a:gd name="connsiteX9" fmla="*/ 147066 w 1077277"/>
                  <a:gd name="connsiteY9" fmla="*/ 130305 h 1305689"/>
                  <a:gd name="connsiteX10" fmla="*/ 146971 w 1077277"/>
                  <a:gd name="connsiteY10" fmla="*/ 130495 h 1305689"/>
                  <a:gd name="connsiteX11" fmla="*/ 0 w 1077277"/>
                  <a:gd name="connsiteY11" fmla="*/ 215077 h 1305689"/>
                  <a:gd name="connsiteX12" fmla="*/ 25908 w 1077277"/>
                  <a:gd name="connsiteY12" fmla="*/ 172500 h 1305689"/>
                  <a:gd name="connsiteX13" fmla="*/ 133826 w 1077277"/>
                  <a:gd name="connsiteY13" fmla="*/ 120303 h 1305689"/>
                  <a:gd name="connsiteX14" fmla="*/ 133826 w 1077277"/>
                  <a:gd name="connsiteY14" fmla="*/ 120303 h 1305689"/>
                  <a:gd name="connsiteX15" fmla="*/ 687419 w 1077277"/>
                  <a:gd name="connsiteY15" fmla="*/ 3 h 1305689"/>
                  <a:gd name="connsiteX16" fmla="*/ 783431 w 1077277"/>
                  <a:gd name="connsiteY16" fmla="*/ 15052 h 1305689"/>
                  <a:gd name="connsiteX17" fmla="*/ 817626 w 1077277"/>
                  <a:gd name="connsiteY17" fmla="*/ 37722 h 1305689"/>
                  <a:gd name="connsiteX18" fmla="*/ 748094 w 1077277"/>
                  <a:gd name="connsiteY18" fmla="*/ 20386 h 1305689"/>
                  <a:gd name="connsiteX19" fmla="*/ 654749 w 1077277"/>
                  <a:gd name="connsiteY19" fmla="*/ 19434 h 1305689"/>
                  <a:gd name="connsiteX20" fmla="*/ 632174 w 1077277"/>
                  <a:gd name="connsiteY20" fmla="*/ 12671 h 1305689"/>
                  <a:gd name="connsiteX21" fmla="*/ 651986 w 1077277"/>
                  <a:gd name="connsiteY21" fmla="*/ 4003 h 1305689"/>
                  <a:gd name="connsiteX22" fmla="*/ 687419 w 1077277"/>
                  <a:gd name="connsiteY22" fmla="*/ 3 h 1305689"/>
                  <a:gd name="connsiteX23" fmla="*/ 687419 w 1077277"/>
                  <a:gd name="connsiteY23" fmla="*/ 3 h 130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77277" h="1305689">
                    <a:moveTo>
                      <a:pt x="11049" y="376621"/>
                    </a:moveTo>
                    <a:cubicBezTo>
                      <a:pt x="63246" y="693994"/>
                      <a:pt x="169450" y="997080"/>
                      <a:pt x="254984" y="1305690"/>
                    </a:cubicBezTo>
                    <a:cubicBezTo>
                      <a:pt x="138303" y="1005366"/>
                      <a:pt x="34004" y="701805"/>
                      <a:pt x="11049" y="376621"/>
                    </a:cubicBezTo>
                    <a:lnTo>
                      <a:pt x="11049" y="376621"/>
                    </a:lnTo>
                    <a:close/>
                    <a:moveTo>
                      <a:pt x="871633" y="148402"/>
                    </a:moveTo>
                    <a:cubicBezTo>
                      <a:pt x="981551" y="449868"/>
                      <a:pt x="1029081" y="764765"/>
                      <a:pt x="1077278" y="1079471"/>
                    </a:cubicBezTo>
                    <a:cubicBezTo>
                      <a:pt x="998030" y="771432"/>
                      <a:pt x="951738" y="456060"/>
                      <a:pt x="871633" y="148402"/>
                    </a:cubicBezTo>
                    <a:lnTo>
                      <a:pt x="871633" y="148402"/>
                    </a:lnTo>
                    <a:close/>
                    <a:moveTo>
                      <a:pt x="133826" y="120303"/>
                    </a:moveTo>
                    <a:cubicBezTo>
                      <a:pt x="143066" y="117351"/>
                      <a:pt x="146495" y="121827"/>
                      <a:pt x="147066" y="130305"/>
                    </a:cubicBezTo>
                    <a:cubicBezTo>
                      <a:pt x="147066" y="130305"/>
                      <a:pt x="146971" y="130495"/>
                      <a:pt x="146971" y="130495"/>
                    </a:cubicBezTo>
                    <a:cubicBezTo>
                      <a:pt x="83820" y="143163"/>
                      <a:pt x="40672" y="159832"/>
                      <a:pt x="0" y="215077"/>
                    </a:cubicBezTo>
                    <a:cubicBezTo>
                      <a:pt x="1905" y="196122"/>
                      <a:pt x="14002" y="184311"/>
                      <a:pt x="25908" y="172500"/>
                    </a:cubicBezTo>
                    <a:cubicBezTo>
                      <a:pt x="55817" y="142782"/>
                      <a:pt x="95345" y="132591"/>
                      <a:pt x="133826" y="120303"/>
                    </a:cubicBezTo>
                    <a:lnTo>
                      <a:pt x="133826" y="120303"/>
                    </a:lnTo>
                    <a:close/>
                    <a:moveTo>
                      <a:pt x="687419" y="3"/>
                    </a:moveTo>
                    <a:cubicBezTo>
                      <a:pt x="727520" y="3"/>
                      <a:pt x="760857" y="3527"/>
                      <a:pt x="783431" y="15052"/>
                    </a:cubicBezTo>
                    <a:cubicBezTo>
                      <a:pt x="790575" y="18767"/>
                      <a:pt x="798385" y="21720"/>
                      <a:pt x="817626" y="37722"/>
                    </a:cubicBezTo>
                    <a:cubicBezTo>
                      <a:pt x="798576" y="33150"/>
                      <a:pt x="765429" y="25053"/>
                      <a:pt x="748094" y="20386"/>
                    </a:cubicBezTo>
                    <a:cubicBezTo>
                      <a:pt x="718947" y="12480"/>
                      <a:pt x="656654" y="19434"/>
                      <a:pt x="654749" y="19434"/>
                    </a:cubicBezTo>
                    <a:cubicBezTo>
                      <a:pt x="646271" y="19434"/>
                      <a:pt x="633222" y="22386"/>
                      <a:pt x="632174" y="12671"/>
                    </a:cubicBezTo>
                    <a:cubicBezTo>
                      <a:pt x="631222" y="3908"/>
                      <a:pt x="641033" y="5432"/>
                      <a:pt x="651986" y="4003"/>
                    </a:cubicBezTo>
                    <a:cubicBezTo>
                      <a:pt x="663988" y="2384"/>
                      <a:pt x="675418" y="-93"/>
                      <a:pt x="687419" y="3"/>
                    </a:cubicBezTo>
                    <a:lnTo>
                      <a:pt x="687419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7F6BB44-FA24-463A-BDFC-2E4BE198CD6D}"/>
                </a:ext>
              </a:extLst>
            </p:cNvPr>
            <p:cNvGrpSpPr/>
            <p:nvPr/>
          </p:nvGrpSpPr>
          <p:grpSpPr>
            <a:xfrm>
              <a:off x="5161100" y="4859083"/>
              <a:ext cx="546352" cy="547480"/>
              <a:chOff x="5161100" y="4859083"/>
              <a:chExt cx="546352" cy="54748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CEF963-1BC9-4E55-B8C9-67FAD88D51EF}"/>
                  </a:ext>
                </a:extLst>
              </p:cNvPr>
              <p:cNvSpPr/>
              <p:nvPr/>
            </p:nvSpPr>
            <p:spPr>
              <a:xfrm>
                <a:off x="5164526" y="4864750"/>
                <a:ext cx="534850" cy="534911"/>
              </a:xfrm>
              <a:custGeom>
                <a:avLst/>
                <a:gdLst>
                  <a:gd name="connsiteX0" fmla="*/ 518999 w 534850"/>
                  <a:gd name="connsiteY0" fmla="*/ 179118 h 534911"/>
                  <a:gd name="connsiteX1" fmla="*/ 344882 w 534850"/>
                  <a:gd name="connsiteY1" fmla="*/ 10811 h 534911"/>
                  <a:gd name="connsiteX2" fmla="*/ 190386 w 534850"/>
                  <a:gd name="connsiteY2" fmla="*/ 10906 h 534911"/>
                  <a:gd name="connsiteX3" fmla="*/ 190386 w 534850"/>
                  <a:gd name="connsiteY3" fmla="*/ 10906 h 534911"/>
                  <a:gd name="connsiteX4" fmla="*/ 190386 w 534850"/>
                  <a:gd name="connsiteY4" fmla="*/ 10906 h 534911"/>
                  <a:gd name="connsiteX5" fmla="*/ 135713 w 534850"/>
                  <a:gd name="connsiteY5" fmla="*/ 35100 h 534911"/>
                  <a:gd name="connsiteX6" fmla="*/ 87802 w 534850"/>
                  <a:gd name="connsiteY6" fmla="*/ 25003 h 534911"/>
                  <a:gd name="connsiteX7" fmla="*/ 30747 w 534850"/>
                  <a:gd name="connsiteY7" fmla="*/ 72438 h 534911"/>
                  <a:gd name="connsiteX8" fmla="*/ 41034 w 534850"/>
                  <a:gd name="connsiteY8" fmla="*/ 87392 h 534911"/>
                  <a:gd name="connsiteX9" fmla="*/ 44463 w 534850"/>
                  <a:gd name="connsiteY9" fmla="*/ 121587 h 534911"/>
                  <a:gd name="connsiteX10" fmla="*/ 44463 w 534850"/>
                  <a:gd name="connsiteY10" fmla="*/ 121587 h 534911"/>
                  <a:gd name="connsiteX11" fmla="*/ 4934 w 534850"/>
                  <a:gd name="connsiteY11" fmla="*/ 205883 h 534911"/>
                  <a:gd name="connsiteX12" fmla="*/ 1029 w 534850"/>
                  <a:gd name="connsiteY12" fmla="*/ 233601 h 534911"/>
                  <a:gd name="connsiteX13" fmla="*/ 16460 w 534850"/>
                  <a:gd name="connsiteY13" fmla="*/ 354759 h 534911"/>
                  <a:gd name="connsiteX14" fmla="*/ 190577 w 534850"/>
                  <a:gd name="connsiteY14" fmla="*/ 523161 h 534911"/>
                  <a:gd name="connsiteX15" fmla="*/ 367742 w 534850"/>
                  <a:gd name="connsiteY15" fmla="*/ 515731 h 534911"/>
                  <a:gd name="connsiteX16" fmla="*/ 367742 w 534850"/>
                  <a:gd name="connsiteY16" fmla="*/ 515731 h 534911"/>
                  <a:gd name="connsiteX17" fmla="*/ 367742 w 534850"/>
                  <a:gd name="connsiteY17" fmla="*/ 515731 h 534911"/>
                  <a:gd name="connsiteX18" fmla="*/ 479470 w 534850"/>
                  <a:gd name="connsiteY18" fmla="*/ 427530 h 534911"/>
                  <a:gd name="connsiteX19" fmla="*/ 530810 w 534850"/>
                  <a:gd name="connsiteY19" fmla="*/ 313515 h 534911"/>
                  <a:gd name="connsiteX20" fmla="*/ 518999 w 534850"/>
                  <a:gd name="connsiteY20" fmla="*/ 179118 h 534911"/>
                  <a:gd name="connsiteX21" fmla="*/ 518999 w 534850"/>
                  <a:gd name="connsiteY21" fmla="*/ 179118 h 53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4850" h="534911">
                    <a:moveTo>
                      <a:pt x="518999" y="179118"/>
                    </a:moveTo>
                    <a:cubicBezTo>
                      <a:pt x="486900" y="95583"/>
                      <a:pt x="429940" y="38338"/>
                      <a:pt x="344882" y="10811"/>
                    </a:cubicBezTo>
                    <a:cubicBezTo>
                      <a:pt x="293352" y="-3572"/>
                      <a:pt x="241821" y="-3667"/>
                      <a:pt x="190386" y="10906"/>
                    </a:cubicBezTo>
                    <a:lnTo>
                      <a:pt x="190386" y="10906"/>
                    </a:lnTo>
                    <a:lnTo>
                      <a:pt x="190386" y="10906"/>
                    </a:lnTo>
                    <a:cubicBezTo>
                      <a:pt x="171527" y="17383"/>
                      <a:pt x="152858" y="24241"/>
                      <a:pt x="135713" y="35100"/>
                    </a:cubicBezTo>
                    <a:cubicBezTo>
                      <a:pt x="108852" y="52054"/>
                      <a:pt x="108566" y="51769"/>
                      <a:pt x="87802" y="25003"/>
                    </a:cubicBezTo>
                    <a:cubicBezTo>
                      <a:pt x="80563" y="32909"/>
                      <a:pt x="34081" y="67199"/>
                      <a:pt x="30747" y="72438"/>
                    </a:cubicBezTo>
                    <a:cubicBezTo>
                      <a:pt x="31509" y="79296"/>
                      <a:pt x="36272" y="83772"/>
                      <a:pt x="41034" y="87392"/>
                    </a:cubicBezTo>
                    <a:cubicBezTo>
                      <a:pt x="54464" y="97870"/>
                      <a:pt x="55607" y="108919"/>
                      <a:pt x="44463" y="121587"/>
                    </a:cubicBezTo>
                    <a:lnTo>
                      <a:pt x="44463" y="121587"/>
                    </a:lnTo>
                    <a:cubicBezTo>
                      <a:pt x="24080" y="146256"/>
                      <a:pt x="12364" y="175022"/>
                      <a:pt x="4934" y="205883"/>
                    </a:cubicBezTo>
                    <a:cubicBezTo>
                      <a:pt x="3601" y="215122"/>
                      <a:pt x="1791" y="224266"/>
                      <a:pt x="1029" y="233601"/>
                    </a:cubicBezTo>
                    <a:cubicBezTo>
                      <a:pt x="-2305" y="275034"/>
                      <a:pt x="2363" y="315611"/>
                      <a:pt x="16460" y="354759"/>
                    </a:cubicBezTo>
                    <a:cubicBezTo>
                      <a:pt x="49511" y="437436"/>
                      <a:pt x="105709" y="495443"/>
                      <a:pt x="190577" y="523161"/>
                    </a:cubicBezTo>
                    <a:cubicBezTo>
                      <a:pt x="250489" y="540877"/>
                      <a:pt x="309544" y="538687"/>
                      <a:pt x="367742" y="515731"/>
                    </a:cubicBezTo>
                    <a:lnTo>
                      <a:pt x="367742" y="515731"/>
                    </a:lnTo>
                    <a:lnTo>
                      <a:pt x="367742" y="515731"/>
                    </a:lnTo>
                    <a:cubicBezTo>
                      <a:pt x="412890" y="496681"/>
                      <a:pt x="450038" y="466773"/>
                      <a:pt x="479470" y="427530"/>
                    </a:cubicBezTo>
                    <a:cubicBezTo>
                      <a:pt x="502997" y="396097"/>
                      <a:pt x="530143" y="316754"/>
                      <a:pt x="530810" y="313515"/>
                    </a:cubicBezTo>
                    <a:cubicBezTo>
                      <a:pt x="539573" y="267605"/>
                      <a:pt x="533381" y="223028"/>
                      <a:pt x="518999" y="179118"/>
                    </a:cubicBezTo>
                    <a:lnTo>
                      <a:pt x="518999" y="179118"/>
                    </a:lnTo>
                    <a:close/>
                  </a:path>
                </a:pathLst>
              </a:custGeom>
              <a:solidFill>
                <a:srgbClr val="DAD9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D80BDF5-6084-4888-A345-7ADA9292B153}"/>
                  </a:ext>
                </a:extLst>
              </p:cNvPr>
              <p:cNvSpPr/>
              <p:nvPr/>
            </p:nvSpPr>
            <p:spPr>
              <a:xfrm>
                <a:off x="5403299" y="4889950"/>
                <a:ext cx="269745" cy="333749"/>
              </a:xfrm>
              <a:custGeom>
                <a:avLst/>
                <a:gdLst>
                  <a:gd name="connsiteX0" fmla="*/ 0 w 269745"/>
                  <a:gd name="connsiteY0" fmla="*/ 8090 h 333749"/>
                  <a:gd name="connsiteX1" fmla="*/ 216122 w 269745"/>
                  <a:gd name="connsiteY1" fmla="*/ 81242 h 333749"/>
                  <a:gd name="connsiteX2" fmla="*/ 242507 w 269745"/>
                  <a:gd name="connsiteY2" fmla="*/ 333750 h 333749"/>
                  <a:gd name="connsiteX3" fmla="*/ 231648 w 269745"/>
                  <a:gd name="connsiteY3" fmla="*/ 276790 h 333749"/>
                  <a:gd name="connsiteX4" fmla="*/ 102203 w 269745"/>
                  <a:gd name="connsiteY4" fmla="*/ 50571 h 333749"/>
                  <a:gd name="connsiteX5" fmla="*/ 23336 w 269745"/>
                  <a:gd name="connsiteY5" fmla="*/ 15234 h 333749"/>
                  <a:gd name="connsiteX6" fmla="*/ 0 w 269745"/>
                  <a:gd name="connsiteY6" fmla="*/ 8090 h 333749"/>
                  <a:gd name="connsiteX7" fmla="*/ 0 w 269745"/>
                  <a:gd name="connsiteY7" fmla="*/ 8090 h 333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9745" h="333749">
                    <a:moveTo>
                      <a:pt x="0" y="8090"/>
                    </a:moveTo>
                    <a:cubicBezTo>
                      <a:pt x="55626" y="-13818"/>
                      <a:pt x="154305" y="8185"/>
                      <a:pt x="216122" y="81242"/>
                    </a:cubicBezTo>
                    <a:cubicBezTo>
                      <a:pt x="278035" y="154394"/>
                      <a:pt x="285655" y="248596"/>
                      <a:pt x="242507" y="333750"/>
                    </a:cubicBezTo>
                    <a:cubicBezTo>
                      <a:pt x="231934" y="314795"/>
                      <a:pt x="234315" y="295078"/>
                      <a:pt x="231648" y="276790"/>
                    </a:cubicBezTo>
                    <a:cubicBezTo>
                      <a:pt x="218218" y="184207"/>
                      <a:pt x="183356" y="104197"/>
                      <a:pt x="102203" y="50571"/>
                    </a:cubicBezTo>
                    <a:cubicBezTo>
                      <a:pt x="77915" y="34569"/>
                      <a:pt x="51244" y="23330"/>
                      <a:pt x="23336" y="15234"/>
                    </a:cubicBezTo>
                    <a:cubicBezTo>
                      <a:pt x="16478" y="13138"/>
                      <a:pt x="9525" y="11043"/>
                      <a:pt x="0" y="8090"/>
                    </a:cubicBezTo>
                    <a:lnTo>
                      <a:pt x="0" y="80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A2B52CC-C822-41B5-B7C4-27FF812DA723}"/>
                  </a:ext>
                </a:extLst>
              </p:cNvPr>
              <p:cNvSpPr/>
              <p:nvPr/>
            </p:nvSpPr>
            <p:spPr>
              <a:xfrm>
                <a:off x="5161100" y="4859083"/>
                <a:ext cx="546352" cy="547480"/>
              </a:xfrm>
              <a:custGeom>
                <a:avLst/>
                <a:gdLst>
                  <a:gd name="connsiteX0" fmla="*/ 131614 w 546352"/>
                  <a:gd name="connsiteY0" fmla="*/ 72009 h 547480"/>
                  <a:gd name="connsiteX1" fmla="*/ 164665 w 546352"/>
                  <a:gd name="connsiteY1" fmla="*/ 107442 h 547480"/>
                  <a:gd name="connsiteX2" fmla="*/ 161236 w 546352"/>
                  <a:gd name="connsiteY2" fmla="*/ 110395 h 547480"/>
                  <a:gd name="connsiteX3" fmla="*/ 128566 w 546352"/>
                  <a:gd name="connsiteY3" fmla="*/ 74866 h 547480"/>
                  <a:gd name="connsiteX4" fmla="*/ 131614 w 546352"/>
                  <a:gd name="connsiteY4" fmla="*/ 72009 h 547480"/>
                  <a:gd name="connsiteX5" fmla="*/ 131614 w 546352"/>
                  <a:gd name="connsiteY5" fmla="*/ 72009 h 547480"/>
                  <a:gd name="connsiteX6" fmla="*/ 271726 w 546352"/>
                  <a:gd name="connsiteY6" fmla="*/ 5239 h 547480"/>
                  <a:gd name="connsiteX7" fmla="*/ 194479 w 546352"/>
                  <a:gd name="connsiteY7" fmla="*/ 16097 h 547480"/>
                  <a:gd name="connsiteX8" fmla="*/ 139901 w 546352"/>
                  <a:gd name="connsiteY8" fmla="*/ 40291 h 547480"/>
                  <a:gd name="connsiteX9" fmla="*/ 91990 w 546352"/>
                  <a:gd name="connsiteY9" fmla="*/ 30194 h 547480"/>
                  <a:gd name="connsiteX10" fmla="*/ 44269 w 546352"/>
                  <a:gd name="connsiteY10" fmla="*/ 69151 h 547480"/>
                  <a:gd name="connsiteX11" fmla="*/ 42079 w 546352"/>
                  <a:gd name="connsiteY11" fmla="*/ 71151 h 547480"/>
                  <a:gd name="connsiteX12" fmla="*/ 50651 w 546352"/>
                  <a:gd name="connsiteY12" fmla="*/ 68294 h 547480"/>
                  <a:gd name="connsiteX13" fmla="*/ 153331 w 546352"/>
                  <a:gd name="connsiteY13" fmla="*/ 181546 h 547480"/>
                  <a:gd name="connsiteX14" fmla="*/ 141424 w 546352"/>
                  <a:gd name="connsiteY14" fmla="*/ 194881 h 547480"/>
                  <a:gd name="connsiteX15" fmla="*/ 83417 w 546352"/>
                  <a:gd name="connsiteY15" fmla="*/ 133255 h 547480"/>
                  <a:gd name="connsiteX16" fmla="*/ 58747 w 546352"/>
                  <a:gd name="connsiteY16" fmla="*/ 118967 h 547480"/>
                  <a:gd name="connsiteX17" fmla="*/ 49794 w 546352"/>
                  <a:gd name="connsiteY17" fmla="*/ 124206 h 547480"/>
                  <a:gd name="connsiteX18" fmla="*/ 48651 w 546352"/>
                  <a:gd name="connsiteY18" fmla="*/ 126873 h 547480"/>
                  <a:gd name="connsiteX19" fmla="*/ 9122 w 546352"/>
                  <a:gd name="connsiteY19" fmla="*/ 211264 h 547480"/>
                  <a:gd name="connsiteX20" fmla="*/ 5217 w 546352"/>
                  <a:gd name="connsiteY20" fmla="*/ 238982 h 547480"/>
                  <a:gd name="connsiteX21" fmla="*/ 20647 w 546352"/>
                  <a:gd name="connsiteY21" fmla="*/ 360235 h 547480"/>
                  <a:gd name="connsiteX22" fmla="*/ 194764 w 546352"/>
                  <a:gd name="connsiteY22" fmla="*/ 528733 h 547480"/>
                  <a:gd name="connsiteX23" fmla="*/ 371930 w 546352"/>
                  <a:gd name="connsiteY23" fmla="*/ 521303 h 547480"/>
                  <a:gd name="connsiteX24" fmla="*/ 483562 w 546352"/>
                  <a:gd name="connsiteY24" fmla="*/ 433006 h 547480"/>
                  <a:gd name="connsiteX25" fmla="*/ 534902 w 546352"/>
                  <a:gd name="connsiteY25" fmla="*/ 318897 h 547480"/>
                  <a:gd name="connsiteX26" fmla="*/ 523091 w 546352"/>
                  <a:gd name="connsiteY26" fmla="*/ 184309 h 547480"/>
                  <a:gd name="connsiteX27" fmla="*/ 349070 w 546352"/>
                  <a:gd name="connsiteY27" fmla="*/ 15907 h 547480"/>
                  <a:gd name="connsiteX28" fmla="*/ 271726 w 546352"/>
                  <a:gd name="connsiteY28" fmla="*/ 5239 h 547480"/>
                  <a:gd name="connsiteX29" fmla="*/ 271726 w 546352"/>
                  <a:gd name="connsiteY29" fmla="*/ 5239 h 547480"/>
                  <a:gd name="connsiteX30" fmla="*/ 273346 w 546352"/>
                  <a:gd name="connsiteY30" fmla="*/ 0 h 547480"/>
                  <a:gd name="connsiteX31" fmla="*/ 352308 w 546352"/>
                  <a:gd name="connsiteY31" fmla="*/ 11049 h 547480"/>
                  <a:gd name="connsiteX32" fmla="*/ 530140 w 546352"/>
                  <a:gd name="connsiteY32" fmla="*/ 183261 h 547480"/>
                  <a:gd name="connsiteX33" fmla="*/ 542237 w 546352"/>
                  <a:gd name="connsiteY33" fmla="*/ 320897 h 547480"/>
                  <a:gd name="connsiteX34" fmla="*/ 489754 w 546352"/>
                  <a:gd name="connsiteY34" fmla="*/ 437578 h 547480"/>
                  <a:gd name="connsiteX35" fmla="*/ 375644 w 546352"/>
                  <a:gd name="connsiteY35" fmla="*/ 527875 h 547480"/>
                  <a:gd name="connsiteX36" fmla="*/ 194669 w 546352"/>
                  <a:gd name="connsiteY36" fmla="*/ 535495 h 547480"/>
                  <a:gd name="connsiteX37" fmla="*/ 16837 w 546352"/>
                  <a:gd name="connsiteY37" fmla="*/ 363093 h 547480"/>
                  <a:gd name="connsiteX38" fmla="*/ 1026 w 546352"/>
                  <a:gd name="connsiteY38" fmla="*/ 239077 h 547480"/>
                  <a:gd name="connsiteX39" fmla="*/ 5026 w 546352"/>
                  <a:gd name="connsiteY39" fmla="*/ 210693 h 547480"/>
                  <a:gd name="connsiteX40" fmla="*/ 45412 w 546352"/>
                  <a:gd name="connsiteY40" fmla="*/ 124396 h 547480"/>
                  <a:gd name="connsiteX41" fmla="*/ 53128 w 546352"/>
                  <a:gd name="connsiteY41" fmla="*/ 106108 h 547480"/>
                  <a:gd name="connsiteX42" fmla="*/ 42079 w 546352"/>
                  <a:gd name="connsiteY42" fmla="*/ 89725 h 547480"/>
                  <a:gd name="connsiteX43" fmla="*/ 45222 w 546352"/>
                  <a:gd name="connsiteY43" fmla="*/ 92678 h 547480"/>
                  <a:gd name="connsiteX44" fmla="*/ 55509 w 546352"/>
                  <a:gd name="connsiteY44" fmla="*/ 108013 h 547480"/>
                  <a:gd name="connsiteX45" fmla="*/ 55795 w 546352"/>
                  <a:gd name="connsiteY45" fmla="*/ 107442 h 547480"/>
                  <a:gd name="connsiteX46" fmla="*/ 44841 w 546352"/>
                  <a:gd name="connsiteY46" fmla="*/ 91345 h 547480"/>
                  <a:gd name="connsiteX47" fmla="*/ 38269 w 546352"/>
                  <a:gd name="connsiteY47" fmla="*/ 85153 h 547480"/>
                  <a:gd name="connsiteX48" fmla="*/ 35125 w 546352"/>
                  <a:gd name="connsiteY48" fmla="*/ 77629 h 547480"/>
                  <a:gd name="connsiteX49" fmla="*/ 35030 w 546352"/>
                  <a:gd name="connsiteY49" fmla="*/ 77724 h 547480"/>
                  <a:gd name="connsiteX50" fmla="*/ 38555 w 546352"/>
                  <a:gd name="connsiteY50" fmla="*/ 86296 h 547480"/>
                  <a:gd name="connsiteX51" fmla="*/ 35221 w 546352"/>
                  <a:gd name="connsiteY51" fmla="*/ 83058 h 547480"/>
                  <a:gd name="connsiteX52" fmla="*/ 31506 w 546352"/>
                  <a:gd name="connsiteY52" fmla="*/ 74200 h 547480"/>
                  <a:gd name="connsiteX53" fmla="*/ 89799 w 546352"/>
                  <a:gd name="connsiteY53" fmla="*/ 25622 h 547480"/>
                  <a:gd name="connsiteX54" fmla="*/ 138757 w 546352"/>
                  <a:gd name="connsiteY54" fmla="*/ 36004 h 547480"/>
                  <a:gd name="connsiteX55" fmla="*/ 194574 w 546352"/>
                  <a:gd name="connsiteY55" fmla="*/ 11239 h 547480"/>
                  <a:gd name="connsiteX56" fmla="*/ 273346 w 546352"/>
                  <a:gd name="connsiteY56" fmla="*/ 0 h 547480"/>
                  <a:gd name="connsiteX57" fmla="*/ 273346 w 546352"/>
                  <a:gd name="connsiteY57" fmla="*/ 0 h 54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546352" h="547480">
                    <a:moveTo>
                      <a:pt x="131614" y="72009"/>
                    </a:moveTo>
                    <a:cubicBezTo>
                      <a:pt x="142663" y="83820"/>
                      <a:pt x="153616" y="95536"/>
                      <a:pt x="164665" y="107442"/>
                    </a:cubicBezTo>
                    <a:cubicBezTo>
                      <a:pt x="163522" y="108394"/>
                      <a:pt x="162380" y="109442"/>
                      <a:pt x="161236" y="110395"/>
                    </a:cubicBezTo>
                    <a:cubicBezTo>
                      <a:pt x="150378" y="98584"/>
                      <a:pt x="139519" y="86677"/>
                      <a:pt x="128566" y="74866"/>
                    </a:cubicBezTo>
                    <a:cubicBezTo>
                      <a:pt x="129613" y="73914"/>
                      <a:pt x="130661" y="72961"/>
                      <a:pt x="131614" y="72009"/>
                    </a:cubicBezTo>
                    <a:lnTo>
                      <a:pt x="131614" y="72009"/>
                    </a:lnTo>
                    <a:close/>
                    <a:moveTo>
                      <a:pt x="271726" y="5239"/>
                    </a:moveTo>
                    <a:cubicBezTo>
                      <a:pt x="246009" y="5239"/>
                      <a:pt x="220291" y="8858"/>
                      <a:pt x="194479" y="16097"/>
                    </a:cubicBezTo>
                    <a:cubicBezTo>
                      <a:pt x="175619" y="22574"/>
                      <a:pt x="156950" y="29432"/>
                      <a:pt x="139901" y="40291"/>
                    </a:cubicBezTo>
                    <a:cubicBezTo>
                      <a:pt x="113040" y="57340"/>
                      <a:pt x="112754" y="56959"/>
                      <a:pt x="91990" y="30194"/>
                    </a:cubicBezTo>
                    <a:cubicBezTo>
                      <a:pt x="86561" y="36100"/>
                      <a:pt x="59033" y="56959"/>
                      <a:pt x="44269" y="69151"/>
                    </a:cubicBezTo>
                    <a:lnTo>
                      <a:pt x="42079" y="71151"/>
                    </a:lnTo>
                    <a:lnTo>
                      <a:pt x="50651" y="68294"/>
                    </a:lnTo>
                    <a:cubicBezTo>
                      <a:pt x="79512" y="110966"/>
                      <a:pt x="112849" y="149542"/>
                      <a:pt x="153331" y="181546"/>
                    </a:cubicBezTo>
                    <a:cubicBezTo>
                      <a:pt x="154093" y="190309"/>
                      <a:pt x="149235" y="193929"/>
                      <a:pt x="141424" y="194881"/>
                    </a:cubicBezTo>
                    <a:cubicBezTo>
                      <a:pt x="118755" y="177451"/>
                      <a:pt x="101515" y="154781"/>
                      <a:pt x="83417" y="133255"/>
                    </a:cubicBezTo>
                    <a:cubicBezTo>
                      <a:pt x="74940" y="123253"/>
                      <a:pt x="68177" y="116205"/>
                      <a:pt x="58747" y="118967"/>
                    </a:cubicBezTo>
                    <a:lnTo>
                      <a:pt x="49794" y="124206"/>
                    </a:lnTo>
                    <a:lnTo>
                      <a:pt x="48651" y="126873"/>
                    </a:lnTo>
                    <a:cubicBezTo>
                      <a:pt x="28267" y="151543"/>
                      <a:pt x="16552" y="180403"/>
                      <a:pt x="9122" y="211264"/>
                    </a:cubicBezTo>
                    <a:cubicBezTo>
                      <a:pt x="7789" y="220504"/>
                      <a:pt x="5979" y="229743"/>
                      <a:pt x="5217" y="238982"/>
                    </a:cubicBezTo>
                    <a:cubicBezTo>
                      <a:pt x="1883" y="280511"/>
                      <a:pt x="6550" y="320992"/>
                      <a:pt x="20647" y="360235"/>
                    </a:cubicBezTo>
                    <a:cubicBezTo>
                      <a:pt x="53699" y="442913"/>
                      <a:pt x="109897" y="501015"/>
                      <a:pt x="194764" y="528733"/>
                    </a:cubicBezTo>
                    <a:cubicBezTo>
                      <a:pt x="254582" y="546449"/>
                      <a:pt x="313732" y="544258"/>
                      <a:pt x="371930" y="521303"/>
                    </a:cubicBezTo>
                    <a:cubicBezTo>
                      <a:pt x="417078" y="502253"/>
                      <a:pt x="454226" y="472249"/>
                      <a:pt x="483562" y="433006"/>
                    </a:cubicBezTo>
                    <a:cubicBezTo>
                      <a:pt x="507089" y="401479"/>
                      <a:pt x="534236" y="322135"/>
                      <a:pt x="534902" y="318897"/>
                    </a:cubicBezTo>
                    <a:cubicBezTo>
                      <a:pt x="543665" y="272796"/>
                      <a:pt x="537474" y="228219"/>
                      <a:pt x="523091" y="184309"/>
                    </a:cubicBezTo>
                    <a:cubicBezTo>
                      <a:pt x="490992" y="100679"/>
                      <a:pt x="434032" y="43434"/>
                      <a:pt x="349070" y="15907"/>
                    </a:cubicBezTo>
                    <a:cubicBezTo>
                      <a:pt x="323257" y="8763"/>
                      <a:pt x="297444" y="5143"/>
                      <a:pt x="271726" y="5239"/>
                    </a:cubicBezTo>
                    <a:lnTo>
                      <a:pt x="271726" y="5239"/>
                    </a:lnTo>
                    <a:close/>
                    <a:moveTo>
                      <a:pt x="273346" y="0"/>
                    </a:moveTo>
                    <a:cubicBezTo>
                      <a:pt x="299635" y="0"/>
                      <a:pt x="325924" y="3715"/>
                      <a:pt x="352308" y="11049"/>
                    </a:cubicBezTo>
                    <a:cubicBezTo>
                      <a:pt x="439081" y="39243"/>
                      <a:pt x="497278" y="97822"/>
                      <a:pt x="530140" y="183261"/>
                    </a:cubicBezTo>
                    <a:cubicBezTo>
                      <a:pt x="544808" y="228219"/>
                      <a:pt x="551190" y="273748"/>
                      <a:pt x="542237" y="320897"/>
                    </a:cubicBezTo>
                    <a:cubicBezTo>
                      <a:pt x="541570" y="324231"/>
                      <a:pt x="513852" y="405384"/>
                      <a:pt x="489754" y="437578"/>
                    </a:cubicBezTo>
                    <a:cubicBezTo>
                      <a:pt x="459750" y="477679"/>
                      <a:pt x="421745" y="508349"/>
                      <a:pt x="375644" y="527875"/>
                    </a:cubicBezTo>
                    <a:cubicBezTo>
                      <a:pt x="316208" y="551307"/>
                      <a:pt x="255820" y="553593"/>
                      <a:pt x="194669" y="535495"/>
                    </a:cubicBezTo>
                    <a:cubicBezTo>
                      <a:pt x="107992" y="507206"/>
                      <a:pt x="50556" y="447675"/>
                      <a:pt x="16837" y="363093"/>
                    </a:cubicBezTo>
                    <a:cubicBezTo>
                      <a:pt x="2359" y="322993"/>
                      <a:pt x="-2308" y="281464"/>
                      <a:pt x="1026" y="239077"/>
                    </a:cubicBezTo>
                    <a:cubicBezTo>
                      <a:pt x="1788" y="229552"/>
                      <a:pt x="3693" y="220123"/>
                      <a:pt x="5026" y="210693"/>
                    </a:cubicBezTo>
                    <a:cubicBezTo>
                      <a:pt x="12646" y="179070"/>
                      <a:pt x="24648" y="149638"/>
                      <a:pt x="45412" y="124396"/>
                    </a:cubicBezTo>
                    <a:cubicBezTo>
                      <a:pt x="51128" y="117919"/>
                      <a:pt x="53699" y="111823"/>
                      <a:pt x="53128" y="106108"/>
                    </a:cubicBezTo>
                    <a:lnTo>
                      <a:pt x="42079" y="89725"/>
                    </a:lnTo>
                    <a:lnTo>
                      <a:pt x="45222" y="92678"/>
                    </a:lnTo>
                    <a:lnTo>
                      <a:pt x="55509" y="108013"/>
                    </a:lnTo>
                    <a:lnTo>
                      <a:pt x="55795" y="107442"/>
                    </a:lnTo>
                    <a:cubicBezTo>
                      <a:pt x="55223" y="101822"/>
                      <a:pt x="51604" y="96488"/>
                      <a:pt x="44841" y="91345"/>
                    </a:cubicBezTo>
                    <a:cubicBezTo>
                      <a:pt x="42460" y="89535"/>
                      <a:pt x="40078" y="87534"/>
                      <a:pt x="38269" y="85153"/>
                    </a:cubicBezTo>
                    <a:lnTo>
                      <a:pt x="35125" y="77629"/>
                    </a:lnTo>
                    <a:lnTo>
                      <a:pt x="35030" y="77724"/>
                    </a:lnTo>
                    <a:lnTo>
                      <a:pt x="38555" y="86296"/>
                    </a:lnTo>
                    <a:lnTo>
                      <a:pt x="35221" y="83058"/>
                    </a:lnTo>
                    <a:cubicBezTo>
                      <a:pt x="33316" y="80581"/>
                      <a:pt x="31887" y="77629"/>
                      <a:pt x="31506" y="74200"/>
                    </a:cubicBezTo>
                    <a:cubicBezTo>
                      <a:pt x="34935" y="68866"/>
                      <a:pt x="82465" y="33718"/>
                      <a:pt x="89799" y="25622"/>
                    </a:cubicBezTo>
                    <a:cubicBezTo>
                      <a:pt x="111040" y="53054"/>
                      <a:pt x="111326" y="53340"/>
                      <a:pt x="138757" y="36004"/>
                    </a:cubicBezTo>
                    <a:cubicBezTo>
                      <a:pt x="156188" y="24955"/>
                      <a:pt x="175238" y="17907"/>
                      <a:pt x="194574" y="11239"/>
                    </a:cubicBezTo>
                    <a:cubicBezTo>
                      <a:pt x="220768" y="3715"/>
                      <a:pt x="247057" y="0"/>
                      <a:pt x="273346" y="0"/>
                    </a:cubicBezTo>
                    <a:lnTo>
                      <a:pt x="2733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B7DED0B-B2E2-4159-BCE7-B278B20BA707}"/>
                  </a:ext>
                </a:extLst>
              </p:cNvPr>
              <p:cNvSpPr/>
              <p:nvPr/>
            </p:nvSpPr>
            <p:spPr>
              <a:xfrm>
                <a:off x="5285570" y="4973383"/>
                <a:ext cx="285750" cy="286892"/>
              </a:xfrm>
              <a:custGeom>
                <a:avLst/>
                <a:gdLst>
                  <a:gd name="connsiteX0" fmla="*/ 285750 w 285750"/>
                  <a:gd name="connsiteY0" fmla="*/ 143446 h 286892"/>
                  <a:gd name="connsiteX1" fmla="*/ 142875 w 285750"/>
                  <a:gd name="connsiteY1" fmla="*/ 286893 h 286892"/>
                  <a:gd name="connsiteX2" fmla="*/ 0 w 285750"/>
                  <a:gd name="connsiteY2" fmla="*/ 143446 h 286892"/>
                  <a:gd name="connsiteX3" fmla="*/ 142875 w 285750"/>
                  <a:gd name="connsiteY3" fmla="*/ 0 h 286892"/>
                  <a:gd name="connsiteX4" fmla="*/ 285750 w 285750"/>
                  <a:gd name="connsiteY4" fmla="*/ 143446 h 286892"/>
                  <a:gd name="connsiteX5" fmla="*/ 285750 w 285750"/>
                  <a:gd name="connsiteY5" fmla="*/ 143446 h 28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286892">
                    <a:moveTo>
                      <a:pt x="285750" y="143446"/>
                    </a:moveTo>
                    <a:cubicBezTo>
                      <a:pt x="285750" y="222694"/>
                      <a:pt x="221742" y="286893"/>
                      <a:pt x="142875" y="286893"/>
                    </a:cubicBezTo>
                    <a:cubicBezTo>
                      <a:pt x="64008" y="286893"/>
                      <a:pt x="0" y="222694"/>
                      <a:pt x="0" y="143446"/>
                    </a:cubicBezTo>
                    <a:cubicBezTo>
                      <a:pt x="0" y="64198"/>
                      <a:pt x="64008" y="0"/>
                      <a:pt x="142875" y="0"/>
                    </a:cubicBezTo>
                    <a:cubicBezTo>
                      <a:pt x="221837" y="0"/>
                      <a:pt x="285750" y="64198"/>
                      <a:pt x="285750" y="143446"/>
                    </a:cubicBezTo>
                    <a:lnTo>
                      <a:pt x="285750" y="143446"/>
                    </a:lnTo>
                    <a:close/>
                  </a:path>
                </a:pathLst>
              </a:custGeom>
              <a:solidFill>
                <a:srgbClr val="F9BD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2096FEE-6971-4BC9-A0AB-AA1475AD20F2}"/>
                  </a:ext>
                </a:extLst>
              </p:cNvPr>
              <p:cNvSpPr/>
              <p:nvPr/>
            </p:nvSpPr>
            <p:spPr>
              <a:xfrm>
                <a:off x="5285509" y="5031676"/>
                <a:ext cx="210372" cy="229798"/>
              </a:xfrm>
              <a:custGeom>
                <a:avLst/>
                <a:gdLst>
                  <a:gd name="connsiteX0" fmla="*/ 35494 w 210372"/>
                  <a:gd name="connsiteY0" fmla="*/ 0 h 229798"/>
                  <a:gd name="connsiteX1" fmla="*/ 19968 w 210372"/>
                  <a:gd name="connsiteY1" fmla="*/ 72676 h 229798"/>
                  <a:gd name="connsiteX2" fmla="*/ 177988 w 210372"/>
                  <a:gd name="connsiteY2" fmla="*/ 217551 h 229798"/>
                  <a:gd name="connsiteX3" fmla="*/ 210373 w 210372"/>
                  <a:gd name="connsiteY3" fmla="*/ 209931 h 229798"/>
                  <a:gd name="connsiteX4" fmla="*/ 30922 w 210372"/>
                  <a:gd name="connsiteY4" fmla="*/ 172117 h 229798"/>
                  <a:gd name="connsiteX5" fmla="*/ 16920 w 210372"/>
                  <a:gd name="connsiteY5" fmla="*/ 18288 h 229798"/>
                  <a:gd name="connsiteX6" fmla="*/ 28826 w 210372"/>
                  <a:gd name="connsiteY6" fmla="*/ 5048 h 229798"/>
                  <a:gd name="connsiteX7" fmla="*/ 35494 w 210372"/>
                  <a:gd name="connsiteY7" fmla="*/ 0 h 229798"/>
                  <a:gd name="connsiteX8" fmla="*/ 35494 w 210372"/>
                  <a:gd name="connsiteY8" fmla="*/ 0 h 22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372" h="229798">
                    <a:moveTo>
                      <a:pt x="35494" y="0"/>
                    </a:moveTo>
                    <a:cubicBezTo>
                      <a:pt x="30160" y="24098"/>
                      <a:pt x="19111" y="46482"/>
                      <a:pt x="19968" y="72676"/>
                    </a:cubicBezTo>
                    <a:cubicBezTo>
                      <a:pt x="23397" y="174403"/>
                      <a:pt x="105884" y="219646"/>
                      <a:pt x="177988" y="217551"/>
                    </a:cubicBezTo>
                    <a:cubicBezTo>
                      <a:pt x="189513" y="217170"/>
                      <a:pt x="198562" y="207931"/>
                      <a:pt x="210373" y="209931"/>
                    </a:cubicBezTo>
                    <a:cubicBezTo>
                      <a:pt x="152175" y="247364"/>
                      <a:pt x="71403" y="230314"/>
                      <a:pt x="30922" y="172117"/>
                    </a:cubicBezTo>
                    <a:cubicBezTo>
                      <a:pt x="-2892" y="123444"/>
                      <a:pt x="-11083" y="72580"/>
                      <a:pt x="16920" y="18288"/>
                    </a:cubicBezTo>
                    <a:cubicBezTo>
                      <a:pt x="22826" y="15716"/>
                      <a:pt x="25207" y="9811"/>
                      <a:pt x="28826" y="5048"/>
                    </a:cubicBezTo>
                    <a:cubicBezTo>
                      <a:pt x="31112" y="3334"/>
                      <a:pt x="33303" y="1714"/>
                      <a:pt x="35494" y="0"/>
                    </a:cubicBezTo>
                    <a:lnTo>
                      <a:pt x="35494" y="0"/>
                    </a:lnTo>
                    <a:close/>
                  </a:path>
                </a:pathLst>
              </a:custGeom>
              <a:solidFill>
                <a:srgbClr val="F0536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aphic 3">
            <a:extLst>
              <a:ext uri="{FF2B5EF4-FFF2-40B4-BE49-F238E27FC236}">
                <a16:creationId xmlns:a16="http://schemas.microsoft.com/office/drawing/2014/main" id="{A5F1BB9E-DF05-43E5-888D-73600F55C859}"/>
              </a:ext>
            </a:extLst>
          </p:cNvPr>
          <p:cNvGrpSpPr/>
          <p:nvPr/>
        </p:nvGrpSpPr>
        <p:grpSpPr>
          <a:xfrm>
            <a:off x="5638820" y="2975057"/>
            <a:ext cx="1920272" cy="2243155"/>
            <a:chOff x="5652864" y="2594057"/>
            <a:chExt cx="1920272" cy="2243155"/>
          </a:xfrm>
          <a:solidFill>
            <a:schemeClr val="accent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21BA0E-95B1-47C1-A8F8-6C0490A6C000}"/>
                </a:ext>
              </a:extLst>
            </p:cNvPr>
            <p:cNvSpPr/>
            <p:nvPr/>
          </p:nvSpPr>
          <p:spPr>
            <a:xfrm>
              <a:off x="6327457" y="2594057"/>
              <a:ext cx="1245679" cy="1697621"/>
            </a:xfrm>
            <a:custGeom>
              <a:avLst/>
              <a:gdLst>
                <a:gd name="connsiteX0" fmla="*/ 686657 w 1245679"/>
                <a:gd name="connsiteY0" fmla="*/ 171 h 1697621"/>
                <a:gd name="connsiteX1" fmla="*/ 459581 w 1245679"/>
                <a:gd name="connsiteY1" fmla="*/ 53511 h 1697621"/>
                <a:gd name="connsiteX2" fmla="*/ 394906 w 1245679"/>
                <a:gd name="connsiteY2" fmla="*/ 102374 h 1697621"/>
                <a:gd name="connsiteX3" fmla="*/ 375666 w 1245679"/>
                <a:gd name="connsiteY3" fmla="*/ 183813 h 1697621"/>
                <a:gd name="connsiteX4" fmla="*/ 395002 w 1245679"/>
                <a:gd name="connsiteY4" fmla="*/ 232486 h 1697621"/>
                <a:gd name="connsiteX5" fmla="*/ 397288 w 1245679"/>
                <a:gd name="connsiteY5" fmla="*/ 248774 h 1697621"/>
                <a:gd name="connsiteX6" fmla="*/ 332422 w 1245679"/>
                <a:gd name="connsiteY6" fmla="*/ 420795 h 1697621"/>
                <a:gd name="connsiteX7" fmla="*/ 230791 w 1245679"/>
                <a:gd name="connsiteY7" fmla="*/ 567290 h 1697621"/>
                <a:gd name="connsiteX8" fmla="*/ 195263 w 1245679"/>
                <a:gd name="connsiteY8" fmla="*/ 586911 h 1697621"/>
                <a:gd name="connsiteX9" fmla="*/ 166688 w 1245679"/>
                <a:gd name="connsiteY9" fmla="*/ 599008 h 1697621"/>
                <a:gd name="connsiteX10" fmla="*/ 6096 w 1245679"/>
                <a:gd name="connsiteY10" fmla="*/ 650729 h 1697621"/>
                <a:gd name="connsiteX11" fmla="*/ 0 w 1245679"/>
                <a:gd name="connsiteY11" fmla="*/ 650919 h 1697621"/>
                <a:gd name="connsiteX12" fmla="*/ 5810 w 1245679"/>
                <a:gd name="connsiteY12" fmla="*/ 657872 h 1697621"/>
                <a:gd name="connsiteX13" fmla="*/ 97917 w 1245679"/>
                <a:gd name="connsiteY13" fmla="*/ 784745 h 1697621"/>
                <a:gd name="connsiteX14" fmla="*/ 129730 w 1245679"/>
                <a:gd name="connsiteY14" fmla="*/ 865803 h 1697621"/>
                <a:gd name="connsiteX15" fmla="*/ 234791 w 1245679"/>
                <a:gd name="connsiteY15" fmla="*/ 991628 h 1697621"/>
                <a:gd name="connsiteX16" fmla="*/ 444437 w 1245679"/>
                <a:gd name="connsiteY16" fmla="*/ 1321098 h 1697621"/>
                <a:gd name="connsiteX17" fmla="*/ 586073 w 1245679"/>
                <a:gd name="connsiteY17" fmla="*/ 1697621 h 1697621"/>
                <a:gd name="connsiteX18" fmla="*/ 716566 w 1245679"/>
                <a:gd name="connsiteY18" fmla="*/ 1189653 h 1697621"/>
                <a:gd name="connsiteX19" fmla="*/ 751999 w 1245679"/>
                <a:gd name="connsiteY19" fmla="*/ 986390 h 1697621"/>
                <a:gd name="connsiteX20" fmla="*/ 742950 w 1245679"/>
                <a:gd name="connsiteY20" fmla="*/ 965625 h 1697621"/>
                <a:gd name="connsiteX21" fmla="*/ 739616 w 1245679"/>
                <a:gd name="connsiteY21" fmla="*/ 959815 h 1697621"/>
                <a:gd name="connsiteX22" fmla="*/ 752475 w 1245679"/>
                <a:gd name="connsiteY22" fmla="*/ 900760 h 1697621"/>
                <a:gd name="connsiteX23" fmla="*/ 784384 w 1245679"/>
                <a:gd name="connsiteY23" fmla="*/ 886282 h 1697621"/>
                <a:gd name="connsiteX24" fmla="*/ 785241 w 1245679"/>
                <a:gd name="connsiteY24" fmla="*/ 801795 h 1697621"/>
                <a:gd name="connsiteX25" fmla="*/ 784574 w 1245679"/>
                <a:gd name="connsiteY25" fmla="*/ 790651 h 1697621"/>
                <a:gd name="connsiteX26" fmla="*/ 799528 w 1245679"/>
                <a:gd name="connsiteY26" fmla="*/ 745502 h 1697621"/>
                <a:gd name="connsiteX27" fmla="*/ 885539 w 1245679"/>
                <a:gd name="connsiteY27" fmla="*/ 546049 h 1697621"/>
                <a:gd name="connsiteX28" fmla="*/ 904970 w 1245679"/>
                <a:gd name="connsiteY28" fmla="*/ 532238 h 1697621"/>
                <a:gd name="connsiteX29" fmla="*/ 1040511 w 1245679"/>
                <a:gd name="connsiteY29" fmla="*/ 502043 h 1697621"/>
                <a:gd name="connsiteX30" fmla="*/ 1146619 w 1245679"/>
                <a:gd name="connsiteY30" fmla="*/ 462134 h 1697621"/>
                <a:gd name="connsiteX31" fmla="*/ 1183672 w 1245679"/>
                <a:gd name="connsiteY31" fmla="*/ 408413 h 1697621"/>
                <a:gd name="connsiteX32" fmla="*/ 1189006 w 1245679"/>
                <a:gd name="connsiteY32" fmla="*/ 397554 h 1697621"/>
                <a:gd name="connsiteX33" fmla="*/ 1212914 w 1245679"/>
                <a:gd name="connsiteY33" fmla="*/ 341452 h 1697621"/>
                <a:gd name="connsiteX34" fmla="*/ 1213771 w 1245679"/>
                <a:gd name="connsiteY34" fmla="*/ 305066 h 1697621"/>
                <a:gd name="connsiteX35" fmla="*/ 1217009 w 1245679"/>
                <a:gd name="connsiteY35" fmla="*/ 293922 h 1697621"/>
                <a:gd name="connsiteX36" fmla="*/ 1245584 w 1245679"/>
                <a:gd name="connsiteY36" fmla="*/ 254012 h 1697621"/>
                <a:gd name="connsiteX37" fmla="*/ 1245679 w 1245679"/>
                <a:gd name="connsiteY37" fmla="*/ 218960 h 1697621"/>
                <a:gd name="connsiteX38" fmla="*/ 1209199 w 1245679"/>
                <a:gd name="connsiteY38" fmla="*/ 174002 h 1697621"/>
                <a:gd name="connsiteX39" fmla="*/ 1148143 w 1245679"/>
                <a:gd name="connsiteY39" fmla="*/ 174098 h 1697621"/>
                <a:gd name="connsiteX40" fmla="*/ 1126522 w 1245679"/>
                <a:gd name="connsiteY40" fmla="*/ 178098 h 1697621"/>
                <a:gd name="connsiteX41" fmla="*/ 1031558 w 1245679"/>
                <a:gd name="connsiteY41" fmla="*/ 171716 h 1697621"/>
                <a:gd name="connsiteX42" fmla="*/ 1002030 w 1245679"/>
                <a:gd name="connsiteY42" fmla="*/ 153428 h 1697621"/>
                <a:gd name="connsiteX43" fmla="*/ 840486 w 1245679"/>
                <a:gd name="connsiteY43" fmla="*/ 22079 h 1697621"/>
                <a:gd name="connsiteX44" fmla="*/ 686657 w 1245679"/>
                <a:gd name="connsiteY44" fmla="*/ 171 h 1697621"/>
                <a:gd name="connsiteX45" fmla="*/ 686657 w 1245679"/>
                <a:gd name="connsiteY45" fmla="*/ 171 h 169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45679" h="1697621">
                  <a:moveTo>
                    <a:pt x="686657" y="171"/>
                  </a:moveTo>
                  <a:cubicBezTo>
                    <a:pt x="607314" y="2171"/>
                    <a:pt x="530733" y="16364"/>
                    <a:pt x="459581" y="53511"/>
                  </a:cubicBezTo>
                  <a:cubicBezTo>
                    <a:pt x="435292" y="66179"/>
                    <a:pt x="413575" y="82086"/>
                    <a:pt x="394906" y="102374"/>
                  </a:cubicBezTo>
                  <a:cubicBezTo>
                    <a:pt x="372999" y="126092"/>
                    <a:pt x="367284" y="153714"/>
                    <a:pt x="375666" y="183813"/>
                  </a:cubicBezTo>
                  <a:cubicBezTo>
                    <a:pt x="380333" y="200482"/>
                    <a:pt x="388810" y="216198"/>
                    <a:pt x="395002" y="232486"/>
                  </a:cubicBezTo>
                  <a:cubicBezTo>
                    <a:pt x="396907" y="237534"/>
                    <a:pt x="399002" y="244202"/>
                    <a:pt x="397288" y="248774"/>
                  </a:cubicBezTo>
                  <a:cubicBezTo>
                    <a:pt x="376333" y="306400"/>
                    <a:pt x="358235" y="365455"/>
                    <a:pt x="332422" y="420795"/>
                  </a:cubicBezTo>
                  <a:cubicBezTo>
                    <a:pt x="307181" y="474707"/>
                    <a:pt x="275177" y="525665"/>
                    <a:pt x="230791" y="567290"/>
                  </a:cubicBezTo>
                  <a:cubicBezTo>
                    <a:pt x="220504" y="576910"/>
                    <a:pt x="209645" y="584054"/>
                    <a:pt x="195263" y="586911"/>
                  </a:cubicBezTo>
                  <a:cubicBezTo>
                    <a:pt x="185356" y="588911"/>
                    <a:pt x="175355" y="593483"/>
                    <a:pt x="166688" y="599008"/>
                  </a:cubicBezTo>
                  <a:cubicBezTo>
                    <a:pt x="117538" y="630345"/>
                    <a:pt x="63055" y="644061"/>
                    <a:pt x="6096" y="650729"/>
                  </a:cubicBezTo>
                  <a:lnTo>
                    <a:pt x="0" y="650919"/>
                  </a:lnTo>
                  <a:lnTo>
                    <a:pt x="5810" y="657872"/>
                  </a:lnTo>
                  <a:cubicBezTo>
                    <a:pt x="45720" y="692829"/>
                    <a:pt x="78867" y="733882"/>
                    <a:pt x="97917" y="784745"/>
                  </a:cubicBezTo>
                  <a:cubicBezTo>
                    <a:pt x="108109" y="811987"/>
                    <a:pt x="119825" y="838562"/>
                    <a:pt x="129730" y="865803"/>
                  </a:cubicBezTo>
                  <a:cubicBezTo>
                    <a:pt x="149638" y="920667"/>
                    <a:pt x="174403" y="874185"/>
                    <a:pt x="234791" y="991628"/>
                  </a:cubicBezTo>
                  <a:cubicBezTo>
                    <a:pt x="272510" y="1065066"/>
                    <a:pt x="379476" y="1186415"/>
                    <a:pt x="444437" y="1321098"/>
                  </a:cubicBezTo>
                  <a:lnTo>
                    <a:pt x="586073" y="1697621"/>
                  </a:lnTo>
                  <a:cubicBezTo>
                    <a:pt x="586073" y="1697621"/>
                    <a:pt x="693515" y="1254518"/>
                    <a:pt x="716566" y="1189653"/>
                  </a:cubicBezTo>
                  <a:cubicBezTo>
                    <a:pt x="739807" y="1124026"/>
                    <a:pt x="745236" y="1055065"/>
                    <a:pt x="751999" y="986390"/>
                  </a:cubicBezTo>
                  <a:cubicBezTo>
                    <a:pt x="752856" y="977531"/>
                    <a:pt x="752951" y="969721"/>
                    <a:pt x="742950" y="965625"/>
                  </a:cubicBezTo>
                  <a:cubicBezTo>
                    <a:pt x="741331" y="964958"/>
                    <a:pt x="739331" y="961529"/>
                    <a:pt x="739616" y="959815"/>
                  </a:cubicBezTo>
                  <a:cubicBezTo>
                    <a:pt x="743617" y="940384"/>
                    <a:pt x="747998" y="921048"/>
                    <a:pt x="752475" y="900760"/>
                  </a:cubicBezTo>
                  <a:cubicBezTo>
                    <a:pt x="768763" y="905522"/>
                    <a:pt x="776859" y="896474"/>
                    <a:pt x="784384" y="886282"/>
                  </a:cubicBezTo>
                  <a:cubicBezTo>
                    <a:pt x="807815" y="854564"/>
                    <a:pt x="807910" y="833418"/>
                    <a:pt x="785241" y="801795"/>
                  </a:cubicBezTo>
                  <a:cubicBezTo>
                    <a:pt x="783336" y="799223"/>
                    <a:pt x="783526" y="794080"/>
                    <a:pt x="784574" y="790651"/>
                  </a:cubicBezTo>
                  <a:cubicBezTo>
                    <a:pt x="789242" y="775506"/>
                    <a:pt x="794480" y="760457"/>
                    <a:pt x="799528" y="745502"/>
                  </a:cubicBezTo>
                  <a:cubicBezTo>
                    <a:pt x="822769" y="676732"/>
                    <a:pt x="843629" y="606818"/>
                    <a:pt x="885539" y="546049"/>
                  </a:cubicBezTo>
                  <a:cubicBezTo>
                    <a:pt x="890587" y="538619"/>
                    <a:pt x="896017" y="534143"/>
                    <a:pt x="904970" y="532238"/>
                  </a:cubicBezTo>
                  <a:cubicBezTo>
                    <a:pt x="950214" y="522522"/>
                    <a:pt x="995553" y="512902"/>
                    <a:pt x="1040511" y="502043"/>
                  </a:cubicBezTo>
                  <a:cubicBezTo>
                    <a:pt x="1077468" y="493185"/>
                    <a:pt x="1114044" y="482803"/>
                    <a:pt x="1146619" y="462134"/>
                  </a:cubicBezTo>
                  <a:cubicBezTo>
                    <a:pt x="1166527" y="449561"/>
                    <a:pt x="1180814" y="432987"/>
                    <a:pt x="1183672" y="408413"/>
                  </a:cubicBezTo>
                  <a:cubicBezTo>
                    <a:pt x="1184148" y="404603"/>
                    <a:pt x="1186148" y="400031"/>
                    <a:pt x="1189006" y="397554"/>
                  </a:cubicBezTo>
                  <a:cubicBezTo>
                    <a:pt x="1206056" y="382600"/>
                    <a:pt x="1211580" y="362883"/>
                    <a:pt x="1212914" y="341452"/>
                  </a:cubicBezTo>
                  <a:cubicBezTo>
                    <a:pt x="1213676" y="329355"/>
                    <a:pt x="1213199" y="317258"/>
                    <a:pt x="1213771" y="305066"/>
                  </a:cubicBezTo>
                  <a:cubicBezTo>
                    <a:pt x="1213961" y="301256"/>
                    <a:pt x="1214533" y="295922"/>
                    <a:pt x="1217009" y="293922"/>
                  </a:cubicBezTo>
                  <a:cubicBezTo>
                    <a:pt x="1230725" y="283445"/>
                    <a:pt x="1239584" y="269824"/>
                    <a:pt x="1245584" y="254012"/>
                  </a:cubicBezTo>
                  <a:cubicBezTo>
                    <a:pt x="1245679" y="242392"/>
                    <a:pt x="1245679" y="230676"/>
                    <a:pt x="1245679" y="218960"/>
                  </a:cubicBezTo>
                  <a:cubicBezTo>
                    <a:pt x="1239202" y="199339"/>
                    <a:pt x="1229868" y="182003"/>
                    <a:pt x="1209199" y="174002"/>
                  </a:cubicBezTo>
                  <a:cubicBezTo>
                    <a:pt x="1188910" y="166192"/>
                    <a:pt x="1168622" y="166478"/>
                    <a:pt x="1148143" y="174098"/>
                  </a:cubicBezTo>
                  <a:cubicBezTo>
                    <a:pt x="1141381" y="176669"/>
                    <a:pt x="1133666" y="178479"/>
                    <a:pt x="1126522" y="178098"/>
                  </a:cubicBezTo>
                  <a:cubicBezTo>
                    <a:pt x="1094803" y="176479"/>
                    <a:pt x="1063181" y="174098"/>
                    <a:pt x="1031558" y="171716"/>
                  </a:cubicBezTo>
                  <a:cubicBezTo>
                    <a:pt x="1018699" y="170764"/>
                    <a:pt x="1009745" y="164192"/>
                    <a:pt x="1002030" y="153428"/>
                  </a:cubicBezTo>
                  <a:cubicBezTo>
                    <a:pt x="960406" y="94659"/>
                    <a:pt x="910590" y="45796"/>
                    <a:pt x="840486" y="22079"/>
                  </a:cubicBezTo>
                  <a:cubicBezTo>
                    <a:pt x="790766" y="5219"/>
                    <a:pt x="739235" y="-1162"/>
                    <a:pt x="686657" y="171"/>
                  </a:cubicBezTo>
                  <a:lnTo>
                    <a:pt x="686657" y="1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F6036D-6CAA-4215-9E93-76FBE1F1789A}"/>
                </a:ext>
              </a:extLst>
            </p:cNvPr>
            <p:cNvSpPr/>
            <p:nvPr/>
          </p:nvSpPr>
          <p:spPr>
            <a:xfrm>
              <a:off x="5652864" y="2744914"/>
              <a:ext cx="1251617" cy="2092298"/>
            </a:xfrm>
            <a:custGeom>
              <a:avLst/>
              <a:gdLst>
                <a:gd name="connsiteX0" fmla="*/ 215488 w 1251617"/>
                <a:gd name="connsiteY0" fmla="*/ 0 h 2092298"/>
                <a:gd name="connsiteX1" fmla="*/ 205201 w 1251617"/>
                <a:gd name="connsiteY1" fmla="*/ 83820 h 2092298"/>
                <a:gd name="connsiteX2" fmla="*/ 213392 w 1251617"/>
                <a:gd name="connsiteY2" fmla="*/ 129445 h 2092298"/>
                <a:gd name="connsiteX3" fmla="*/ 206344 w 1251617"/>
                <a:gd name="connsiteY3" fmla="*/ 148019 h 2092298"/>
                <a:gd name="connsiteX4" fmla="*/ 140717 w 1251617"/>
                <a:gd name="connsiteY4" fmla="*/ 198215 h 2092298"/>
                <a:gd name="connsiteX5" fmla="*/ 86329 w 1251617"/>
                <a:gd name="connsiteY5" fmla="*/ 282511 h 2092298"/>
                <a:gd name="connsiteX6" fmla="*/ 65850 w 1251617"/>
                <a:gd name="connsiteY6" fmla="*/ 345662 h 2092298"/>
                <a:gd name="connsiteX7" fmla="*/ 25274 w 1251617"/>
                <a:gd name="connsiteY7" fmla="*/ 416528 h 2092298"/>
                <a:gd name="connsiteX8" fmla="*/ 14796 w 1251617"/>
                <a:gd name="connsiteY8" fmla="*/ 517874 h 2092298"/>
                <a:gd name="connsiteX9" fmla="*/ 32608 w 1251617"/>
                <a:gd name="connsiteY9" fmla="*/ 543592 h 2092298"/>
                <a:gd name="connsiteX10" fmla="*/ 110141 w 1251617"/>
                <a:gd name="connsiteY10" fmla="*/ 578358 h 2092298"/>
                <a:gd name="connsiteX11" fmla="*/ 220727 w 1251617"/>
                <a:gd name="connsiteY11" fmla="*/ 585978 h 2092298"/>
                <a:gd name="connsiteX12" fmla="*/ 252635 w 1251617"/>
                <a:gd name="connsiteY12" fmla="*/ 602170 h 2092298"/>
                <a:gd name="connsiteX13" fmla="*/ 270447 w 1251617"/>
                <a:gd name="connsiteY13" fmla="*/ 642937 h 2092298"/>
                <a:gd name="connsiteX14" fmla="*/ 235395 w 1251617"/>
                <a:gd name="connsiteY14" fmla="*/ 865823 h 2092298"/>
                <a:gd name="connsiteX15" fmla="*/ 218822 w 1251617"/>
                <a:gd name="connsiteY15" fmla="*/ 1001363 h 2092298"/>
                <a:gd name="connsiteX16" fmla="*/ 8605 w 1251617"/>
                <a:gd name="connsiteY16" fmla="*/ 1389602 h 2092298"/>
                <a:gd name="connsiteX17" fmla="*/ 514001 w 1251617"/>
                <a:gd name="connsiteY17" fmla="*/ 2050447 h 2092298"/>
                <a:gd name="connsiteX18" fmla="*/ 724790 w 1251617"/>
                <a:gd name="connsiteY18" fmla="*/ 2034350 h 2092298"/>
                <a:gd name="connsiteX19" fmla="*/ 1251617 w 1251617"/>
                <a:gd name="connsiteY19" fmla="*/ 1559243 h 2092298"/>
                <a:gd name="connsiteX20" fmla="*/ 1099789 w 1251617"/>
                <a:gd name="connsiteY20" fmla="*/ 1248442 h 2092298"/>
                <a:gd name="connsiteX21" fmla="*/ 849377 w 1251617"/>
                <a:gd name="connsiteY21" fmla="*/ 840200 h 2092298"/>
                <a:gd name="connsiteX22" fmla="*/ 751079 w 1251617"/>
                <a:gd name="connsiteY22" fmla="*/ 722566 h 2092298"/>
                <a:gd name="connsiteX23" fmla="*/ 721361 w 1251617"/>
                <a:gd name="connsiteY23" fmla="*/ 646748 h 2092298"/>
                <a:gd name="connsiteX24" fmla="*/ 635255 w 1251617"/>
                <a:gd name="connsiteY24" fmla="*/ 528161 h 2092298"/>
                <a:gd name="connsiteX25" fmla="*/ 583820 w 1251617"/>
                <a:gd name="connsiteY25" fmla="*/ 446627 h 2092298"/>
                <a:gd name="connsiteX26" fmla="*/ 514001 w 1251617"/>
                <a:gd name="connsiteY26" fmla="*/ 269748 h 2092298"/>
                <a:gd name="connsiteX27" fmla="*/ 405131 w 1251617"/>
                <a:gd name="connsiteY27" fmla="*/ 158686 h 2092298"/>
                <a:gd name="connsiteX28" fmla="*/ 383509 w 1251617"/>
                <a:gd name="connsiteY28" fmla="*/ 141923 h 2092298"/>
                <a:gd name="connsiteX29" fmla="*/ 271685 w 1251617"/>
                <a:gd name="connsiteY29" fmla="*/ 35814 h 2092298"/>
                <a:gd name="connsiteX30" fmla="*/ 215488 w 1251617"/>
                <a:gd name="connsiteY30" fmla="*/ 0 h 2092298"/>
                <a:gd name="connsiteX31" fmla="*/ 215488 w 1251617"/>
                <a:gd name="connsiteY31" fmla="*/ 0 h 209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51617" h="2092298">
                  <a:moveTo>
                    <a:pt x="215488" y="0"/>
                  </a:moveTo>
                  <a:cubicBezTo>
                    <a:pt x="204248" y="29718"/>
                    <a:pt x="202248" y="56579"/>
                    <a:pt x="205201" y="83820"/>
                  </a:cubicBezTo>
                  <a:cubicBezTo>
                    <a:pt x="206820" y="99155"/>
                    <a:pt x="210154" y="114300"/>
                    <a:pt x="213392" y="129445"/>
                  </a:cubicBezTo>
                  <a:cubicBezTo>
                    <a:pt x="215202" y="137636"/>
                    <a:pt x="214059" y="142494"/>
                    <a:pt x="206344" y="148019"/>
                  </a:cubicBezTo>
                  <a:cubicBezTo>
                    <a:pt x="183865" y="163925"/>
                    <a:pt x="161862" y="180594"/>
                    <a:pt x="140717" y="198215"/>
                  </a:cubicBezTo>
                  <a:cubicBezTo>
                    <a:pt x="113951" y="220504"/>
                    <a:pt x="97473" y="249936"/>
                    <a:pt x="86329" y="282511"/>
                  </a:cubicBezTo>
                  <a:cubicBezTo>
                    <a:pt x="79185" y="303466"/>
                    <a:pt x="71660" y="324326"/>
                    <a:pt x="65850" y="345662"/>
                  </a:cubicBezTo>
                  <a:cubicBezTo>
                    <a:pt x="58421" y="372999"/>
                    <a:pt x="45371" y="396811"/>
                    <a:pt x="25274" y="416528"/>
                  </a:cubicBezTo>
                  <a:cubicBezTo>
                    <a:pt x="-8731" y="449961"/>
                    <a:pt x="-4444" y="480917"/>
                    <a:pt x="14796" y="517874"/>
                  </a:cubicBezTo>
                  <a:cubicBezTo>
                    <a:pt x="19559" y="527018"/>
                    <a:pt x="26226" y="535305"/>
                    <a:pt x="32608" y="543592"/>
                  </a:cubicBezTo>
                  <a:cubicBezTo>
                    <a:pt x="52134" y="568928"/>
                    <a:pt x="75566" y="583025"/>
                    <a:pt x="110141" y="578358"/>
                  </a:cubicBezTo>
                  <a:cubicBezTo>
                    <a:pt x="147003" y="573405"/>
                    <a:pt x="184532" y="575691"/>
                    <a:pt x="220727" y="585978"/>
                  </a:cubicBezTo>
                  <a:cubicBezTo>
                    <a:pt x="232061" y="589216"/>
                    <a:pt x="243015" y="595312"/>
                    <a:pt x="252635" y="602170"/>
                  </a:cubicBezTo>
                  <a:cubicBezTo>
                    <a:pt x="266161" y="611791"/>
                    <a:pt x="271400" y="624459"/>
                    <a:pt x="270447" y="642937"/>
                  </a:cubicBezTo>
                  <a:cubicBezTo>
                    <a:pt x="266447" y="718566"/>
                    <a:pt x="246730" y="791432"/>
                    <a:pt x="235395" y="865823"/>
                  </a:cubicBezTo>
                  <a:cubicBezTo>
                    <a:pt x="228537" y="910781"/>
                    <a:pt x="222632" y="956024"/>
                    <a:pt x="218822" y="1001363"/>
                  </a:cubicBezTo>
                  <a:cubicBezTo>
                    <a:pt x="215583" y="1039559"/>
                    <a:pt x="-8350" y="1354455"/>
                    <a:pt x="8605" y="1389602"/>
                  </a:cubicBezTo>
                  <a:cubicBezTo>
                    <a:pt x="60326" y="1496759"/>
                    <a:pt x="357125" y="1920812"/>
                    <a:pt x="514001" y="2050447"/>
                  </a:cubicBezTo>
                  <a:cubicBezTo>
                    <a:pt x="563150" y="2091023"/>
                    <a:pt x="602679" y="2126171"/>
                    <a:pt x="724790" y="2034350"/>
                  </a:cubicBezTo>
                  <a:cubicBezTo>
                    <a:pt x="878428" y="1918907"/>
                    <a:pt x="1251617" y="1559243"/>
                    <a:pt x="1251617" y="1559243"/>
                  </a:cubicBezTo>
                  <a:cubicBezTo>
                    <a:pt x="1251617" y="1559243"/>
                    <a:pt x="1136079" y="1335596"/>
                    <a:pt x="1099789" y="1248442"/>
                  </a:cubicBezTo>
                  <a:cubicBezTo>
                    <a:pt x="1037114" y="1097852"/>
                    <a:pt x="891763" y="922591"/>
                    <a:pt x="849377" y="840200"/>
                  </a:cubicBezTo>
                  <a:cubicBezTo>
                    <a:pt x="792893" y="730377"/>
                    <a:pt x="769652" y="773811"/>
                    <a:pt x="751079" y="722566"/>
                  </a:cubicBezTo>
                  <a:cubicBezTo>
                    <a:pt x="741839" y="697040"/>
                    <a:pt x="730790" y="672179"/>
                    <a:pt x="721361" y="646748"/>
                  </a:cubicBezTo>
                  <a:cubicBezTo>
                    <a:pt x="703644" y="599218"/>
                    <a:pt x="672593" y="560832"/>
                    <a:pt x="635255" y="528161"/>
                  </a:cubicBezTo>
                  <a:cubicBezTo>
                    <a:pt x="609442" y="505587"/>
                    <a:pt x="594869" y="478727"/>
                    <a:pt x="583820" y="446627"/>
                  </a:cubicBezTo>
                  <a:cubicBezTo>
                    <a:pt x="563246" y="386715"/>
                    <a:pt x="539719" y="327565"/>
                    <a:pt x="514001" y="269748"/>
                  </a:cubicBezTo>
                  <a:cubicBezTo>
                    <a:pt x="491903" y="220027"/>
                    <a:pt x="451898" y="185547"/>
                    <a:pt x="405131" y="158686"/>
                  </a:cubicBezTo>
                  <a:cubicBezTo>
                    <a:pt x="397320" y="154210"/>
                    <a:pt x="390081" y="148114"/>
                    <a:pt x="383509" y="141923"/>
                  </a:cubicBezTo>
                  <a:cubicBezTo>
                    <a:pt x="346171" y="106585"/>
                    <a:pt x="309976" y="70009"/>
                    <a:pt x="271685" y="35814"/>
                  </a:cubicBezTo>
                  <a:cubicBezTo>
                    <a:pt x="255969" y="21717"/>
                    <a:pt x="235681" y="12573"/>
                    <a:pt x="215488" y="0"/>
                  </a:cubicBezTo>
                  <a:lnTo>
                    <a:pt x="21548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730170-BFEC-45F2-805E-5962A8A5C058}"/>
              </a:ext>
            </a:extLst>
          </p:cNvPr>
          <p:cNvSpPr/>
          <p:nvPr/>
        </p:nvSpPr>
        <p:spPr>
          <a:xfrm>
            <a:off x="9614978" y="2781657"/>
            <a:ext cx="517775" cy="961040"/>
          </a:xfrm>
          <a:custGeom>
            <a:avLst/>
            <a:gdLst>
              <a:gd name="connsiteX0" fmla="*/ 1463679 w 1723244"/>
              <a:gd name="connsiteY0" fmla="*/ 3198506 h 3198505"/>
              <a:gd name="connsiteX1" fmla="*/ 1365363 w 1723244"/>
              <a:gd name="connsiteY1" fmla="*/ 3085555 h 3198505"/>
              <a:gd name="connsiteX2" fmla="*/ 820303 w 1723244"/>
              <a:gd name="connsiteY2" fmla="*/ 2906126 h 3198505"/>
              <a:gd name="connsiteX3" fmla="*/ 395123 w 1723244"/>
              <a:gd name="connsiteY3" fmla="*/ 2988018 h 3198505"/>
              <a:gd name="connsiteX4" fmla="*/ 197868 w 1723244"/>
              <a:gd name="connsiteY4" fmla="*/ 2956335 h 3198505"/>
              <a:gd name="connsiteX5" fmla="*/ 15014 w 1723244"/>
              <a:gd name="connsiteY5" fmla="*/ 2623399 h 3198505"/>
              <a:gd name="connsiteX6" fmla="*/ 49031 w 1723244"/>
              <a:gd name="connsiteY6" fmla="*/ 2416881 h 3198505"/>
              <a:gd name="connsiteX7" fmla="*/ 52145 w 1723244"/>
              <a:gd name="connsiteY7" fmla="*/ 2327050 h 3198505"/>
              <a:gd name="connsiteX8" fmla="*/ 25678 w 1723244"/>
              <a:gd name="connsiteY8" fmla="*/ 1550562 h 3198505"/>
              <a:gd name="connsiteX9" fmla="*/ 409368 w 1723244"/>
              <a:gd name="connsiteY9" fmla="*/ 913492 h 3198505"/>
              <a:gd name="connsiteX10" fmla="*/ 829722 w 1723244"/>
              <a:gd name="connsiteY10" fmla="*/ 762087 h 3198505"/>
              <a:gd name="connsiteX11" fmla="*/ 880476 w 1723244"/>
              <a:gd name="connsiteY11" fmla="*/ 754536 h 3198505"/>
              <a:gd name="connsiteX12" fmla="*/ 881255 w 1723244"/>
              <a:gd name="connsiteY12" fmla="*/ 499132 h 3198505"/>
              <a:gd name="connsiteX13" fmla="*/ 930685 w 1723244"/>
              <a:gd name="connsiteY13" fmla="*/ 358391 h 3198505"/>
              <a:gd name="connsiteX14" fmla="*/ 937535 w 1723244"/>
              <a:gd name="connsiteY14" fmla="*/ 322894 h 3198505"/>
              <a:gd name="connsiteX15" fmla="*/ 960032 w 1723244"/>
              <a:gd name="connsiteY15" fmla="*/ 123771 h 3198505"/>
              <a:gd name="connsiteX16" fmla="*/ 1062474 w 1723244"/>
              <a:gd name="connsiteY16" fmla="*/ 0 h 3198505"/>
              <a:gd name="connsiteX17" fmla="*/ 1177604 w 1723244"/>
              <a:gd name="connsiteY17" fmla="*/ 278290 h 3198505"/>
              <a:gd name="connsiteX18" fmla="*/ 1358746 w 1723244"/>
              <a:gd name="connsiteY18" fmla="*/ 286152 h 3198505"/>
              <a:gd name="connsiteX19" fmla="*/ 1395722 w 1723244"/>
              <a:gd name="connsiteY19" fmla="*/ 146034 h 3198505"/>
              <a:gd name="connsiteX20" fmla="*/ 1471463 w 1723244"/>
              <a:gd name="connsiteY20" fmla="*/ 41569 h 3198505"/>
              <a:gd name="connsiteX21" fmla="*/ 1546426 w 1723244"/>
              <a:gd name="connsiteY21" fmla="*/ 48808 h 3198505"/>
              <a:gd name="connsiteX22" fmla="*/ 1654628 w 1723244"/>
              <a:gd name="connsiteY22" fmla="*/ 360571 h 3198505"/>
              <a:gd name="connsiteX23" fmla="*/ 1662568 w 1723244"/>
              <a:gd name="connsiteY23" fmla="*/ 404241 h 3198505"/>
              <a:gd name="connsiteX24" fmla="*/ 1654862 w 1723244"/>
              <a:gd name="connsiteY24" fmla="*/ 804044 h 3198505"/>
              <a:gd name="connsiteX25" fmla="*/ 1652760 w 1723244"/>
              <a:gd name="connsiteY25" fmla="*/ 861726 h 3198505"/>
              <a:gd name="connsiteX26" fmla="*/ 1721107 w 1723244"/>
              <a:gd name="connsiteY26" fmla="*/ 1403282 h 3198505"/>
              <a:gd name="connsiteX27" fmla="*/ 1653694 w 1723244"/>
              <a:gd name="connsiteY27" fmla="*/ 1627938 h 3198505"/>
              <a:gd name="connsiteX28" fmla="*/ 1548995 w 1723244"/>
              <a:gd name="connsiteY28" fmla="*/ 1980958 h 3198505"/>
              <a:gd name="connsiteX29" fmla="*/ 1668485 w 1723244"/>
              <a:gd name="connsiteY29" fmla="*/ 2391192 h 3198505"/>
              <a:gd name="connsiteX30" fmla="*/ 1690670 w 1723244"/>
              <a:gd name="connsiteY30" fmla="*/ 2435875 h 3198505"/>
              <a:gd name="connsiteX31" fmla="*/ 1681017 w 1723244"/>
              <a:gd name="connsiteY31" fmla="*/ 2510526 h 3198505"/>
              <a:gd name="connsiteX32" fmla="*/ 1597803 w 1723244"/>
              <a:gd name="connsiteY32" fmla="*/ 2538239 h 3198505"/>
              <a:gd name="connsiteX33" fmla="*/ 1554133 w 1723244"/>
              <a:gd name="connsiteY33" fmla="*/ 2546646 h 3198505"/>
              <a:gd name="connsiteX34" fmla="*/ 1462511 w 1723244"/>
              <a:gd name="connsiteY34" fmla="*/ 2552250 h 3198505"/>
              <a:gd name="connsiteX35" fmla="*/ 1431374 w 1723244"/>
              <a:gd name="connsiteY35" fmla="*/ 2549448 h 3198505"/>
              <a:gd name="connsiteX36" fmla="*/ 1365363 w 1723244"/>
              <a:gd name="connsiteY36" fmla="*/ 2511850 h 3198505"/>
              <a:gd name="connsiteX37" fmla="*/ 1361392 w 1723244"/>
              <a:gd name="connsiteY37" fmla="*/ 2477210 h 3198505"/>
              <a:gd name="connsiteX38" fmla="*/ 1308770 w 1723244"/>
              <a:gd name="connsiteY38" fmla="*/ 2258080 h 3198505"/>
              <a:gd name="connsiteX39" fmla="*/ 1261208 w 1723244"/>
              <a:gd name="connsiteY39" fmla="*/ 2149645 h 3198505"/>
              <a:gd name="connsiteX40" fmla="*/ 1182431 w 1723244"/>
              <a:gd name="connsiteY40" fmla="*/ 2267655 h 3198505"/>
              <a:gd name="connsiteX41" fmla="*/ 1119378 w 1723244"/>
              <a:gd name="connsiteY41" fmla="*/ 2462108 h 3198505"/>
              <a:gd name="connsiteX42" fmla="*/ 834549 w 1723244"/>
              <a:gd name="connsiteY42" fmla="*/ 2684039 h 3198505"/>
              <a:gd name="connsiteX43" fmla="*/ 457709 w 1723244"/>
              <a:gd name="connsiteY43" fmla="*/ 2685207 h 3198505"/>
              <a:gd name="connsiteX44" fmla="*/ 271897 w 1723244"/>
              <a:gd name="connsiteY44" fmla="*/ 2578016 h 3198505"/>
              <a:gd name="connsiteX45" fmla="*/ 225891 w 1723244"/>
              <a:gd name="connsiteY45" fmla="*/ 2559646 h 3198505"/>
              <a:gd name="connsiteX46" fmla="*/ 196467 w 1723244"/>
              <a:gd name="connsiteY46" fmla="*/ 2600280 h 3198505"/>
              <a:gd name="connsiteX47" fmla="*/ 229706 w 1723244"/>
              <a:gd name="connsiteY47" fmla="*/ 2723817 h 3198505"/>
              <a:gd name="connsiteX48" fmla="*/ 536487 w 1723244"/>
              <a:gd name="connsiteY48" fmla="*/ 2844085 h 3198505"/>
              <a:gd name="connsiteX49" fmla="*/ 709610 w 1723244"/>
              <a:gd name="connsiteY49" fmla="*/ 2803062 h 3198505"/>
              <a:gd name="connsiteX50" fmla="*/ 1179550 w 1723244"/>
              <a:gd name="connsiteY50" fmla="*/ 2754721 h 3198505"/>
              <a:gd name="connsiteX51" fmla="*/ 1532259 w 1723244"/>
              <a:gd name="connsiteY51" fmla="*/ 3041574 h 3198505"/>
              <a:gd name="connsiteX52" fmla="*/ 1518247 w 1723244"/>
              <a:gd name="connsiteY52" fmla="*/ 3198506 h 3198505"/>
              <a:gd name="connsiteX53" fmla="*/ 1463679 w 1723244"/>
              <a:gd name="connsiteY53" fmla="*/ 3198506 h 319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23244" h="3198505">
                <a:moveTo>
                  <a:pt x="1463679" y="3198506"/>
                </a:moveTo>
                <a:cubicBezTo>
                  <a:pt x="1430595" y="3161063"/>
                  <a:pt x="1392063" y="3127124"/>
                  <a:pt x="1365363" y="3085555"/>
                </a:cubicBezTo>
                <a:cubicBezTo>
                  <a:pt x="1235676" y="2883396"/>
                  <a:pt x="1027133" y="2841049"/>
                  <a:pt x="820303" y="2906126"/>
                </a:cubicBezTo>
                <a:cubicBezTo>
                  <a:pt x="681586" y="2949796"/>
                  <a:pt x="541780" y="2990820"/>
                  <a:pt x="395123" y="2988018"/>
                </a:cubicBezTo>
                <a:cubicBezTo>
                  <a:pt x="328956" y="2986772"/>
                  <a:pt x="259286" y="2979144"/>
                  <a:pt x="197868" y="2956335"/>
                </a:cubicBezTo>
                <a:cubicBezTo>
                  <a:pt x="70594" y="2909084"/>
                  <a:pt x="2870" y="2781110"/>
                  <a:pt x="15014" y="2623399"/>
                </a:cubicBezTo>
                <a:cubicBezTo>
                  <a:pt x="20307" y="2554118"/>
                  <a:pt x="38834" y="2485928"/>
                  <a:pt x="49031" y="2416881"/>
                </a:cubicBezTo>
                <a:cubicBezTo>
                  <a:pt x="53390" y="2387300"/>
                  <a:pt x="57983" y="2355618"/>
                  <a:pt x="52145" y="2327050"/>
                </a:cubicBezTo>
                <a:cubicBezTo>
                  <a:pt x="-866" y="2069544"/>
                  <a:pt x="-19938" y="1810792"/>
                  <a:pt x="25678" y="1550562"/>
                </a:cubicBezTo>
                <a:cubicBezTo>
                  <a:pt x="71450" y="1289476"/>
                  <a:pt x="181832" y="1065364"/>
                  <a:pt x="409368" y="913492"/>
                </a:cubicBezTo>
                <a:cubicBezTo>
                  <a:pt x="536798" y="828409"/>
                  <a:pt x="679407" y="784194"/>
                  <a:pt x="829722" y="762087"/>
                </a:cubicBezTo>
                <a:cubicBezTo>
                  <a:pt x="848638" y="759284"/>
                  <a:pt x="867476" y="756482"/>
                  <a:pt x="880476" y="754536"/>
                </a:cubicBezTo>
                <a:cubicBezTo>
                  <a:pt x="880476" y="666729"/>
                  <a:pt x="878297" y="582813"/>
                  <a:pt x="881255" y="499132"/>
                </a:cubicBezTo>
                <a:cubicBezTo>
                  <a:pt x="883045" y="448378"/>
                  <a:pt x="897368" y="399803"/>
                  <a:pt x="930685" y="358391"/>
                </a:cubicBezTo>
                <a:cubicBezTo>
                  <a:pt x="937380" y="350062"/>
                  <a:pt x="936212" y="335038"/>
                  <a:pt x="937535" y="322894"/>
                </a:cubicBezTo>
                <a:cubicBezTo>
                  <a:pt x="944697" y="256416"/>
                  <a:pt x="945942" y="188692"/>
                  <a:pt x="960032" y="123771"/>
                </a:cubicBezTo>
                <a:cubicBezTo>
                  <a:pt x="971787" y="69592"/>
                  <a:pt x="1009618" y="28335"/>
                  <a:pt x="1062474" y="0"/>
                </a:cubicBezTo>
                <a:cubicBezTo>
                  <a:pt x="1134868" y="77688"/>
                  <a:pt x="1182742" y="163549"/>
                  <a:pt x="1177604" y="278290"/>
                </a:cubicBezTo>
                <a:cubicBezTo>
                  <a:pt x="1241591" y="243961"/>
                  <a:pt x="1301765" y="250033"/>
                  <a:pt x="1358746" y="286152"/>
                </a:cubicBezTo>
                <a:cubicBezTo>
                  <a:pt x="1370890" y="237734"/>
                  <a:pt x="1376650" y="188926"/>
                  <a:pt x="1395722" y="146034"/>
                </a:cubicBezTo>
                <a:cubicBezTo>
                  <a:pt x="1412925" y="107424"/>
                  <a:pt x="1441338" y="71850"/>
                  <a:pt x="1471463" y="41569"/>
                </a:cubicBezTo>
                <a:cubicBezTo>
                  <a:pt x="1492636" y="20239"/>
                  <a:pt x="1521360" y="22575"/>
                  <a:pt x="1546426" y="48808"/>
                </a:cubicBezTo>
                <a:cubicBezTo>
                  <a:pt x="1630264" y="136615"/>
                  <a:pt x="1669419" y="238668"/>
                  <a:pt x="1654628" y="360571"/>
                </a:cubicBezTo>
                <a:cubicBezTo>
                  <a:pt x="1652916" y="374660"/>
                  <a:pt x="1656497" y="391163"/>
                  <a:pt x="1662568" y="404241"/>
                </a:cubicBezTo>
                <a:cubicBezTo>
                  <a:pt x="1724687" y="538987"/>
                  <a:pt x="1725699" y="671555"/>
                  <a:pt x="1654862" y="804044"/>
                </a:cubicBezTo>
                <a:cubicBezTo>
                  <a:pt x="1646611" y="819457"/>
                  <a:pt x="1648012" y="843666"/>
                  <a:pt x="1652760" y="861726"/>
                </a:cubicBezTo>
                <a:cubicBezTo>
                  <a:pt x="1698999" y="1039365"/>
                  <a:pt x="1732160" y="1218482"/>
                  <a:pt x="1721107" y="1403282"/>
                </a:cubicBezTo>
                <a:cubicBezTo>
                  <a:pt x="1716281" y="1483461"/>
                  <a:pt x="1695185" y="1558191"/>
                  <a:pt x="1653694" y="1627938"/>
                </a:cubicBezTo>
                <a:cubicBezTo>
                  <a:pt x="1589162" y="1736452"/>
                  <a:pt x="1546115" y="1852283"/>
                  <a:pt x="1548995" y="1980958"/>
                </a:cubicBezTo>
                <a:cubicBezTo>
                  <a:pt x="1552265" y="2128160"/>
                  <a:pt x="1600995" y="2262518"/>
                  <a:pt x="1668485" y="2391192"/>
                </a:cubicBezTo>
                <a:cubicBezTo>
                  <a:pt x="1676269" y="2406061"/>
                  <a:pt x="1689580" y="2420539"/>
                  <a:pt x="1690670" y="2435875"/>
                </a:cubicBezTo>
                <a:cubicBezTo>
                  <a:pt x="1692383" y="2461251"/>
                  <a:pt x="1695341" y="2497060"/>
                  <a:pt x="1681017" y="2510526"/>
                </a:cubicBezTo>
                <a:cubicBezTo>
                  <a:pt x="1661634" y="2528742"/>
                  <a:pt x="1626449" y="2530532"/>
                  <a:pt x="1597803" y="2538239"/>
                </a:cubicBezTo>
                <a:cubicBezTo>
                  <a:pt x="1583480" y="2542053"/>
                  <a:pt x="1566354" y="2539718"/>
                  <a:pt x="1554133" y="2546646"/>
                </a:cubicBezTo>
                <a:cubicBezTo>
                  <a:pt x="1523696" y="2563694"/>
                  <a:pt x="1494972" y="2570544"/>
                  <a:pt x="1462511" y="2552250"/>
                </a:cubicBezTo>
                <a:cubicBezTo>
                  <a:pt x="1454104" y="2547502"/>
                  <a:pt x="1441104" y="2547035"/>
                  <a:pt x="1431374" y="2549448"/>
                </a:cubicBezTo>
                <a:cubicBezTo>
                  <a:pt x="1393231" y="2558945"/>
                  <a:pt x="1375093" y="2549759"/>
                  <a:pt x="1365363" y="2511850"/>
                </a:cubicBezTo>
                <a:cubicBezTo>
                  <a:pt x="1362482" y="2500640"/>
                  <a:pt x="1359836" y="2488419"/>
                  <a:pt x="1361392" y="2477210"/>
                </a:cubicBezTo>
                <a:cubicBezTo>
                  <a:pt x="1372135" y="2397186"/>
                  <a:pt x="1341620" y="2327517"/>
                  <a:pt x="1308770" y="2258080"/>
                </a:cubicBezTo>
                <a:cubicBezTo>
                  <a:pt x="1292268" y="2223129"/>
                  <a:pt x="1277633" y="2187243"/>
                  <a:pt x="1261208" y="2149645"/>
                </a:cubicBezTo>
                <a:cubicBezTo>
                  <a:pt x="1207964" y="2173932"/>
                  <a:pt x="1194652" y="2218225"/>
                  <a:pt x="1182431" y="2267655"/>
                </a:cubicBezTo>
                <a:cubicBezTo>
                  <a:pt x="1166161" y="2333744"/>
                  <a:pt x="1149269" y="2401546"/>
                  <a:pt x="1119378" y="2462108"/>
                </a:cubicBezTo>
                <a:cubicBezTo>
                  <a:pt x="1061306" y="2580040"/>
                  <a:pt x="962445" y="2653603"/>
                  <a:pt x="834549" y="2684039"/>
                </a:cubicBezTo>
                <a:cubicBezTo>
                  <a:pt x="709454" y="2713853"/>
                  <a:pt x="583348" y="2718835"/>
                  <a:pt x="457709" y="2685207"/>
                </a:cubicBezTo>
                <a:cubicBezTo>
                  <a:pt x="386326" y="2666135"/>
                  <a:pt x="322884" y="2633597"/>
                  <a:pt x="271897" y="2578016"/>
                </a:cubicBezTo>
                <a:cubicBezTo>
                  <a:pt x="261310" y="2566496"/>
                  <a:pt x="238502" y="2555753"/>
                  <a:pt x="225891" y="2559646"/>
                </a:cubicBezTo>
                <a:cubicBezTo>
                  <a:pt x="212892" y="2563616"/>
                  <a:pt x="200359" y="2584556"/>
                  <a:pt x="196467" y="2600280"/>
                </a:cubicBezTo>
                <a:cubicBezTo>
                  <a:pt x="185024" y="2646441"/>
                  <a:pt x="202460" y="2687620"/>
                  <a:pt x="229706" y="2723817"/>
                </a:cubicBezTo>
                <a:cubicBezTo>
                  <a:pt x="307082" y="2826415"/>
                  <a:pt x="415284" y="2856851"/>
                  <a:pt x="536487" y="2844085"/>
                </a:cubicBezTo>
                <a:cubicBezTo>
                  <a:pt x="595024" y="2837936"/>
                  <a:pt x="653096" y="2820810"/>
                  <a:pt x="709610" y="2803062"/>
                </a:cubicBezTo>
                <a:cubicBezTo>
                  <a:pt x="863273" y="2754721"/>
                  <a:pt x="1017948" y="2721793"/>
                  <a:pt x="1179550" y="2754721"/>
                </a:cubicBezTo>
                <a:cubicBezTo>
                  <a:pt x="1346914" y="2788816"/>
                  <a:pt x="1464457" y="2885809"/>
                  <a:pt x="1532259" y="3041574"/>
                </a:cubicBezTo>
                <a:cubicBezTo>
                  <a:pt x="1555145" y="3094274"/>
                  <a:pt x="1570091" y="3150477"/>
                  <a:pt x="1518247" y="3198506"/>
                </a:cubicBezTo>
                <a:cubicBezTo>
                  <a:pt x="1499954" y="3198506"/>
                  <a:pt x="1481816" y="3198506"/>
                  <a:pt x="1463679" y="3198506"/>
                </a:cubicBezTo>
                <a:close/>
              </a:path>
            </a:pathLst>
          </a:custGeom>
          <a:solidFill>
            <a:schemeClr val="accent2"/>
          </a:solidFill>
          <a:ln w="7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DCB7EC-D071-4218-93BC-19A3ACBE978D}"/>
              </a:ext>
            </a:extLst>
          </p:cNvPr>
          <p:cNvSpPr/>
          <p:nvPr/>
        </p:nvSpPr>
        <p:spPr>
          <a:xfrm>
            <a:off x="1966765" y="2866035"/>
            <a:ext cx="689919" cy="724248"/>
          </a:xfrm>
          <a:custGeom>
            <a:avLst/>
            <a:gdLst>
              <a:gd name="connsiteX0" fmla="*/ 143475 w 1157545"/>
              <a:gd name="connsiteY0" fmla="*/ 1215142 h 1215141"/>
              <a:gd name="connsiteX1" fmla="*/ 46723 w 1157545"/>
              <a:gd name="connsiteY1" fmla="*/ 1173536 h 1215141"/>
              <a:gd name="connsiteX2" fmla="*/ 4177 w 1157545"/>
              <a:gd name="connsiteY2" fmla="*/ 1096872 h 1215141"/>
              <a:gd name="connsiteX3" fmla="*/ 4 w 1157545"/>
              <a:gd name="connsiteY3" fmla="*/ 959824 h 1215141"/>
              <a:gd name="connsiteX4" fmla="*/ 5732 w 1157545"/>
              <a:gd name="connsiteY4" fmla="*/ 936669 h 1215141"/>
              <a:gd name="connsiteX5" fmla="*/ 111238 w 1157545"/>
              <a:gd name="connsiteY5" fmla="*/ 792381 h 1215141"/>
              <a:gd name="connsiteX6" fmla="*/ 211508 w 1157545"/>
              <a:gd name="connsiteY6" fmla="*/ 641342 h 1215141"/>
              <a:gd name="connsiteX7" fmla="*/ 256549 w 1157545"/>
              <a:gd name="connsiteY7" fmla="*/ 562468 h 1215141"/>
              <a:gd name="connsiteX8" fmla="*/ 351746 w 1157545"/>
              <a:gd name="connsiteY8" fmla="*/ 408729 h 1215141"/>
              <a:gd name="connsiteX9" fmla="*/ 364224 w 1157545"/>
              <a:gd name="connsiteY9" fmla="*/ 391915 h 1215141"/>
              <a:gd name="connsiteX10" fmla="*/ 472225 w 1157545"/>
              <a:gd name="connsiteY10" fmla="*/ 308010 h 1215141"/>
              <a:gd name="connsiteX11" fmla="*/ 481185 w 1157545"/>
              <a:gd name="connsiteY11" fmla="*/ 301300 h 1215141"/>
              <a:gd name="connsiteX12" fmla="*/ 537845 w 1157545"/>
              <a:gd name="connsiteY12" fmla="*/ 251308 h 1215141"/>
              <a:gd name="connsiteX13" fmla="*/ 652556 w 1157545"/>
              <a:gd name="connsiteY13" fmla="*/ 189167 h 1215141"/>
              <a:gd name="connsiteX14" fmla="*/ 683442 w 1157545"/>
              <a:gd name="connsiteY14" fmla="*/ 168466 h 1215141"/>
              <a:gd name="connsiteX15" fmla="*/ 763544 w 1157545"/>
              <a:gd name="connsiteY15" fmla="*/ 106775 h 1215141"/>
              <a:gd name="connsiteX16" fmla="*/ 778230 w 1157545"/>
              <a:gd name="connsiteY16" fmla="*/ 87138 h 1215141"/>
              <a:gd name="connsiteX17" fmla="*/ 831699 w 1157545"/>
              <a:gd name="connsiteY17" fmla="*/ 8591 h 1215141"/>
              <a:gd name="connsiteX18" fmla="*/ 854241 w 1157545"/>
              <a:gd name="connsiteY18" fmla="*/ 0 h 1215141"/>
              <a:gd name="connsiteX19" fmla="*/ 865327 w 1157545"/>
              <a:gd name="connsiteY19" fmla="*/ 103379 h 1215141"/>
              <a:gd name="connsiteX20" fmla="*/ 904109 w 1157545"/>
              <a:gd name="connsiteY20" fmla="*/ 61692 h 1215141"/>
              <a:gd name="connsiteX21" fmla="*/ 906932 w 1157545"/>
              <a:gd name="connsiteY21" fmla="*/ 63083 h 1215141"/>
              <a:gd name="connsiteX22" fmla="*/ 898464 w 1157545"/>
              <a:gd name="connsiteY22" fmla="*/ 120234 h 1215141"/>
              <a:gd name="connsiteX23" fmla="*/ 906319 w 1157545"/>
              <a:gd name="connsiteY23" fmla="*/ 144861 h 1215141"/>
              <a:gd name="connsiteX24" fmla="*/ 955901 w 1157545"/>
              <a:gd name="connsiteY24" fmla="*/ 209294 h 1215141"/>
              <a:gd name="connsiteX25" fmla="*/ 961547 w 1157545"/>
              <a:gd name="connsiteY25" fmla="*/ 243045 h 1215141"/>
              <a:gd name="connsiteX26" fmla="*/ 969933 w 1157545"/>
              <a:gd name="connsiteY26" fmla="*/ 267181 h 1215141"/>
              <a:gd name="connsiteX27" fmla="*/ 1045166 w 1157545"/>
              <a:gd name="connsiteY27" fmla="*/ 348306 h 1215141"/>
              <a:gd name="connsiteX28" fmla="*/ 1041607 w 1157545"/>
              <a:gd name="connsiteY28" fmla="*/ 353583 h 1215141"/>
              <a:gd name="connsiteX29" fmla="*/ 908978 w 1157545"/>
              <a:gd name="connsiteY29" fmla="*/ 400302 h 1215141"/>
              <a:gd name="connsiteX30" fmla="*/ 854650 w 1157545"/>
              <a:gd name="connsiteY30" fmla="*/ 382751 h 1215141"/>
              <a:gd name="connsiteX31" fmla="*/ 823231 w 1157545"/>
              <a:gd name="connsiteY31" fmla="*/ 388765 h 1215141"/>
              <a:gd name="connsiteX32" fmla="*/ 767307 w 1157545"/>
              <a:gd name="connsiteY32" fmla="*/ 477989 h 1215141"/>
              <a:gd name="connsiteX33" fmla="*/ 767144 w 1157545"/>
              <a:gd name="connsiteY33" fmla="*/ 487603 h 1215141"/>
              <a:gd name="connsiteX34" fmla="*/ 779458 w 1157545"/>
              <a:gd name="connsiteY34" fmla="*/ 564718 h 1215141"/>
              <a:gd name="connsiteX35" fmla="*/ 768412 w 1157545"/>
              <a:gd name="connsiteY35" fmla="*/ 643837 h 1215141"/>
              <a:gd name="connsiteX36" fmla="*/ 814476 w 1157545"/>
              <a:gd name="connsiteY36" fmla="*/ 649892 h 1215141"/>
              <a:gd name="connsiteX37" fmla="*/ 950869 w 1157545"/>
              <a:gd name="connsiteY37" fmla="*/ 674315 h 1215141"/>
              <a:gd name="connsiteX38" fmla="*/ 1008307 w 1157545"/>
              <a:gd name="connsiteY38" fmla="*/ 712443 h 1215141"/>
              <a:gd name="connsiteX39" fmla="*/ 1120236 w 1157545"/>
              <a:gd name="connsiteY39" fmla="*/ 794508 h 1215141"/>
              <a:gd name="connsiteX40" fmla="*/ 1157545 w 1157545"/>
              <a:gd name="connsiteY40" fmla="*/ 828504 h 1215141"/>
              <a:gd name="connsiteX41" fmla="*/ 1073885 w 1157545"/>
              <a:gd name="connsiteY41" fmla="*/ 865732 h 1215141"/>
              <a:gd name="connsiteX42" fmla="*/ 1014157 w 1157545"/>
              <a:gd name="connsiteY42" fmla="*/ 840899 h 1215141"/>
              <a:gd name="connsiteX43" fmla="*/ 958356 w 1157545"/>
              <a:gd name="connsiteY43" fmla="*/ 775239 h 1215141"/>
              <a:gd name="connsiteX44" fmla="*/ 937001 w 1157545"/>
              <a:gd name="connsiteY44" fmla="*/ 770985 h 1215141"/>
              <a:gd name="connsiteX45" fmla="*/ 917651 w 1157545"/>
              <a:gd name="connsiteY45" fmla="*/ 757812 h 1215141"/>
              <a:gd name="connsiteX46" fmla="*/ 916955 w 1157545"/>
              <a:gd name="connsiteY46" fmla="*/ 741898 h 1215141"/>
              <a:gd name="connsiteX47" fmla="*/ 772217 w 1157545"/>
              <a:gd name="connsiteY47" fmla="*/ 753353 h 1215141"/>
              <a:gd name="connsiteX48" fmla="*/ 777207 w 1157545"/>
              <a:gd name="connsiteY48" fmla="*/ 769267 h 1215141"/>
              <a:gd name="connsiteX49" fmla="*/ 857472 w 1157545"/>
              <a:gd name="connsiteY49" fmla="*/ 995211 h 1215141"/>
              <a:gd name="connsiteX50" fmla="*/ 866350 w 1157545"/>
              <a:gd name="connsiteY50" fmla="*/ 1029739 h 1215141"/>
              <a:gd name="connsiteX51" fmla="*/ 889914 w 1157545"/>
              <a:gd name="connsiteY51" fmla="*/ 1084558 h 1215141"/>
              <a:gd name="connsiteX52" fmla="*/ 931723 w 1157545"/>
              <a:gd name="connsiteY52" fmla="*/ 1129968 h 1215141"/>
              <a:gd name="connsiteX53" fmla="*/ 949028 w 1157545"/>
              <a:gd name="connsiteY53" fmla="*/ 1151445 h 1215141"/>
              <a:gd name="connsiteX54" fmla="*/ 917078 w 1157545"/>
              <a:gd name="connsiteY54" fmla="*/ 1168423 h 1215141"/>
              <a:gd name="connsiteX55" fmla="*/ 843727 w 1157545"/>
              <a:gd name="connsiteY55" fmla="*/ 1168546 h 1215141"/>
              <a:gd name="connsiteX56" fmla="*/ 825072 w 1157545"/>
              <a:gd name="connsiteY56" fmla="*/ 1154268 h 1215141"/>
              <a:gd name="connsiteX57" fmla="*/ 806949 w 1157545"/>
              <a:gd name="connsiteY57" fmla="*/ 1090122 h 1215141"/>
              <a:gd name="connsiteX58" fmla="*/ 802694 w 1157545"/>
              <a:gd name="connsiteY58" fmla="*/ 1066026 h 1215141"/>
              <a:gd name="connsiteX59" fmla="*/ 777003 w 1157545"/>
              <a:gd name="connsiteY59" fmla="*/ 1037471 h 1215141"/>
              <a:gd name="connsiteX60" fmla="*/ 777085 w 1157545"/>
              <a:gd name="connsiteY60" fmla="*/ 1027775 h 1215141"/>
              <a:gd name="connsiteX61" fmla="*/ 758594 w 1157545"/>
              <a:gd name="connsiteY61" fmla="*/ 953933 h 1215141"/>
              <a:gd name="connsiteX62" fmla="*/ 639342 w 1157545"/>
              <a:gd name="connsiteY62" fmla="*/ 786653 h 1215141"/>
              <a:gd name="connsiteX63" fmla="*/ 631896 w 1157545"/>
              <a:gd name="connsiteY63" fmla="*/ 774176 h 1215141"/>
              <a:gd name="connsiteX64" fmla="*/ 439579 w 1157545"/>
              <a:gd name="connsiteY64" fmla="*/ 871991 h 1215141"/>
              <a:gd name="connsiteX65" fmla="*/ 467112 w 1157545"/>
              <a:gd name="connsiteY65" fmla="*/ 891055 h 1215141"/>
              <a:gd name="connsiteX66" fmla="*/ 513217 w 1157545"/>
              <a:gd name="connsiteY66" fmla="*/ 967515 h 1215141"/>
              <a:gd name="connsiteX67" fmla="*/ 464657 w 1157545"/>
              <a:gd name="connsiteY67" fmla="*/ 1038739 h 1215141"/>
              <a:gd name="connsiteX68" fmla="*/ 399365 w 1157545"/>
              <a:gd name="connsiteY68" fmla="*/ 1051462 h 1215141"/>
              <a:gd name="connsiteX69" fmla="*/ 383779 w 1157545"/>
              <a:gd name="connsiteY69" fmla="*/ 1052444 h 1215141"/>
              <a:gd name="connsiteX70" fmla="*/ 383329 w 1157545"/>
              <a:gd name="connsiteY70" fmla="*/ 1057271 h 1215141"/>
              <a:gd name="connsiteX71" fmla="*/ 447025 w 1157545"/>
              <a:gd name="connsiteY71" fmla="*/ 1063040 h 1215141"/>
              <a:gd name="connsiteX72" fmla="*/ 574254 w 1157545"/>
              <a:gd name="connsiteY72" fmla="*/ 1107631 h 1215141"/>
              <a:gd name="connsiteX73" fmla="*/ 466130 w 1157545"/>
              <a:gd name="connsiteY73" fmla="*/ 1136922 h 1215141"/>
              <a:gd name="connsiteX74" fmla="*/ 357065 w 1157545"/>
              <a:gd name="connsiteY74" fmla="*/ 1109881 h 1215141"/>
              <a:gd name="connsiteX75" fmla="*/ 335096 w 1157545"/>
              <a:gd name="connsiteY75" fmla="*/ 1125059 h 1215141"/>
              <a:gd name="connsiteX76" fmla="*/ 380629 w 1157545"/>
              <a:gd name="connsiteY76" fmla="*/ 1145145 h 1215141"/>
              <a:gd name="connsiteX77" fmla="*/ 383492 w 1157545"/>
              <a:gd name="connsiteY77" fmla="*/ 1185482 h 1215141"/>
              <a:gd name="connsiteX78" fmla="*/ 329696 w 1157545"/>
              <a:gd name="connsiteY78" fmla="*/ 1215101 h 1215141"/>
              <a:gd name="connsiteX79" fmla="*/ 323150 w 1157545"/>
              <a:gd name="connsiteY79" fmla="*/ 1215101 h 1215141"/>
              <a:gd name="connsiteX80" fmla="*/ 237690 w 1157545"/>
              <a:gd name="connsiteY80" fmla="*/ 1178159 h 1215141"/>
              <a:gd name="connsiteX81" fmla="*/ 195758 w 1157545"/>
              <a:gd name="connsiteY81" fmla="*/ 1215101 h 1215141"/>
              <a:gd name="connsiteX82" fmla="*/ 143475 w 1157545"/>
              <a:gd name="connsiteY82" fmla="*/ 1215142 h 121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7545" h="1215141">
                <a:moveTo>
                  <a:pt x="143475" y="1215142"/>
                </a:moveTo>
                <a:cubicBezTo>
                  <a:pt x="108783" y="1206837"/>
                  <a:pt x="77733" y="1191128"/>
                  <a:pt x="46723" y="1173536"/>
                </a:cubicBezTo>
                <a:cubicBezTo>
                  <a:pt x="15346" y="1155700"/>
                  <a:pt x="5855" y="1128741"/>
                  <a:pt x="4177" y="1096872"/>
                </a:cubicBezTo>
                <a:cubicBezTo>
                  <a:pt x="1764" y="1051258"/>
                  <a:pt x="823" y="1005520"/>
                  <a:pt x="4" y="959824"/>
                </a:cubicBezTo>
                <a:cubicBezTo>
                  <a:pt x="-118" y="952092"/>
                  <a:pt x="2295" y="943706"/>
                  <a:pt x="5732" y="936669"/>
                </a:cubicBezTo>
                <a:cubicBezTo>
                  <a:pt x="32282" y="882341"/>
                  <a:pt x="67874" y="833945"/>
                  <a:pt x="111238" y="792381"/>
                </a:cubicBezTo>
                <a:cubicBezTo>
                  <a:pt x="156321" y="749180"/>
                  <a:pt x="188107" y="698166"/>
                  <a:pt x="211508" y="641342"/>
                </a:cubicBezTo>
                <a:cubicBezTo>
                  <a:pt x="223208" y="612951"/>
                  <a:pt x="239572" y="587873"/>
                  <a:pt x="256549" y="562468"/>
                </a:cubicBezTo>
                <a:cubicBezTo>
                  <a:pt x="290014" y="512394"/>
                  <a:pt x="320123" y="460071"/>
                  <a:pt x="351746" y="408729"/>
                </a:cubicBezTo>
                <a:cubicBezTo>
                  <a:pt x="355428" y="402797"/>
                  <a:pt x="358946" y="396129"/>
                  <a:pt x="364224" y="391915"/>
                </a:cubicBezTo>
                <a:cubicBezTo>
                  <a:pt x="399979" y="363606"/>
                  <a:pt x="436184" y="335869"/>
                  <a:pt x="472225" y="308010"/>
                </a:cubicBezTo>
                <a:cubicBezTo>
                  <a:pt x="475212" y="305719"/>
                  <a:pt x="479712" y="304287"/>
                  <a:pt x="481185" y="301300"/>
                </a:cubicBezTo>
                <a:cubicBezTo>
                  <a:pt x="493130" y="276673"/>
                  <a:pt x="515958" y="263950"/>
                  <a:pt x="537845" y="251308"/>
                </a:cubicBezTo>
                <a:cubicBezTo>
                  <a:pt x="575482" y="229585"/>
                  <a:pt x="614428" y="210112"/>
                  <a:pt x="652556" y="189167"/>
                </a:cubicBezTo>
                <a:cubicBezTo>
                  <a:pt x="663397" y="183235"/>
                  <a:pt x="673542" y="175912"/>
                  <a:pt x="683442" y="168466"/>
                </a:cubicBezTo>
                <a:cubicBezTo>
                  <a:pt x="710361" y="148216"/>
                  <a:pt x="737239" y="127843"/>
                  <a:pt x="763544" y="106775"/>
                </a:cubicBezTo>
                <a:cubicBezTo>
                  <a:pt x="769762" y="101783"/>
                  <a:pt x="775817" y="94542"/>
                  <a:pt x="778230" y="87138"/>
                </a:cubicBezTo>
                <a:cubicBezTo>
                  <a:pt x="788417" y="55555"/>
                  <a:pt x="806744" y="29701"/>
                  <a:pt x="831699" y="8591"/>
                </a:cubicBezTo>
                <a:cubicBezTo>
                  <a:pt x="837017" y="4091"/>
                  <a:pt x="845445" y="3232"/>
                  <a:pt x="854241" y="0"/>
                </a:cubicBezTo>
                <a:cubicBezTo>
                  <a:pt x="858086" y="35714"/>
                  <a:pt x="861481" y="67542"/>
                  <a:pt x="865327" y="103379"/>
                </a:cubicBezTo>
                <a:cubicBezTo>
                  <a:pt x="879686" y="87956"/>
                  <a:pt x="891877" y="74824"/>
                  <a:pt x="904109" y="61692"/>
                </a:cubicBezTo>
                <a:cubicBezTo>
                  <a:pt x="905050" y="62142"/>
                  <a:pt x="905991" y="62592"/>
                  <a:pt x="906932" y="63083"/>
                </a:cubicBezTo>
                <a:cubicBezTo>
                  <a:pt x="904150" y="82147"/>
                  <a:pt x="901818" y="101252"/>
                  <a:pt x="898464" y="120234"/>
                </a:cubicBezTo>
                <a:cubicBezTo>
                  <a:pt x="896705" y="130257"/>
                  <a:pt x="899568" y="137007"/>
                  <a:pt x="906319" y="144861"/>
                </a:cubicBezTo>
                <a:cubicBezTo>
                  <a:pt x="923951" y="165439"/>
                  <a:pt x="941174" y="186589"/>
                  <a:pt x="955901" y="209294"/>
                </a:cubicBezTo>
                <a:cubicBezTo>
                  <a:pt x="961669" y="218172"/>
                  <a:pt x="962733" y="231958"/>
                  <a:pt x="961547" y="243045"/>
                </a:cubicBezTo>
                <a:cubicBezTo>
                  <a:pt x="960401" y="253681"/>
                  <a:pt x="962897" y="259859"/>
                  <a:pt x="969933" y="267181"/>
                </a:cubicBezTo>
                <a:cubicBezTo>
                  <a:pt x="995134" y="293446"/>
                  <a:pt x="1019516" y="320487"/>
                  <a:pt x="1045166" y="348306"/>
                </a:cubicBezTo>
                <a:cubicBezTo>
                  <a:pt x="1045780" y="347405"/>
                  <a:pt x="1043775" y="350555"/>
                  <a:pt x="1041607" y="353583"/>
                </a:cubicBezTo>
                <a:cubicBezTo>
                  <a:pt x="1000534" y="409997"/>
                  <a:pt x="975783" y="418875"/>
                  <a:pt x="908978" y="400302"/>
                </a:cubicBezTo>
                <a:cubicBezTo>
                  <a:pt x="890650" y="395188"/>
                  <a:pt x="872404" y="389543"/>
                  <a:pt x="854650" y="382751"/>
                </a:cubicBezTo>
                <a:cubicBezTo>
                  <a:pt x="842254" y="378006"/>
                  <a:pt x="832231" y="380297"/>
                  <a:pt x="823231" y="388765"/>
                </a:cubicBezTo>
                <a:cubicBezTo>
                  <a:pt x="796803" y="413598"/>
                  <a:pt x="781953" y="445753"/>
                  <a:pt x="767307" y="477989"/>
                </a:cubicBezTo>
                <a:cubicBezTo>
                  <a:pt x="766080" y="480689"/>
                  <a:pt x="766612" y="484453"/>
                  <a:pt x="767144" y="487603"/>
                </a:cubicBezTo>
                <a:cubicBezTo>
                  <a:pt x="771439" y="513335"/>
                  <a:pt x="779171" y="538986"/>
                  <a:pt x="779458" y="564718"/>
                </a:cubicBezTo>
                <a:cubicBezTo>
                  <a:pt x="779744" y="590327"/>
                  <a:pt x="772626" y="615978"/>
                  <a:pt x="768412" y="643837"/>
                </a:cubicBezTo>
                <a:cubicBezTo>
                  <a:pt x="782689" y="645678"/>
                  <a:pt x="798685" y="647192"/>
                  <a:pt x="814476" y="649892"/>
                </a:cubicBezTo>
                <a:cubicBezTo>
                  <a:pt x="860009" y="657665"/>
                  <a:pt x="905623" y="665070"/>
                  <a:pt x="950869" y="674315"/>
                </a:cubicBezTo>
                <a:cubicBezTo>
                  <a:pt x="974433" y="679142"/>
                  <a:pt x="993088" y="690270"/>
                  <a:pt x="1008307" y="712443"/>
                </a:cubicBezTo>
                <a:cubicBezTo>
                  <a:pt x="1035348" y="751880"/>
                  <a:pt x="1077567" y="774299"/>
                  <a:pt x="1120236" y="794508"/>
                </a:cubicBezTo>
                <a:cubicBezTo>
                  <a:pt x="1135413" y="801708"/>
                  <a:pt x="1154641" y="804858"/>
                  <a:pt x="1157545" y="828504"/>
                </a:cubicBezTo>
                <a:cubicBezTo>
                  <a:pt x="1134472" y="849613"/>
                  <a:pt x="1105017" y="858900"/>
                  <a:pt x="1073885" y="865732"/>
                </a:cubicBezTo>
                <a:cubicBezTo>
                  <a:pt x="1047334" y="871582"/>
                  <a:pt x="1029375" y="867409"/>
                  <a:pt x="1014157" y="840899"/>
                </a:cubicBezTo>
                <a:cubicBezTo>
                  <a:pt x="1000084" y="816395"/>
                  <a:pt x="977133" y="797085"/>
                  <a:pt x="958356" y="775239"/>
                </a:cubicBezTo>
                <a:cubicBezTo>
                  <a:pt x="952056" y="767876"/>
                  <a:pt x="945919" y="767262"/>
                  <a:pt x="937001" y="770985"/>
                </a:cubicBezTo>
                <a:cubicBezTo>
                  <a:pt x="918919" y="778553"/>
                  <a:pt x="917978" y="777449"/>
                  <a:pt x="917651" y="757812"/>
                </a:cubicBezTo>
                <a:cubicBezTo>
                  <a:pt x="917569" y="753025"/>
                  <a:pt x="917241" y="748198"/>
                  <a:pt x="916955" y="741898"/>
                </a:cubicBezTo>
                <a:cubicBezTo>
                  <a:pt x="868641" y="745703"/>
                  <a:pt x="821185" y="749466"/>
                  <a:pt x="772217" y="753353"/>
                </a:cubicBezTo>
                <a:cubicBezTo>
                  <a:pt x="773771" y="758344"/>
                  <a:pt x="775285" y="763867"/>
                  <a:pt x="777207" y="769267"/>
                </a:cubicBezTo>
                <a:cubicBezTo>
                  <a:pt x="804003" y="844581"/>
                  <a:pt x="830963" y="919814"/>
                  <a:pt x="857472" y="995211"/>
                </a:cubicBezTo>
                <a:cubicBezTo>
                  <a:pt x="861400" y="1006379"/>
                  <a:pt x="862259" y="1018652"/>
                  <a:pt x="866350" y="1029739"/>
                </a:cubicBezTo>
                <a:cubicBezTo>
                  <a:pt x="873223" y="1048435"/>
                  <a:pt x="879114" y="1068194"/>
                  <a:pt x="889914" y="1084558"/>
                </a:cubicBezTo>
                <a:cubicBezTo>
                  <a:pt x="901123" y="1101495"/>
                  <a:pt x="917773" y="1114790"/>
                  <a:pt x="931723" y="1129968"/>
                </a:cubicBezTo>
                <a:cubicBezTo>
                  <a:pt x="937942" y="1136718"/>
                  <a:pt x="943301" y="1144245"/>
                  <a:pt x="949028" y="1151445"/>
                </a:cubicBezTo>
                <a:cubicBezTo>
                  <a:pt x="938392" y="1157377"/>
                  <a:pt x="928205" y="1167236"/>
                  <a:pt x="917078" y="1168423"/>
                </a:cubicBezTo>
                <a:cubicBezTo>
                  <a:pt x="892859" y="1171041"/>
                  <a:pt x="868109" y="1170264"/>
                  <a:pt x="843727" y="1168546"/>
                </a:cubicBezTo>
                <a:cubicBezTo>
                  <a:pt x="837017" y="1168055"/>
                  <a:pt x="827404" y="1160691"/>
                  <a:pt x="825072" y="1154268"/>
                </a:cubicBezTo>
                <a:cubicBezTo>
                  <a:pt x="817504" y="1133445"/>
                  <a:pt x="812513" y="1111640"/>
                  <a:pt x="806949" y="1090122"/>
                </a:cubicBezTo>
                <a:cubicBezTo>
                  <a:pt x="804903" y="1082267"/>
                  <a:pt x="803881" y="1074085"/>
                  <a:pt x="802694" y="1066026"/>
                </a:cubicBezTo>
                <a:cubicBezTo>
                  <a:pt x="800485" y="1050930"/>
                  <a:pt x="798031" y="1036162"/>
                  <a:pt x="777003" y="1037471"/>
                </a:cubicBezTo>
                <a:cubicBezTo>
                  <a:pt x="777003" y="1032971"/>
                  <a:pt x="776389" y="1030148"/>
                  <a:pt x="777085" y="1027775"/>
                </a:cubicBezTo>
                <a:cubicBezTo>
                  <a:pt x="785594" y="999425"/>
                  <a:pt x="774917" y="976433"/>
                  <a:pt x="758594" y="953933"/>
                </a:cubicBezTo>
                <a:cubicBezTo>
                  <a:pt x="718379" y="898500"/>
                  <a:pt x="678983" y="842495"/>
                  <a:pt x="639342" y="786653"/>
                </a:cubicBezTo>
                <a:cubicBezTo>
                  <a:pt x="636601" y="782767"/>
                  <a:pt x="634433" y="778471"/>
                  <a:pt x="631896" y="774176"/>
                </a:cubicBezTo>
                <a:cubicBezTo>
                  <a:pt x="565213" y="780476"/>
                  <a:pt x="465639" y="830468"/>
                  <a:pt x="439579" y="871991"/>
                </a:cubicBezTo>
                <a:cubicBezTo>
                  <a:pt x="448702" y="878291"/>
                  <a:pt x="458193" y="884305"/>
                  <a:pt x="467112" y="891055"/>
                </a:cubicBezTo>
                <a:cubicBezTo>
                  <a:pt x="492639" y="910323"/>
                  <a:pt x="513258" y="932578"/>
                  <a:pt x="513217" y="967515"/>
                </a:cubicBezTo>
                <a:cubicBezTo>
                  <a:pt x="513176" y="1003025"/>
                  <a:pt x="498571" y="1027284"/>
                  <a:pt x="464657" y="1038739"/>
                </a:cubicBezTo>
                <a:cubicBezTo>
                  <a:pt x="443834" y="1045775"/>
                  <a:pt x="421211" y="1047575"/>
                  <a:pt x="399365" y="1051462"/>
                </a:cubicBezTo>
                <a:cubicBezTo>
                  <a:pt x="394252" y="1052362"/>
                  <a:pt x="388974" y="1052157"/>
                  <a:pt x="383779" y="1052444"/>
                </a:cubicBezTo>
                <a:cubicBezTo>
                  <a:pt x="383615" y="1054039"/>
                  <a:pt x="383451" y="1055676"/>
                  <a:pt x="383329" y="1057271"/>
                </a:cubicBezTo>
                <a:cubicBezTo>
                  <a:pt x="404602" y="1059480"/>
                  <a:pt x="426447" y="1065862"/>
                  <a:pt x="447025" y="1063040"/>
                </a:cubicBezTo>
                <a:cubicBezTo>
                  <a:pt x="497999" y="1056126"/>
                  <a:pt x="540545" y="1067867"/>
                  <a:pt x="574254" y="1107631"/>
                </a:cubicBezTo>
                <a:cubicBezTo>
                  <a:pt x="553104" y="1137004"/>
                  <a:pt x="500126" y="1148705"/>
                  <a:pt x="466130" y="1136922"/>
                </a:cubicBezTo>
                <a:cubicBezTo>
                  <a:pt x="430866" y="1124690"/>
                  <a:pt x="393761" y="1117449"/>
                  <a:pt x="357065" y="1109881"/>
                </a:cubicBezTo>
                <a:cubicBezTo>
                  <a:pt x="351910" y="1108818"/>
                  <a:pt x="344546" y="1118227"/>
                  <a:pt x="335096" y="1125059"/>
                </a:cubicBezTo>
                <a:cubicBezTo>
                  <a:pt x="353301" y="1133036"/>
                  <a:pt x="367251" y="1138477"/>
                  <a:pt x="380629" y="1145145"/>
                </a:cubicBezTo>
                <a:cubicBezTo>
                  <a:pt x="407547" y="1158564"/>
                  <a:pt x="408652" y="1168628"/>
                  <a:pt x="383492" y="1185482"/>
                </a:cubicBezTo>
                <a:cubicBezTo>
                  <a:pt x="366556" y="1196855"/>
                  <a:pt x="347696" y="1205323"/>
                  <a:pt x="329696" y="1215101"/>
                </a:cubicBezTo>
                <a:cubicBezTo>
                  <a:pt x="327528" y="1215101"/>
                  <a:pt x="325360" y="1215101"/>
                  <a:pt x="323150" y="1215101"/>
                </a:cubicBezTo>
                <a:cubicBezTo>
                  <a:pt x="293082" y="1202092"/>
                  <a:pt x="263054" y="1189123"/>
                  <a:pt x="237690" y="1178159"/>
                </a:cubicBezTo>
                <a:cubicBezTo>
                  <a:pt x="220385" y="1193378"/>
                  <a:pt x="208071" y="1204260"/>
                  <a:pt x="195758" y="1215101"/>
                </a:cubicBezTo>
                <a:cubicBezTo>
                  <a:pt x="178330" y="1215142"/>
                  <a:pt x="160902" y="1215142"/>
                  <a:pt x="143475" y="1215142"/>
                </a:cubicBezTo>
                <a:close/>
              </a:path>
            </a:pathLst>
          </a:custGeom>
          <a:solidFill>
            <a:schemeClr val="accent3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8451" y="5314945"/>
            <a:ext cx="104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451" y="4552665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Medical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A859A-D599-40E4-BF3E-68C027241C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B3423F-0D87-4C7E-8F4B-84353A9D0C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EA7375-5D40-420C-BD51-6F0C96FC8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FB876A-6321-4D57-AFFA-21591C87C2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143988-84D2-4964-A8E7-2CF90958E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680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9FA0C6-96A9-43DF-8A1D-75B9D1C967FB}"/>
              </a:ext>
            </a:extLst>
          </p:cNvPr>
          <p:cNvSpPr/>
          <p:nvPr/>
        </p:nvSpPr>
        <p:spPr>
          <a:xfrm>
            <a:off x="1746797" y="7885308"/>
            <a:ext cx="9395" cy="65771"/>
          </a:xfrm>
          <a:custGeom>
            <a:avLst/>
            <a:gdLst>
              <a:gd name="connsiteX0" fmla="*/ 1048 w 0"/>
              <a:gd name="connsiteY0" fmla="*/ 0 h 48006"/>
              <a:gd name="connsiteX1" fmla="*/ 5849 w 0"/>
              <a:gd name="connsiteY1" fmla="*/ 49377 h 48006"/>
              <a:gd name="connsiteX2" fmla="*/ 1048 w 0"/>
              <a:gd name="connsiteY2" fmla="*/ 0 h 4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48006">
                <a:moveTo>
                  <a:pt x="1048" y="0"/>
                </a:moveTo>
                <a:cubicBezTo>
                  <a:pt x="7906" y="15773"/>
                  <a:pt x="6535" y="32918"/>
                  <a:pt x="5849" y="49377"/>
                </a:cubicBezTo>
                <a:cubicBezTo>
                  <a:pt x="-5124" y="33604"/>
                  <a:pt x="3106" y="16459"/>
                  <a:pt x="1048" y="0"/>
                </a:cubicBezTo>
                <a:close/>
              </a:path>
            </a:pathLst>
          </a:custGeom>
          <a:solidFill>
            <a:srgbClr val="FDFDFD"/>
          </a:solidFill>
          <a:ln w="68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78D811-9258-4134-BDC5-747D919AE1D0}"/>
              </a:ext>
            </a:extLst>
          </p:cNvPr>
          <p:cNvSpPr/>
          <p:nvPr/>
        </p:nvSpPr>
        <p:spPr>
          <a:xfrm>
            <a:off x="1740400" y="7984905"/>
            <a:ext cx="9395" cy="46978"/>
          </a:xfrm>
          <a:custGeom>
            <a:avLst/>
            <a:gdLst>
              <a:gd name="connsiteX0" fmla="*/ 4346 w 0"/>
              <a:gd name="connsiteY0" fmla="*/ 0 h 34290"/>
              <a:gd name="connsiteX1" fmla="*/ 4346 w 0"/>
              <a:gd name="connsiteY1" fmla="*/ 36347 h 34290"/>
              <a:gd name="connsiteX2" fmla="*/ 4346 w 0"/>
              <a:gd name="connsiteY2" fmla="*/ 0 h 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34290">
                <a:moveTo>
                  <a:pt x="4346" y="0"/>
                </a:moveTo>
                <a:cubicBezTo>
                  <a:pt x="4346" y="10973"/>
                  <a:pt x="4346" y="21260"/>
                  <a:pt x="4346" y="36347"/>
                </a:cubicBezTo>
                <a:cubicBezTo>
                  <a:pt x="-3883" y="22631"/>
                  <a:pt x="1603" y="11659"/>
                  <a:pt x="4346" y="0"/>
                </a:cubicBezTo>
                <a:close/>
              </a:path>
            </a:pathLst>
          </a:custGeom>
          <a:solidFill>
            <a:srgbClr val="FDFDFD"/>
          </a:solidFill>
          <a:ln w="68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59C496-BBCE-4F03-9892-B7072ECD46B3}"/>
              </a:ext>
            </a:extLst>
          </p:cNvPr>
          <p:cNvGrpSpPr/>
          <p:nvPr/>
        </p:nvGrpSpPr>
        <p:grpSpPr>
          <a:xfrm>
            <a:off x="63374" y="1297592"/>
            <a:ext cx="3524613" cy="5560001"/>
            <a:chOff x="63374" y="1632642"/>
            <a:chExt cx="3312217" cy="522495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657F36B-6A28-447E-AA92-6669D57789BC}"/>
                </a:ext>
              </a:extLst>
            </p:cNvPr>
            <p:cNvSpPr/>
            <p:nvPr/>
          </p:nvSpPr>
          <p:spPr>
            <a:xfrm>
              <a:off x="2965694" y="6127103"/>
              <a:ext cx="394625" cy="70468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93F7F1B-122E-45BA-A887-0836F394C8A0}"/>
                </a:ext>
              </a:extLst>
            </p:cNvPr>
            <p:cNvSpPr/>
            <p:nvPr/>
          </p:nvSpPr>
          <p:spPr>
            <a:xfrm>
              <a:off x="2995889" y="5852894"/>
              <a:ext cx="347647" cy="328854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6B5886-752B-4095-A65E-D70BFFCCC486}"/>
                </a:ext>
              </a:extLst>
            </p:cNvPr>
            <p:cNvSpPr/>
            <p:nvPr/>
          </p:nvSpPr>
          <p:spPr>
            <a:xfrm>
              <a:off x="1003226" y="5529558"/>
              <a:ext cx="1590763" cy="1328035"/>
            </a:xfrm>
            <a:custGeom>
              <a:avLst/>
              <a:gdLst>
                <a:gd name="connsiteX0" fmla="*/ 1359321 w 1590763"/>
                <a:gd name="connsiteY0" fmla="*/ 93 h 1328035"/>
                <a:gd name="connsiteX1" fmla="*/ 1586872 w 1590763"/>
                <a:gd name="connsiteY1" fmla="*/ 36859 h 1328035"/>
                <a:gd name="connsiteX2" fmla="*/ 1589808 w 1590763"/>
                <a:gd name="connsiteY2" fmla="*/ 1082380 h 1328035"/>
                <a:gd name="connsiteX3" fmla="*/ 1590763 w 1590763"/>
                <a:gd name="connsiteY3" fmla="*/ 1328035 h 1328035"/>
                <a:gd name="connsiteX4" fmla="*/ 0 w 1590763"/>
                <a:gd name="connsiteY4" fmla="*/ 1328035 h 1328035"/>
                <a:gd name="connsiteX5" fmla="*/ 42198 w 1590763"/>
                <a:gd name="connsiteY5" fmla="*/ 832685 h 1328035"/>
                <a:gd name="connsiteX6" fmla="*/ 98573 w 1590763"/>
                <a:gd name="connsiteY6" fmla="*/ 296183 h 1328035"/>
                <a:gd name="connsiteX7" fmla="*/ 144612 w 1590763"/>
                <a:gd name="connsiteY7" fmla="*/ 24643 h 1328035"/>
                <a:gd name="connsiteX8" fmla="*/ 1107685 w 1590763"/>
                <a:gd name="connsiteY8" fmla="*/ 25583 h 1328035"/>
                <a:gd name="connsiteX9" fmla="*/ 1151846 w 1590763"/>
                <a:gd name="connsiteY9" fmla="*/ 13369 h 1328035"/>
                <a:gd name="connsiteX10" fmla="*/ 1342581 w 1590763"/>
                <a:gd name="connsiteY10" fmla="*/ 214 h 1328035"/>
                <a:gd name="connsiteX11" fmla="*/ 1359321 w 1590763"/>
                <a:gd name="connsiteY11" fmla="*/ 93 h 132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0763" h="1328035">
                  <a:moveTo>
                    <a:pt x="1359321" y="93"/>
                  </a:moveTo>
                  <a:cubicBezTo>
                    <a:pt x="1414430" y="1199"/>
                    <a:pt x="1570430" y="12195"/>
                    <a:pt x="1586872" y="36859"/>
                  </a:cubicBezTo>
                  <a:cubicBezTo>
                    <a:pt x="1585933" y="47664"/>
                    <a:pt x="1587812" y="564904"/>
                    <a:pt x="1589808" y="1082380"/>
                  </a:cubicBezTo>
                  <a:lnTo>
                    <a:pt x="1590763" y="1328035"/>
                  </a:lnTo>
                  <a:lnTo>
                    <a:pt x="0" y="1328035"/>
                  </a:lnTo>
                  <a:lnTo>
                    <a:pt x="42198" y="832685"/>
                  </a:lnTo>
                  <a:cubicBezTo>
                    <a:pt x="59110" y="654164"/>
                    <a:pt x="76963" y="474704"/>
                    <a:pt x="98573" y="296183"/>
                  </a:cubicBezTo>
                  <a:cubicBezTo>
                    <a:pt x="108909" y="211620"/>
                    <a:pt x="107969" y="103568"/>
                    <a:pt x="144612" y="24643"/>
                  </a:cubicBezTo>
                  <a:cubicBezTo>
                    <a:pt x="146492" y="19946"/>
                    <a:pt x="1106745" y="30281"/>
                    <a:pt x="1107685" y="25583"/>
                  </a:cubicBezTo>
                  <a:cubicBezTo>
                    <a:pt x="1119900" y="13369"/>
                    <a:pt x="1135873" y="14308"/>
                    <a:pt x="1151846" y="13369"/>
                  </a:cubicBezTo>
                  <a:cubicBezTo>
                    <a:pt x="1215737" y="9610"/>
                    <a:pt x="1279630" y="4912"/>
                    <a:pt x="1342581" y="214"/>
                  </a:cubicBezTo>
                  <a:cubicBezTo>
                    <a:pt x="1345634" y="-21"/>
                    <a:pt x="1351448" y="-65"/>
                    <a:pt x="1359321" y="93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AE3E7C5-ECB3-47D0-9848-8DED2B381DE2}"/>
                </a:ext>
              </a:extLst>
            </p:cNvPr>
            <p:cNvSpPr/>
            <p:nvPr/>
          </p:nvSpPr>
          <p:spPr>
            <a:xfrm>
              <a:off x="1399730" y="2836925"/>
              <a:ext cx="1024145" cy="270600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16B3514-6ADA-47AF-AF88-1C770900EEA6}"/>
                </a:ext>
              </a:extLst>
            </p:cNvPr>
            <p:cNvSpPr/>
            <p:nvPr/>
          </p:nvSpPr>
          <p:spPr>
            <a:xfrm>
              <a:off x="2117488" y="3034238"/>
              <a:ext cx="1258103" cy="3823354"/>
            </a:xfrm>
            <a:custGeom>
              <a:avLst/>
              <a:gdLst>
                <a:gd name="connsiteX0" fmla="*/ 0 w 1258103"/>
                <a:gd name="connsiteY0" fmla="*/ 0 h 3823354"/>
                <a:gd name="connsiteX1" fmla="*/ 15974 w 1258103"/>
                <a:gd name="connsiteY1" fmla="*/ 14094 h 3823354"/>
                <a:gd name="connsiteX2" fmla="*/ 44161 w 1258103"/>
                <a:gd name="connsiteY2" fmla="*/ 136240 h 3823354"/>
                <a:gd name="connsiteX3" fmla="*/ 486704 w 1258103"/>
                <a:gd name="connsiteY3" fmla="*/ 303485 h 3823354"/>
                <a:gd name="connsiteX4" fmla="*/ 876632 w 1258103"/>
                <a:gd name="connsiteY4" fmla="*/ 948040 h 3823354"/>
                <a:gd name="connsiteX5" fmla="*/ 1156629 w 1258103"/>
                <a:gd name="connsiteY5" fmla="*/ 2192049 h 3823354"/>
                <a:gd name="connsiteX6" fmla="*/ 1258103 w 1258103"/>
                <a:gd name="connsiteY6" fmla="*/ 2911770 h 3823354"/>
                <a:gd name="connsiteX7" fmla="*/ 813680 w 1258103"/>
                <a:gd name="connsiteY7" fmla="*/ 2892979 h 3823354"/>
                <a:gd name="connsiteX8" fmla="*/ 653951 w 1258103"/>
                <a:gd name="connsiteY8" fmla="*/ 2356476 h 3823354"/>
                <a:gd name="connsiteX9" fmla="*/ 739032 w 1258103"/>
                <a:gd name="connsiteY9" fmla="*/ 3823354 h 3823354"/>
                <a:gd name="connsiteX10" fmla="*/ 347235 w 1258103"/>
                <a:gd name="connsiteY10" fmla="*/ 3823354 h 3823354"/>
                <a:gd name="connsiteX11" fmla="*/ 335452 w 1258103"/>
                <a:gd name="connsiteY11" fmla="*/ 3587109 h 3823354"/>
                <a:gd name="connsiteX12" fmla="*/ 291271 w 1258103"/>
                <a:gd name="connsiteY12" fmla="*/ 2779289 h 3823354"/>
                <a:gd name="connsiteX13" fmla="*/ 175703 w 1258103"/>
                <a:gd name="connsiteY13" fmla="*/ 1187634 h 3823354"/>
                <a:gd name="connsiteX14" fmla="*/ 0 w 1258103"/>
                <a:gd name="connsiteY14" fmla="*/ 0 h 382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8103" h="3823354">
                  <a:moveTo>
                    <a:pt x="0" y="0"/>
                  </a:moveTo>
                  <a:cubicBezTo>
                    <a:pt x="16912" y="10336"/>
                    <a:pt x="15974" y="14094"/>
                    <a:pt x="15974" y="14094"/>
                  </a:cubicBezTo>
                  <a:lnTo>
                    <a:pt x="44161" y="136240"/>
                  </a:lnTo>
                  <a:cubicBezTo>
                    <a:pt x="44161" y="136240"/>
                    <a:pt x="326036" y="207649"/>
                    <a:pt x="486704" y="303485"/>
                  </a:cubicBezTo>
                  <a:cubicBezTo>
                    <a:pt x="647373" y="399323"/>
                    <a:pt x="848444" y="808982"/>
                    <a:pt x="876632" y="948040"/>
                  </a:cubicBezTo>
                  <a:cubicBezTo>
                    <a:pt x="904819" y="1087099"/>
                    <a:pt x="1095556" y="1757022"/>
                    <a:pt x="1156629" y="2192049"/>
                  </a:cubicBezTo>
                  <a:cubicBezTo>
                    <a:pt x="1217702" y="2627077"/>
                    <a:pt x="1258103" y="2911770"/>
                    <a:pt x="1258103" y="2911770"/>
                  </a:cubicBezTo>
                  <a:lnTo>
                    <a:pt x="813680" y="2892979"/>
                  </a:lnTo>
                  <a:lnTo>
                    <a:pt x="653951" y="2356476"/>
                  </a:lnTo>
                  <a:lnTo>
                    <a:pt x="739032" y="3823354"/>
                  </a:lnTo>
                  <a:lnTo>
                    <a:pt x="347235" y="3823354"/>
                  </a:lnTo>
                  <a:lnTo>
                    <a:pt x="335452" y="3587109"/>
                  </a:lnTo>
                  <a:cubicBezTo>
                    <a:pt x="319899" y="3279882"/>
                    <a:pt x="303603" y="2973431"/>
                    <a:pt x="291271" y="2779289"/>
                  </a:cubicBezTo>
                  <a:cubicBezTo>
                    <a:pt x="258386" y="2266277"/>
                    <a:pt x="264963" y="1800243"/>
                    <a:pt x="175703" y="1187634"/>
                  </a:cubicBezTo>
                  <a:cubicBezTo>
                    <a:pt x="111810" y="746969"/>
                    <a:pt x="7516" y="30160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6A966D-8271-45CE-947E-9F38B1799B92}"/>
                </a:ext>
              </a:extLst>
            </p:cNvPr>
            <p:cNvSpPr/>
            <p:nvPr/>
          </p:nvSpPr>
          <p:spPr>
            <a:xfrm>
              <a:off x="1385550" y="1656406"/>
              <a:ext cx="892605" cy="1550313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B86A44-E315-4019-A1FC-B746274218E5}"/>
                </a:ext>
              </a:extLst>
            </p:cNvPr>
            <p:cNvSpPr/>
            <p:nvPr/>
          </p:nvSpPr>
          <p:spPr>
            <a:xfrm>
              <a:off x="1611993" y="2742967"/>
              <a:ext cx="479188" cy="469793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rgbClr val="9A6217"/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E9840E-6168-41AC-95CC-309E6B1E8415}"/>
                </a:ext>
              </a:extLst>
            </p:cNvPr>
            <p:cNvSpPr/>
            <p:nvPr/>
          </p:nvSpPr>
          <p:spPr>
            <a:xfrm>
              <a:off x="2235875" y="3580457"/>
              <a:ext cx="197312" cy="422812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CD0397-F700-497C-804D-ACE7BD10ADAB}"/>
                </a:ext>
              </a:extLst>
            </p:cNvPr>
            <p:cNvSpPr/>
            <p:nvPr/>
          </p:nvSpPr>
          <p:spPr>
            <a:xfrm>
              <a:off x="2565672" y="3541614"/>
              <a:ext cx="103354" cy="422812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F4B333-A5FF-4186-AF93-07B13717867D}"/>
                </a:ext>
              </a:extLst>
            </p:cNvPr>
            <p:cNvSpPr/>
            <p:nvPr/>
          </p:nvSpPr>
          <p:spPr>
            <a:xfrm>
              <a:off x="2432251" y="3977804"/>
              <a:ext cx="37583" cy="37583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E8AE6-7A65-4CE7-A0E7-A807276DA61A}"/>
                </a:ext>
              </a:extLst>
            </p:cNvPr>
            <p:cNvSpPr/>
            <p:nvPr/>
          </p:nvSpPr>
          <p:spPr>
            <a:xfrm>
              <a:off x="2604702" y="3942814"/>
              <a:ext cx="46978" cy="46978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6239E2-D1EB-4353-B2E7-68279D2A1119}"/>
                </a:ext>
              </a:extLst>
            </p:cNvPr>
            <p:cNvSpPr/>
            <p:nvPr/>
          </p:nvSpPr>
          <p:spPr>
            <a:xfrm>
              <a:off x="2408732" y="5459304"/>
              <a:ext cx="9395" cy="65771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C28F8F-50B1-4BED-BA01-719E52277222}"/>
                </a:ext>
              </a:extLst>
            </p:cNvPr>
            <p:cNvSpPr/>
            <p:nvPr/>
          </p:nvSpPr>
          <p:spPr>
            <a:xfrm>
              <a:off x="2259006" y="2468608"/>
              <a:ext cx="9395" cy="46978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70C68D4-D0FC-47A4-A544-E1D9A4C03283}"/>
                </a:ext>
              </a:extLst>
            </p:cNvPr>
            <p:cNvSpPr/>
            <p:nvPr/>
          </p:nvSpPr>
          <p:spPr>
            <a:xfrm>
              <a:off x="2291274" y="2190491"/>
              <a:ext cx="9395" cy="37583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A1C48FB-769C-445B-880B-CEB82FD2C114}"/>
                </a:ext>
              </a:extLst>
            </p:cNvPr>
            <p:cNvSpPr/>
            <p:nvPr/>
          </p:nvSpPr>
          <p:spPr>
            <a:xfrm>
              <a:off x="1403327" y="1632642"/>
              <a:ext cx="892605" cy="648313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9612119-46A6-4C33-91BE-E660E9F1314C}"/>
                </a:ext>
              </a:extLst>
            </p:cNvPr>
            <p:cNvSpPr/>
            <p:nvPr/>
          </p:nvSpPr>
          <p:spPr>
            <a:xfrm>
              <a:off x="63374" y="2863940"/>
              <a:ext cx="2042486" cy="3993652"/>
            </a:xfrm>
            <a:custGeom>
              <a:avLst/>
              <a:gdLst>
                <a:gd name="connsiteX0" fmla="*/ 1286828 w 2042486"/>
                <a:gd name="connsiteY0" fmla="*/ 0 h 3993652"/>
                <a:gd name="connsiteX1" fmla="*/ 1369160 w 2042486"/>
                <a:gd name="connsiteY1" fmla="*/ 5872 h 3993652"/>
                <a:gd name="connsiteX2" fmla="*/ 1338152 w 2042486"/>
                <a:gd name="connsiteY2" fmla="*/ 85737 h 3993652"/>
                <a:gd name="connsiteX3" fmla="*/ 1952640 w 2042486"/>
                <a:gd name="connsiteY3" fmla="*/ 1850276 h 3993652"/>
                <a:gd name="connsiteX4" fmla="*/ 2041021 w 2042486"/>
                <a:gd name="connsiteY4" fmla="*/ 3934305 h 3993652"/>
                <a:gd name="connsiteX5" fmla="*/ 2042486 w 2042486"/>
                <a:gd name="connsiteY5" fmla="*/ 3993652 h 3993652"/>
                <a:gd name="connsiteX6" fmla="*/ 707515 w 2042486"/>
                <a:gd name="connsiteY6" fmla="*/ 3993652 h 3993652"/>
                <a:gd name="connsiteX7" fmla="*/ 703347 w 2042486"/>
                <a:gd name="connsiteY7" fmla="*/ 3819878 h 3993652"/>
                <a:gd name="connsiteX8" fmla="*/ 716149 w 2042486"/>
                <a:gd name="connsiteY8" fmla="*/ 2515500 h 3993652"/>
                <a:gd name="connsiteX9" fmla="*/ 142064 w 2042486"/>
                <a:gd name="connsiteY9" fmla="*/ 2252417 h 3993652"/>
                <a:gd name="connsiteX10" fmla="*/ 29314 w 2042486"/>
                <a:gd name="connsiteY10" fmla="*/ 1810813 h 3993652"/>
                <a:gd name="connsiteX11" fmla="*/ 395751 w 2042486"/>
                <a:gd name="connsiteY11" fmla="*/ 748143 h 3993652"/>
                <a:gd name="connsiteX12" fmla="*/ 644741 w 2042486"/>
                <a:gd name="connsiteY12" fmla="*/ 386404 h 3993652"/>
                <a:gd name="connsiteX13" fmla="*/ 1120170 w 2042486"/>
                <a:gd name="connsiteY13" fmla="*/ 189091 h 3993652"/>
                <a:gd name="connsiteX14" fmla="*/ 1251712 w 2042486"/>
                <a:gd name="connsiteY14" fmla="*/ 1174 h 3993652"/>
                <a:gd name="connsiteX15" fmla="*/ 1286828 w 2042486"/>
                <a:gd name="connsiteY15" fmla="*/ 0 h 39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2486" h="3993652">
                  <a:moveTo>
                    <a:pt x="1286828" y="0"/>
                  </a:moveTo>
                  <a:cubicBezTo>
                    <a:pt x="1308321" y="0"/>
                    <a:pt x="1337683" y="1174"/>
                    <a:pt x="1369160" y="5872"/>
                  </a:cubicBezTo>
                  <a:cubicBezTo>
                    <a:pt x="1353186" y="37818"/>
                    <a:pt x="1350368" y="60369"/>
                    <a:pt x="1338152" y="85737"/>
                  </a:cubicBezTo>
                  <a:cubicBezTo>
                    <a:pt x="1698952" y="352578"/>
                    <a:pt x="1883111" y="972704"/>
                    <a:pt x="1952640" y="1850276"/>
                  </a:cubicBezTo>
                  <a:cubicBezTo>
                    <a:pt x="1994921" y="2381962"/>
                    <a:pt x="2023824" y="3264155"/>
                    <a:pt x="2041021" y="3934305"/>
                  </a:cubicBezTo>
                  <a:lnTo>
                    <a:pt x="2042486" y="3993652"/>
                  </a:lnTo>
                  <a:lnTo>
                    <a:pt x="707515" y="3993652"/>
                  </a:lnTo>
                  <a:lnTo>
                    <a:pt x="703347" y="3819878"/>
                  </a:lnTo>
                  <a:cubicBezTo>
                    <a:pt x="691250" y="3243443"/>
                    <a:pt x="686552" y="2636706"/>
                    <a:pt x="716149" y="2515500"/>
                  </a:cubicBezTo>
                  <a:cubicBezTo>
                    <a:pt x="522595" y="2470401"/>
                    <a:pt x="301793" y="2369865"/>
                    <a:pt x="142064" y="2252417"/>
                  </a:cubicBezTo>
                  <a:cubicBezTo>
                    <a:pt x="-17665" y="2134969"/>
                    <a:pt x="-22363" y="1994032"/>
                    <a:pt x="29314" y="1810813"/>
                  </a:cubicBezTo>
                  <a:cubicBezTo>
                    <a:pt x="80991" y="1627594"/>
                    <a:pt x="353470" y="898477"/>
                    <a:pt x="395751" y="748143"/>
                  </a:cubicBezTo>
                  <a:cubicBezTo>
                    <a:pt x="438032" y="597810"/>
                    <a:pt x="502863" y="475664"/>
                    <a:pt x="644741" y="386404"/>
                  </a:cubicBezTo>
                  <a:cubicBezTo>
                    <a:pt x="786618" y="297143"/>
                    <a:pt x="1120170" y="189091"/>
                    <a:pt x="1120170" y="189091"/>
                  </a:cubicBezTo>
                  <a:lnTo>
                    <a:pt x="1251712" y="1174"/>
                  </a:lnTo>
                  <a:cubicBezTo>
                    <a:pt x="1251712" y="1174"/>
                    <a:pt x="1265336" y="0"/>
                    <a:pt x="1286828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7C9548-EB4B-4A4C-A431-F21ECA711EBB}"/>
                </a:ext>
              </a:extLst>
            </p:cNvPr>
            <p:cNvSpPr/>
            <p:nvPr/>
          </p:nvSpPr>
          <p:spPr>
            <a:xfrm>
              <a:off x="1811712" y="3192593"/>
              <a:ext cx="563752" cy="2010709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2144B1-4EA2-47A1-BAB6-5C6E13921786}"/>
                </a:ext>
              </a:extLst>
            </p:cNvPr>
            <p:cNvSpPr/>
            <p:nvPr/>
          </p:nvSpPr>
          <p:spPr>
            <a:xfrm>
              <a:off x="352010" y="4074356"/>
              <a:ext cx="1296625" cy="1540916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62E65F-A3F0-422D-87F5-26617EC709A8}"/>
                </a:ext>
              </a:extLst>
            </p:cNvPr>
            <p:cNvSpPr/>
            <p:nvPr/>
          </p:nvSpPr>
          <p:spPr>
            <a:xfrm>
              <a:off x="900726" y="4670438"/>
              <a:ext cx="638917" cy="59193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610223E-5E11-405C-B837-D31CC7F3A70F}"/>
                </a:ext>
              </a:extLst>
            </p:cNvPr>
            <p:cNvSpPr/>
            <p:nvPr/>
          </p:nvSpPr>
          <p:spPr>
            <a:xfrm>
              <a:off x="715858" y="4861271"/>
              <a:ext cx="366437" cy="507376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1B869DA-761D-42FA-8A14-371D3CD13139}"/>
                </a:ext>
              </a:extLst>
            </p:cNvPr>
            <p:cNvSpPr/>
            <p:nvPr/>
          </p:nvSpPr>
          <p:spPr>
            <a:xfrm>
              <a:off x="1380709" y="3883065"/>
              <a:ext cx="253688" cy="253688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AD9D18-D05C-472E-8B0D-B808FAFC0358}"/>
                </a:ext>
              </a:extLst>
            </p:cNvPr>
            <p:cNvSpPr/>
            <p:nvPr/>
          </p:nvSpPr>
          <p:spPr>
            <a:xfrm>
              <a:off x="1416559" y="3924007"/>
              <a:ext cx="178522" cy="178522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76E85C-8CAF-47CB-BD2A-D8B93C2EBA16}"/>
                </a:ext>
              </a:extLst>
            </p:cNvPr>
            <p:cNvSpPr/>
            <p:nvPr/>
          </p:nvSpPr>
          <p:spPr>
            <a:xfrm>
              <a:off x="1354548" y="2787128"/>
              <a:ext cx="150332" cy="1108708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BE1115A-CDA9-4D29-9F5A-71CCC2AB9684}"/>
                </a:ext>
              </a:extLst>
            </p:cNvPr>
            <p:cNvSpPr/>
            <p:nvPr/>
          </p:nvSpPr>
          <p:spPr>
            <a:xfrm>
              <a:off x="2108762" y="2980681"/>
              <a:ext cx="479188" cy="610730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74EDED-7354-4565-ABE2-6C519B6601C0}"/>
              </a:ext>
            </a:extLst>
          </p:cNvPr>
          <p:cNvGrpSpPr/>
          <p:nvPr/>
        </p:nvGrpSpPr>
        <p:grpSpPr>
          <a:xfrm>
            <a:off x="3246462" y="6147299"/>
            <a:ext cx="3328015" cy="710614"/>
            <a:chOff x="3246462" y="6147299"/>
            <a:chExt cx="3328015" cy="71061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1BA71E-BF8C-4F54-9A19-9A6CF9C2C3E7}"/>
                </a:ext>
              </a:extLst>
            </p:cNvPr>
            <p:cNvSpPr/>
            <p:nvPr/>
          </p:nvSpPr>
          <p:spPr>
            <a:xfrm>
              <a:off x="3246462" y="6147299"/>
              <a:ext cx="3327529" cy="472157"/>
            </a:xfrm>
            <a:custGeom>
              <a:avLst/>
              <a:gdLst>
                <a:gd name="connsiteX0" fmla="*/ 0 w 2739053"/>
                <a:gd name="connsiteY0" fmla="*/ 0 h 661354"/>
                <a:gd name="connsiteX1" fmla="*/ 2739053 w 2739053"/>
                <a:gd name="connsiteY1" fmla="*/ 0 h 661354"/>
                <a:gd name="connsiteX2" fmla="*/ 2739053 w 2739053"/>
                <a:gd name="connsiteY2" fmla="*/ 661354 h 661354"/>
                <a:gd name="connsiteX3" fmla="*/ 0 w 2739053"/>
                <a:gd name="connsiteY3" fmla="*/ 661354 h 661354"/>
                <a:gd name="connsiteX4" fmla="*/ 0 w 2739053"/>
                <a:gd name="connsiteY4" fmla="*/ 0 h 661354"/>
                <a:gd name="connsiteX0" fmla="*/ 0 w 3327529"/>
                <a:gd name="connsiteY0" fmla="*/ 9053 h 670407"/>
                <a:gd name="connsiteX1" fmla="*/ 3327529 w 3327529"/>
                <a:gd name="connsiteY1" fmla="*/ 0 h 670407"/>
                <a:gd name="connsiteX2" fmla="*/ 2739053 w 3327529"/>
                <a:gd name="connsiteY2" fmla="*/ 670407 h 670407"/>
                <a:gd name="connsiteX3" fmla="*/ 0 w 3327529"/>
                <a:gd name="connsiteY3" fmla="*/ 670407 h 670407"/>
                <a:gd name="connsiteX4" fmla="*/ 0 w 3327529"/>
                <a:gd name="connsiteY4" fmla="*/ 9053 h 670407"/>
                <a:gd name="connsiteX0" fmla="*/ 389299 w 3327529"/>
                <a:gd name="connsiteY0" fmla="*/ 18106 h 670407"/>
                <a:gd name="connsiteX1" fmla="*/ 3327529 w 3327529"/>
                <a:gd name="connsiteY1" fmla="*/ 0 h 670407"/>
                <a:gd name="connsiteX2" fmla="*/ 2739053 w 3327529"/>
                <a:gd name="connsiteY2" fmla="*/ 670407 h 670407"/>
                <a:gd name="connsiteX3" fmla="*/ 0 w 3327529"/>
                <a:gd name="connsiteY3" fmla="*/ 670407 h 670407"/>
                <a:gd name="connsiteX4" fmla="*/ 389299 w 3327529"/>
                <a:gd name="connsiteY4" fmla="*/ 18106 h 670407"/>
                <a:gd name="connsiteX0" fmla="*/ 769545 w 3327529"/>
                <a:gd name="connsiteY0" fmla="*/ 9053 h 670407"/>
                <a:gd name="connsiteX1" fmla="*/ 3327529 w 3327529"/>
                <a:gd name="connsiteY1" fmla="*/ 0 h 670407"/>
                <a:gd name="connsiteX2" fmla="*/ 2739053 w 3327529"/>
                <a:gd name="connsiteY2" fmla="*/ 670407 h 670407"/>
                <a:gd name="connsiteX3" fmla="*/ 0 w 3327529"/>
                <a:gd name="connsiteY3" fmla="*/ 670407 h 670407"/>
                <a:gd name="connsiteX4" fmla="*/ 769545 w 3327529"/>
                <a:gd name="connsiteY4" fmla="*/ 9053 h 670407"/>
                <a:gd name="connsiteX0" fmla="*/ 579670 w 3327529"/>
                <a:gd name="connsiteY0" fmla="*/ 16148 h 670407"/>
                <a:gd name="connsiteX1" fmla="*/ 3327529 w 3327529"/>
                <a:gd name="connsiteY1" fmla="*/ 0 h 670407"/>
                <a:gd name="connsiteX2" fmla="*/ 2739053 w 3327529"/>
                <a:gd name="connsiteY2" fmla="*/ 670407 h 670407"/>
                <a:gd name="connsiteX3" fmla="*/ 0 w 3327529"/>
                <a:gd name="connsiteY3" fmla="*/ 670407 h 670407"/>
                <a:gd name="connsiteX4" fmla="*/ 579670 w 3327529"/>
                <a:gd name="connsiteY4" fmla="*/ 16148 h 67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529" h="670407">
                  <a:moveTo>
                    <a:pt x="579670" y="16148"/>
                  </a:moveTo>
                  <a:lnTo>
                    <a:pt x="3327529" y="0"/>
                  </a:lnTo>
                  <a:lnTo>
                    <a:pt x="2739053" y="670407"/>
                  </a:lnTo>
                  <a:lnTo>
                    <a:pt x="0" y="670407"/>
                  </a:lnTo>
                  <a:lnTo>
                    <a:pt x="579670" y="1614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829654-449D-48F7-BDDD-3E23F1968822}"/>
                </a:ext>
              </a:extLst>
            </p:cNvPr>
            <p:cNvSpPr/>
            <p:nvPr/>
          </p:nvSpPr>
          <p:spPr>
            <a:xfrm>
              <a:off x="3246462" y="6619456"/>
              <a:ext cx="2742556" cy="238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4E77A5-616D-4306-9AC4-81F50FD235E4}"/>
                </a:ext>
              </a:extLst>
            </p:cNvPr>
            <p:cNvSpPr/>
            <p:nvPr/>
          </p:nvSpPr>
          <p:spPr>
            <a:xfrm>
              <a:off x="5985840" y="6147364"/>
              <a:ext cx="588637" cy="710228"/>
            </a:xfrm>
            <a:custGeom>
              <a:avLst/>
              <a:gdLst>
                <a:gd name="connsiteX0" fmla="*/ 543208 w 552262"/>
                <a:gd name="connsiteY0" fmla="*/ 0 h 715224"/>
                <a:gd name="connsiteX1" fmla="*/ 552262 w 552262"/>
                <a:gd name="connsiteY1" fmla="*/ 271604 h 715224"/>
                <a:gd name="connsiteX2" fmla="*/ 0 w 552262"/>
                <a:gd name="connsiteY2" fmla="*/ 715224 h 715224"/>
                <a:gd name="connsiteX3" fmla="*/ 0 w 552262"/>
                <a:gd name="connsiteY3" fmla="*/ 461727 h 715224"/>
                <a:gd name="connsiteX4" fmla="*/ 543208 w 552262"/>
                <a:gd name="connsiteY4" fmla="*/ 0 h 715224"/>
                <a:gd name="connsiteX0" fmla="*/ 548205 w 557259"/>
                <a:gd name="connsiteY0" fmla="*/ 0 h 715224"/>
                <a:gd name="connsiteX1" fmla="*/ 557259 w 557259"/>
                <a:gd name="connsiteY1" fmla="*/ 271604 h 715224"/>
                <a:gd name="connsiteX2" fmla="*/ 4997 w 557259"/>
                <a:gd name="connsiteY2" fmla="*/ 715224 h 715224"/>
                <a:gd name="connsiteX3" fmla="*/ 0 w 557259"/>
                <a:gd name="connsiteY3" fmla="*/ 446737 h 715224"/>
                <a:gd name="connsiteX4" fmla="*/ 548205 w 557259"/>
                <a:gd name="connsiteY4" fmla="*/ 0 h 715224"/>
                <a:gd name="connsiteX0" fmla="*/ 548205 w 557259"/>
                <a:gd name="connsiteY0" fmla="*/ 0 h 690241"/>
                <a:gd name="connsiteX1" fmla="*/ 557259 w 557259"/>
                <a:gd name="connsiteY1" fmla="*/ 271604 h 690241"/>
                <a:gd name="connsiteX2" fmla="*/ 4997 w 557259"/>
                <a:gd name="connsiteY2" fmla="*/ 690241 h 690241"/>
                <a:gd name="connsiteX3" fmla="*/ 0 w 557259"/>
                <a:gd name="connsiteY3" fmla="*/ 446737 h 690241"/>
                <a:gd name="connsiteX4" fmla="*/ 548205 w 557259"/>
                <a:gd name="connsiteY4" fmla="*/ 0 h 690241"/>
                <a:gd name="connsiteX0" fmla="*/ 575687 w 575687"/>
                <a:gd name="connsiteY0" fmla="*/ 0 h 712726"/>
                <a:gd name="connsiteX1" fmla="*/ 557259 w 575687"/>
                <a:gd name="connsiteY1" fmla="*/ 294089 h 712726"/>
                <a:gd name="connsiteX2" fmla="*/ 4997 w 575687"/>
                <a:gd name="connsiteY2" fmla="*/ 712726 h 712726"/>
                <a:gd name="connsiteX3" fmla="*/ 0 w 575687"/>
                <a:gd name="connsiteY3" fmla="*/ 469222 h 712726"/>
                <a:gd name="connsiteX4" fmla="*/ 575687 w 575687"/>
                <a:gd name="connsiteY4" fmla="*/ 0 h 712726"/>
                <a:gd name="connsiteX0" fmla="*/ 575687 w 575687"/>
                <a:gd name="connsiteY0" fmla="*/ 0 h 712726"/>
                <a:gd name="connsiteX1" fmla="*/ 569751 w 575687"/>
                <a:gd name="connsiteY1" fmla="*/ 211643 h 712726"/>
                <a:gd name="connsiteX2" fmla="*/ 4997 w 575687"/>
                <a:gd name="connsiteY2" fmla="*/ 712726 h 712726"/>
                <a:gd name="connsiteX3" fmla="*/ 0 w 575687"/>
                <a:gd name="connsiteY3" fmla="*/ 469222 h 712726"/>
                <a:gd name="connsiteX4" fmla="*/ 575687 w 575687"/>
                <a:gd name="connsiteY4" fmla="*/ 0 h 712726"/>
                <a:gd name="connsiteX0" fmla="*/ 585681 w 585681"/>
                <a:gd name="connsiteY0" fmla="*/ 0 h 712726"/>
                <a:gd name="connsiteX1" fmla="*/ 579745 w 585681"/>
                <a:gd name="connsiteY1" fmla="*/ 211643 h 712726"/>
                <a:gd name="connsiteX2" fmla="*/ 14991 w 585681"/>
                <a:gd name="connsiteY2" fmla="*/ 712726 h 712726"/>
                <a:gd name="connsiteX3" fmla="*/ 0 w 585681"/>
                <a:gd name="connsiteY3" fmla="*/ 471721 h 712726"/>
                <a:gd name="connsiteX4" fmla="*/ 585681 w 585681"/>
                <a:gd name="connsiteY4" fmla="*/ 0 h 712726"/>
                <a:gd name="connsiteX0" fmla="*/ 585681 w 585681"/>
                <a:gd name="connsiteY0" fmla="*/ 0 h 712726"/>
                <a:gd name="connsiteX1" fmla="*/ 579745 w 585681"/>
                <a:gd name="connsiteY1" fmla="*/ 211643 h 712726"/>
                <a:gd name="connsiteX2" fmla="*/ 4997 w 585681"/>
                <a:gd name="connsiteY2" fmla="*/ 712726 h 712726"/>
                <a:gd name="connsiteX3" fmla="*/ 0 w 585681"/>
                <a:gd name="connsiteY3" fmla="*/ 471721 h 712726"/>
                <a:gd name="connsiteX4" fmla="*/ 585681 w 585681"/>
                <a:gd name="connsiteY4" fmla="*/ 0 h 712726"/>
                <a:gd name="connsiteX0" fmla="*/ 585681 w 585681"/>
                <a:gd name="connsiteY0" fmla="*/ 0 h 712726"/>
                <a:gd name="connsiteX1" fmla="*/ 582243 w 585681"/>
                <a:gd name="connsiteY1" fmla="*/ 226633 h 712726"/>
                <a:gd name="connsiteX2" fmla="*/ 4997 w 585681"/>
                <a:gd name="connsiteY2" fmla="*/ 712726 h 712726"/>
                <a:gd name="connsiteX3" fmla="*/ 0 w 585681"/>
                <a:gd name="connsiteY3" fmla="*/ 471721 h 712726"/>
                <a:gd name="connsiteX4" fmla="*/ 585681 w 585681"/>
                <a:gd name="connsiteY4" fmla="*/ 0 h 712726"/>
                <a:gd name="connsiteX0" fmla="*/ 585681 w 585681"/>
                <a:gd name="connsiteY0" fmla="*/ 0 h 712726"/>
                <a:gd name="connsiteX1" fmla="*/ 582243 w 585681"/>
                <a:gd name="connsiteY1" fmla="*/ 236626 h 712726"/>
                <a:gd name="connsiteX2" fmla="*/ 4997 w 585681"/>
                <a:gd name="connsiteY2" fmla="*/ 712726 h 712726"/>
                <a:gd name="connsiteX3" fmla="*/ 0 w 585681"/>
                <a:gd name="connsiteY3" fmla="*/ 471721 h 712726"/>
                <a:gd name="connsiteX4" fmla="*/ 585681 w 585681"/>
                <a:gd name="connsiteY4" fmla="*/ 0 h 712726"/>
                <a:gd name="connsiteX0" fmla="*/ 585681 w 585681"/>
                <a:gd name="connsiteY0" fmla="*/ 0 h 710228"/>
                <a:gd name="connsiteX1" fmla="*/ 582243 w 585681"/>
                <a:gd name="connsiteY1" fmla="*/ 236626 h 710228"/>
                <a:gd name="connsiteX2" fmla="*/ 4997 w 585681"/>
                <a:gd name="connsiteY2" fmla="*/ 710228 h 710228"/>
                <a:gd name="connsiteX3" fmla="*/ 0 w 585681"/>
                <a:gd name="connsiteY3" fmla="*/ 471721 h 710228"/>
                <a:gd name="connsiteX4" fmla="*/ 585681 w 585681"/>
                <a:gd name="connsiteY4" fmla="*/ 0 h 710228"/>
                <a:gd name="connsiteX0" fmla="*/ 585681 w 585681"/>
                <a:gd name="connsiteY0" fmla="*/ 0 h 710228"/>
                <a:gd name="connsiteX1" fmla="*/ 582243 w 585681"/>
                <a:gd name="connsiteY1" fmla="*/ 236626 h 710228"/>
                <a:gd name="connsiteX2" fmla="*/ 2499 w 585681"/>
                <a:gd name="connsiteY2" fmla="*/ 710228 h 710228"/>
                <a:gd name="connsiteX3" fmla="*/ 0 w 585681"/>
                <a:gd name="connsiteY3" fmla="*/ 471721 h 710228"/>
                <a:gd name="connsiteX4" fmla="*/ 585681 w 585681"/>
                <a:gd name="connsiteY4" fmla="*/ 0 h 710228"/>
                <a:gd name="connsiteX0" fmla="*/ 585681 w 588637"/>
                <a:gd name="connsiteY0" fmla="*/ 0 h 710228"/>
                <a:gd name="connsiteX1" fmla="*/ 588637 w 588637"/>
                <a:gd name="connsiteY1" fmla="*/ 709812 h 710228"/>
                <a:gd name="connsiteX2" fmla="*/ 2499 w 588637"/>
                <a:gd name="connsiteY2" fmla="*/ 710228 h 710228"/>
                <a:gd name="connsiteX3" fmla="*/ 0 w 588637"/>
                <a:gd name="connsiteY3" fmla="*/ 471721 h 710228"/>
                <a:gd name="connsiteX4" fmla="*/ 585681 w 588637"/>
                <a:gd name="connsiteY4" fmla="*/ 0 h 7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37" h="710228">
                  <a:moveTo>
                    <a:pt x="585681" y="0"/>
                  </a:moveTo>
                  <a:cubicBezTo>
                    <a:pt x="586666" y="236604"/>
                    <a:pt x="587652" y="473208"/>
                    <a:pt x="588637" y="709812"/>
                  </a:cubicBezTo>
                  <a:lnTo>
                    <a:pt x="2499" y="710228"/>
                  </a:lnTo>
                  <a:cubicBezTo>
                    <a:pt x="833" y="620732"/>
                    <a:pt x="1666" y="561217"/>
                    <a:pt x="0" y="471721"/>
                  </a:cubicBezTo>
                  <a:lnTo>
                    <a:pt x="58568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314A8B4E-71B9-48DB-BF6D-096179A4B2A1}"/>
              </a:ext>
            </a:extLst>
          </p:cNvPr>
          <p:cNvGrpSpPr/>
          <p:nvPr/>
        </p:nvGrpSpPr>
        <p:grpSpPr>
          <a:xfrm flipH="1">
            <a:off x="3278836" y="4472324"/>
            <a:ext cx="2237415" cy="1934608"/>
            <a:chOff x="312638" y="81426"/>
            <a:chExt cx="4471235" cy="386610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979DA39-F417-4179-95F3-56D395D223FF}"/>
                </a:ext>
              </a:extLst>
            </p:cNvPr>
            <p:cNvSpPr/>
            <p:nvPr/>
          </p:nvSpPr>
          <p:spPr>
            <a:xfrm>
              <a:off x="316384" y="81355"/>
              <a:ext cx="4468711" cy="3865044"/>
            </a:xfrm>
            <a:custGeom>
              <a:avLst/>
              <a:gdLst>
                <a:gd name="connsiteX0" fmla="*/ 4456983 w 4468711"/>
                <a:gd name="connsiteY0" fmla="*/ 271832 h 3865044"/>
                <a:gd name="connsiteX1" fmla="*/ 4164378 w 4468711"/>
                <a:gd name="connsiteY1" fmla="*/ 46337 h 3865044"/>
                <a:gd name="connsiteX2" fmla="*/ 3703765 w 4468711"/>
                <a:gd name="connsiteY2" fmla="*/ 411810 h 3865044"/>
                <a:gd name="connsiteX3" fmla="*/ 3671869 w 4468711"/>
                <a:gd name="connsiteY3" fmla="*/ 420761 h 3865044"/>
                <a:gd name="connsiteX4" fmla="*/ 3457427 w 4468711"/>
                <a:gd name="connsiteY4" fmla="*/ 389328 h 3865044"/>
                <a:gd name="connsiteX5" fmla="*/ 3078422 w 4468711"/>
                <a:gd name="connsiteY5" fmla="*/ 443201 h 3865044"/>
                <a:gd name="connsiteX6" fmla="*/ 3060058 w 4468711"/>
                <a:gd name="connsiteY6" fmla="*/ 438621 h 3865044"/>
                <a:gd name="connsiteX7" fmla="*/ 2640502 w 4468711"/>
                <a:gd name="connsiteY7" fmla="*/ 80334 h 3865044"/>
                <a:gd name="connsiteX8" fmla="*/ 2458416 w 4468711"/>
                <a:gd name="connsiteY8" fmla="*/ 2213 h 3865044"/>
                <a:gd name="connsiteX9" fmla="*/ 2257127 w 4468711"/>
                <a:gd name="connsiteY9" fmla="*/ 350709 h 3865044"/>
                <a:gd name="connsiteX10" fmla="*/ 2535234 w 4468711"/>
                <a:gd name="connsiteY10" fmla="*/ 1056861 h 3865044"/>
                <a:gd name="connsiteX11" fmla="*/ 2571500 w 4468711"/>
                <a:gd name="connsiteY11" fmla="*/ 1094094 h 3865044"/>
                <a:gd name="connsiteX12" fmla="*/ 2582132 w 4468711"/>
                <a:gd name="connsiteY12" fmla="*/ 1117795 h 3865044"/>
                <a:gd name="connsiteX13" fmla="*/ 2580451 w 4468711"/>
                <a:gd name="connsiteY13" fmla="*/ 1545419 h 3865044"/>
                <a:gd name="connsiteX14" fmla="*/ 2557759 w 4468711"/>
                <a:gd name="connsiteY14" fmla="*/ 1549706 h 3865044"/>
                <a:gd name="connsiteX15" fmla="*/ 2543639 w 4468711"/>
                <a:gd name="connsiteY15" fmla="*/ 1549706 h 3865044"/>
                <a:gd name="connsiteX16" fmla="*/ 824651 w 4468711"/>
                <a:gd name="connsiteY16" fmla="*/ 1550084 h 3865044"/>
                <a:gd name="connsiteX17" fmla="*/ 318485 w 4468711"/>
                <a:gd name="connsiteY17" fmla="*/ 1739523 h 3865044"/>
                <a:gd name="connsiteX18" fmla="*/ 214731 w 4468711"/>
                <a:gd name="connsiteY18" fmla="*/ 1813904 h 3865044"/>
                <a:gd name="connsiteX19" fmla="*/ 201325 w 4468711"/>
                <a:gd name="connsiteY19" fmla="*/ 1822350 h 3865044"/>
                <a:gd name="connsiteX20" fmla="*/ 13903 w 4468711"/>
                <a:gd name="connsiteY20" fmla="*/ 2275273 h 3865044"/>
                <a:gd name="connsiteX21" fmla="*/ 54665 w 4468711"/>
                <a:gd name="connsiteY21" fmla="*/ 2382347 h 3865044"/>
                <a:gd name="connsiteX22" fmla="*/ 55968 w 4468711"/>
                <a:gd name="connsiteY22" fmla="*/ 2516148 h 3865044"/>
                <a:gd name="connsiteX23" fmla="*/ 92360 w 4468711"/>
                <a:gd name="connsiteY23" fmla="*/ 2710126 h 3865044"/>
                <a:gd name="connsiteX24" fmla="*/ 66432 w 4468711"/>
                <a:gd name="connsiteY24" fmla="*/ 2928645 h 3865044"/>
                <a:gd name="connsiteX25" fmla="*/ 24493 w 4468711"/>
                <a:gd name="connsiteY25" fmla="*/ 3303699 h 3865044"/>
                <a:gd name="connsiteX26" fmla="*/ 25544 w 4468711"/>
                <a:gd name="connsiteY26" fmla="*/ 3464436 h 3865044"/>
                <a:gd name="connsiteX27" fmla="*/ 433166 w 4468711"/>
                <a:gd name="connsiteY27" fmla="*/ 3551634 h 3865044"/>
                <a:gd name="connsiteX28" fmla="*/ 497082 w 4468711"/>
                <a:gd name="connsiteY28" fmla="*/ 3333409 h 3865044"/>
                <a:gd name="connsiteX29" fmla="*/ 574993 w 4468711"/>
                <a:gd name="connsiteY29" fmla="*/ 3623073 h 3865044"/>
                <a:gd name="connsiteX30" fmla="*/ 816330 w 4468711"/>
                <a:gd name="connsiteY30" fmla="*/ 3850963 h 3865044"/>
                <a:gd name="connsiteX31" fmla="*/ 1060945 w 4468711"/>
                <a:gd name="connsiteY31" fmla="*/ 3640680 h 3865044"/>
                <a:gd name="connsiteX32" fmla="*/ 973034 w 4468711"/>
                <a:gd name="connsiteY32" fmla="*/ 3216585 h 3865044"/>
                <a:gd name="connsiteX33" fmla="*/ 997575 w 4468711"/>
                <a:gd name="connsiteY33" fmla="*/ 3189355 h 3865044"/>
                <a:gd name="connsiteX34" fmla="*/ 1009930 w 4468711"/>
                <a:gd name="connsiteY34" fmla="*/ 3189817 h 3865044"/>
                <a:gd name="connsiteX35" fmla="*/ 2369622 w 4468711"/>
                <a:gd name="connsiteY35" fmla="*/ 3189817 h 3865044"/>
                <a:gd name="connsiteX36" fmla="*/ 2383700 w 4468711"/>
                <a:gd name="connsiteY36" fmla="*/ 3189187 h 3865044"/>
                <a:gd name="connsiteX37" fmla="*/ 2383280 w 4468711"/>
                <a:gd name="connsiteY37" fmla="*/ 3190615 h 3865044"/>
                <a:gd name="connsiteX38" fmla="*/ 2383910 w 4468711"/>
                <a:gd name="connsiteY38" fmla="*/ 3192801 h 3865044"/>
                <a:gd name="connsiteX39" fmla="*/ 2384120 w 4468711"/>
                <a:gd name="connsiteY39" fmla="*/ 3210408 h 3865044"/>
                <a:gd name="connsiteX40" fmla="*/ 2439548 w 4468711"/>
                <a:gd name="connsiteY40" fmla="*/ 3526630 h 3865044"/>
                <a:gd name="connsiteX41" fmla="*/ 2580073 w 4468711"/>
                <a:gd name="connsiteY41" fmla="*/ 3636394 h 3865044"/>
                <a:gd name="connsiteX42" fmla="*/ 2785607 w 4468711"/>
                <a:gd name="connsiteY42" fmla="*/ 3600548 h 3865044"/>
                <a:gd name="connsiteX43" fmla="*/ 2867887 w 4468711"/>
                <a:gd name="connsiteY43" fmla="*/ 3798644 h 3865044"/>
                <a:gd name="connsiteX44" fmla="*/ 3071741 w 4468711"/>
                <a:gd name="connsiteY44" fmla="*/ 3862351 h 3865044"/>
                <a:gd name="connsiteX45" fmla="*/ 3262567 w 4468711"/>
                <a:gd name="connsiteY45" fmla="*/ 3656019 h 3865044"/>
                <a:gd name="connsiteX46" fmla="*/ 3216299 w 4468711"/>
                <a:gd name="connsiteY46" fmla="*/ 2946798 h 3865044"/>
                <a:gd name="connsiteX47" fmla="*/ 3221972 w 4468711"/>
                <a:gd name="connsiteY47" fmla="*/ 2930998 h 3865044"/>
                <a:gd name="connsiteX48" fmla="*/ 3406999 w 4468711"/>
                <a:gd name="connsiteY48" fmla="*/ 2547497 h 3865044"/>
                <a:gd name="connsiteX49" fmla="*/ 3422169 w 4468711"/>
                <a:gd name="connsiteY49" fmla="*/ 2325994 h 3865044"/>
                <a:gd name="connsiteX50" fmla="*/ 3394602 w 4468711"/>
                <a:gd name="connsiteY50" fmla="*/ 2124957 h 3865044"/>
                <a:gd name="connsiteX51" fmla="*/ 3468227 w 4468711"/>
                <a:gd name="connsiteY51" fmla="*/ 2092978 h 3865044"/>
                <a:gd name="connsiteX52" fmla="*/ 4032804 w 4468711"/>
                <a:gd name="connsiteY52" fmla="*/ 1670690 h 3865044"/>
                <a:gd name="connsiteX53" fmla="*/ 4163285 w 4468711"/>
                <a:gd name="connsiteY53" fmla="*/ 1370940 h 3865044"/>
                <a:gd name="connsiteX54" fmla="*/ 4163411 w 4468711"/>
                <a:gd name="connsiteY54" fmla="*/ 1160112 h 3865044"/>
                <a:gd name="connsiteX55" fmla="*/ 4289732 w 4468711"/>
                <a:gd name="connsiteY55" fmla="*/ 981809 h 3865044"/>
                <a:gd name="connsiteX56" fmla="*/ 4468708 w 4468711"/>
                <a:gd name="connsiteY56" fmla="*/ 424627 h 3865044"/>
                <a:gd name="connsiteX57" fmla="*/ 4456983 w 4468711"/>
                <a:gd name="connsiteY57" fmla="*/ 271832 h 3865044"/>
                <a:gd name="connsiteX58" fmla="*/ 145729 w 4468711"/>
                <a:gd name="connsiteY58" fmla="*/ 2795012 h 3865044"/>
                <a:gd name="connsiteX59" fmla="*/ 145813 w 4468711"/>
                <a:gd name="connsiteY59" fmla="*/ 2794550 h 3865044"/>
                <a:gd name="connsiteX60" fmla="*/ 145729 w 4468711"/>
                <a:gd name="connsiteY60" fmla="*/ 2795012 h 3865044"/>
                <a:gd name="connsiteX61" fmla="*/ 145729 w 4468711"/>
                <a:gd name="connsiteY61" fmla="*/ 2795012 h 3865044"/>
                <a:gd name="connsiteX62" fmla="*/ 3754781 w 4468711"/>
                <a:gd name="connsiteY62" fmla="*/ 445092 h 3865044"/>
                <a:gd name="connsiteX63" fmla="*/ 3754991 w 4468711"/>
                <a:gd name="connsiteY63" fmla="*/ 445723 h 3865044"/>
                <a:gd name="connsiteX64" fmla="*/ 3754529 w 4468711"/>
                <a:gd name="connsiteY64" fmla="*/ 445513 h 3865044"/>
                <a:gd name="connsiteX65" fmla="*/ 3754781 w 4468711"/>
                <a:gd name="connsiteY65" fmla="*/ 445092 h 3865044"/>
                <a:gd name="connsiteX66" fmla="*/ 3414101 w 4468711"/>
                <a:gd name="connsiteY66" fmla="*/ 2273214 h 3865044"/>
                <a:gd name="connsiteX67" fmla="*/ 3414353 w 4468711"/>
                <a:gd name="connsiteY67" fmla="*/ 2270440 h 3865044"/>
                <a:gd name="connsiteX68" fmla="*/ 3414731 w 4468711"/>
                <a:gd name="connsiteY68" fmla="*/ 2274012 h 3865044"/>
                <a:gd name="connsiteX69" fmla="*/ 3414101 w 4468711"/>
                <a:gd name="connsiteY69" fmla="*/ 2273214 h 3865044"/>
                <a:gd name="connsiteX70" fmla="*/ 3404436 w 4468711"/>
                <a:gd name="connsiteY70" fmla="*/ 2196270 h 3865044"/>
                <a:gd name="connsiteX71" fmla="*/ 3404226 w 4468711"/>
                <a:gd name="connsiteY71" fmla="*/ 2196144 h 3865044"/>
                <a:gd name="connsiteX72" fmla="*/ 3404352 w 4468711"/>
                <a:gd name="connsiteY72" fmla="*/ 2195892 h 3865044"/>
                <a:gd name="connsiteX73" fmla="*/ 3404436 w 4468711"/>
                <a:gd name="connsiteY73" fmla="*/ 2196270 h 38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468711" h="3865044">
                  <a:moveTo>
                    <a:pt x="4456983" y="271832"/>
                  </a:moveTo>
                  <a:cubicBezTo>
                    <a:pt x="4430719" y="111725"/>
                    <a:pt x="4353901" y="-43634"/>
                    <a:pt x="4164378" y="46337"/>
                  </a:cubicBezTo>
                  <a:cubicBezTo>
                    <a:pt x="3987966" y="130089"/>
                    <a:pt x="3838028" y="272462"/>
                    <a:pt x="3703765" y="411810"/>
                  </a:cubicBezTo>
                  <a:cubicBezTo>
                    <a:pt x="3693847" y="422106"/>
                    <a:pt x="3685569" y="424585"/>
                    <a:pt x="3671869" y="420761"/>
                  </a:cubicBezTo>
                  <a:cubicBezTo>
                    <a:pt x="3601775" y="401304"/>
                    <a:pt x="3530000" y="392059"/>
                    <a:pt x="3457427" y="389328"/>
                  </a:cubicBezTo>
                  <a:cubicBezTo>
                    <a:pt x="3327912" y="384495"/>
                    <a:pt x="3201255" y="400884"/>
                    <a:pt x="3078422" y="443201"/>
                  </a:cubicBezTo>
                  <a:cubicBezTo>
                    <a:pt x="3070312" y="445975"/>
                    <a:pt x="3065563" y="444546"/>
                    <a:pt x="3060058" y="438621"/>
                  </a:cubicBezTo>
                  <a:cubicBezTo>
                    <a:pt x="2937772" y="308098"/>
                    <a:pt x="2795104" y="178079"/>
                    <a:pt x="2640502" y="80334"/>
                  </a:cubicBezTo>
                  <a:cubicBezTo>
                    <a:pt x="2584065" y="44656"/>
                    <a:pt x="2525527" y="13307"/>
                    <a:pt x="2458416" y="2213"/>
                  </a:cubicBezTo>
                  <a:cubicBezTo>
                    <a:pt x="2283938" y="-26573"/>
                    <a:pt x="2256539" y="232835"/>
                    <a:pt x="2257127" y="350709"/>
                  </a:cubicBezTo>
                  <a:cubicBezTo>
                    <a:pt x="2258178" y="568976"/>
                    <a:pt x="2308731" y="950375"/>
                    <a:pt x="2535234" y="1056861"/>
                  </a:cubicBezTo>
                  <a:cubicBezTo>
                    <a:pt x="2547253" y="1069384"/>
                    <a:pt x="2558473" y="1082748"/>
                    <a:pt x="2571500" y="1094094"/>
                  </a:cubicBezTo>
                  <a:cubicBezTo>
                    <a:pt x="2579400" y="1100943"/>
                    <a:pt x="2583099" y="1107835"/>
                    <a:pt x="2582132" y="1117795"/>
                  </a:cubicBezTo>
                  <a:cubicBezTo>
                    <a:pt x="2578938" y="1260210"/>
                    <a:pt x="2583477" y="1403970"/>
                    <a:pt x="2580451" y="1545419"/>
                  </a:cubicBezTo>
                  <a:cubicBezTo>
                    <a:pt x="2573097" y="1550420"/>
                    <a:pt x="2566794" y="1549706"/>
                    <a:pt x="2557759" y="1549706"/>
                  </a:cubicBezTo>
                  <a:cubicBezTo>
                    <a:pt x="2553052" y="1549706"/>
                    <a:pt x="2548346" y="1549706"/>
                    <a:pt x="2543639" y="1549706"/>
                  </a:cubicBezTo>
                  <a:cubicBezTo>
                    <a:pt x="1970657" y="1549748"/>
                    <a:pt x="1397633" y="1549202"/>
                    <a:pt x="824651" y="1550084"/>
                  </a:cubicBezTo>
                  <a:cubicBezTo>
                    <a:pt x="633068" y="1550378"/>
                    <a:pt x="463506" y="1613959"/>
                    <a:pt x="318485" y="1739523"/>
                  </a:cubicBezTo>
                  <a:cubicBezTo>
                    <a:pt x="285959" y="1767679"/>
                    <a:pt x="255030" y="1796968"/>
                    <a:pt x="214731" y="1813904"/>
                  </a:cubicBezTo>
                  <a:cubicBezTo>
                    <a:pt x="209940" y="1815921"/>
                    <a:pt x="205696" y="1819409"/>
                    <a:pt x="201325" y="1822350"/>
                  </a:cubicBezTo>
                  <a:cubicBezTo>
                    <a:pt x="71222" y="1910850"/>
                    <a:pt x="-39970" y="2116721"/>
                    <a:pt x="13903" y="2275273"/>
                  </a:cubicBezTo>
                  <a:cubicBezTo>
                    <a:pt x="26216" y="2311497"/>
                    <a:pt x="47900" y="2344316"/>
                    <a:pt x="54665" y="2382347"/>
                  </a:cubicBezTo>
                  <a:cubicBezTo>
                    <a:pt x="62482" y="2426261"/>
                    <a:pt x="49707" y="2471730"/>
                    <a:pt x="55968" y="2516148"/>
                  </a:cubicBezTo>
                  <a:cubicBezTo>
                    <a:pt x="65087" y="2581241"/>
                    <a:pt x="88704" y="2644276"/>
                    <a:pt x="92360" y="2710126"/>
                  </a:cubicBezTo>
                  <a:cubicBezTo>
                    <a:pt x="96436" y="2783876"/>
                    <a:pt x="75593" y="2855987"/>
                    <a:pt x="66432" y="2928645"/>
                  </a:cubicBezTo>
                  <a:cubicBezTo>
                    <a:pt x="50883" y="3052066"/>
                    <a:pt x="40041" y="3180278"/>
                    <a:pt x="24493" y="3303699"/>
                  </a:cubicBezTo>
                  <a:cubicBezTo>
                    <a:pt x="17643" y="3358245"/>
                    <a:pt x="12937" y="3410941"/>
                    <a:pt x="25544" y="3464436"/>
                  </a:cubicBezTo>
                  <a:cubicBezTo>
                    <a:pt x="69289" y="3650262"/>
                    <a:pt x="314535" y="3703715"/>
                    <a:pt x="433166" y="3551634"/>
                  </a:cubicBezTo>
                  <a:cubicBezTo>
                    <a:pt x="482248" y="3495912"/>
                    <a:pt x="489434" y="3376861"/>
                    <a:pt x="497082" y="3333409"/>
                  </a:cubicBezTo>
                  <a:cubicBezTo>
                    <a:pt x="506748" y="3370431"/>
                    <a:pt x="563394" y="3575419"/>
                    <a:pt x="574993" y="3623073"/>
                  </a:cubicBezTo>
                  <a:cubicBezTo>
                    <a:pt x="603484" y="3740191"/>
                    <a:pt x="685471" y="3848610"/>
                    <a:pt x="816330" y="3850963"/>
                  </a:cubicBezTo>
                  <a:cubicBezTo>
                    <a:pt x="937776" y="3853148"/>
                    <a:pt x="1046532" y="3762084"/>
                    <a:pt x="1060945" y="3640680"/>
                  </a:cubicBezTo>
                  <a:cubicBezTo>
                    <a:pt x="1078007" y="3496710"/>
                    <a:pt x="988288" y="3357320"/>
                    <a:pt x="973034" y="3216585"/>
                  </a:cubicBezTo>
                  <a:cubicBezTo>
                    <a:pt x="970218" y="3190489"/>
                    <a:pt x="970218" y="3190489"/>
                    <a:pt x="997575" y="3189355"/>
                  </a:cubicBezTo>
                  <a:cubicBezTo>
                    <a:pt x="1001693" y="3189523"/>
                    <a:pt x="1005811" y="3189817"/>
                    <a:pt x="1009930" y="3189817"/>
                  </a:cubicBezTo>
                  <a:cubicBezTo>
                    <a:pt x="1463147" y="3189859"/>
                    <a:pt x="1916405" y="3189859"/>
                    <a:pt x="2369622" y="3189817"/>
                  </a:cubicBezTo>
                  <a:cubicBezTo>
                    <a:pt x="2374329" y="3189817"/>
                    <a:pt x="2378993" y="3189397"/>
                    <a:pt x="2383700" y="3189187"/>
                  </a:cubicBezTo>
                  <a:cubicBezTo>
                    <a:pt x="2383700" y="3189187"/>
                    <a:pt x="2383238" y="3190615"/>
                    <a:pt x="2383280" y="3190615"/>
                  </a:cubicBezTo>
                  <a:cubicBezTo>
                    <a:pt x="2383406" y="3191372"/>
                    <a:pt x="2383616" y="3192086"/>
                    <a:pt x="2383910" y="3192801"/>
                  </a:cubicBezTo>
                  <a:cubicBezTo>
                    <a:pt x="2383952" y="3198684"/>
                    <a:pt x="2383532" y="3204609"/>
                    <a:pt x="2384120" y="3210408"/>
                  </a:cubicBezTo>
                  <a:cubicBezTo>
                    <a:pt x="2394458" y="3312818"/>
                    <a:pt x="2386389" y="3435146"/>
                    <a:pt x="2439548" y="3526630"/>
                  </a:cubicBezTo>
                  <a:cubicBezTo>
                    <a:pt x="2470141" y="3579285"/>
                    <a:pt x="2521577" y="3619459"/>
                    <a:pt x="2580073" y="3636394"/>
                  </a:cubicBezTo>
                  <a:cubicBezTo>
                    <a:pt x="2650671" y="3656859"/>
                    <a:pt x="2726102" y="3642740"/>
                    <a:pt x="2785607" y="3600548"/>
                  </a:cubicBezTo>
                  <a:cubicBezTo>
                    <a:pt x="2792246" y="3712329"/>
                    <a:pt x="2847674" y="3778221"/>
                    <a:pt x="2867887" y="3798644"/>
                  </a:cubicBezTo>
                  <a:cubicBezTo>
                    <a:pt x="2920626" y="3852013"/>
                    <a:pt x="2998158" y="3873025"/>
                    <a:pt x="3071741" y="3862351"/>
                  </a:cubicBezTo>
                  <a:cubicBezTo>
                    <a:pt x="3182681" y="3846256"/>
                    <a:pt x="3239412" y="3758849"/>
                    <a:pt x="3262567" y="3656019"/>
                  </a:cubicBezTo>
                  <a:cubicBezTo>
                    <a:pt x="3315347" y="3421447"/>
                    <a:pt x="3236386" y="3180152"/>
                    <a:pt x="3216299" y="2946798"/>
                  </a:cubicBezTo>
                  <a:cubicBezTo>
                    <a:pt x="3215711" y="2940159"/>
                    <a:pt x="3217896" y="2935536"/>
                    <a:pt x="3221972" y="2930998"/>
                  </a:cubicBezTo>
                  <a:cubicBezTo>
                    <a:pt x="3318583" y="2824008"/>
                    <a:pt x="3379810" y="2688400"/>
                    <a:pt x="3406999" y="2547497"/>
                  </a:cubicBezTo>
                  <a:cubicBezTo>
                    <a:pt x="3421035" y="2474671"/>
                    <a:pt x="3426120" y="2400081"/>
                    <a:pt x="3422169" y="2325994"/>
                  </a:cubicBezTo>
                  <a:cubicBezTo>
                    <a:pt x="3421245" y="2308681"/>
                    <a:pt x="3391031" y="2127352"/>
                    <a:pt x="3394602" y="2124957"/>
                  </a:cubicBezTo>
                  <a:cubicBezTo>
                    <a:pt x="3417211" y="2109871"/>
                    <a:pt x="3443265" y="2100668"/>
                    <a:pt x="3468227" y="2092978"/>
                  </a:cubicBezTo>
                  <a:cubicBezTo>
                    <a:pt x="3678215" y="2028556"/>
                    <a:pt x="3906441" y="1848404"/>
                    <a:pt x="4032804" y="1670690"/>
                  </a:cubicBezTo>
                  <a:cubicBezTo>
                    <a:pt x="4096300" y="1581391"/>
                    <a:pt x="4142568" y="1478729"/>
                    <a:pt x="4163285" y="1370940"/>
                  </a:cubicBezTo>
                  <a:cubicBezTo>
                    <a:pt x="4176270" y="1303410"/>
                    <a:pt x="4156015" y="1229954"/>
                    <a:pt x="4163411" y="1160112"/>
                  </a:cubicBezTo>
                  <a:cubicBezTo>
                    <a:pt x="4173118" y="1068838"/>
                    <a:pt x="4234010" y="1043330"/>
                    <a:pt x="4289732" y="981809"/>
                  </a:cubicBezTo>
                  <a:cubicBezTo>
                    <a:pt x="4420675" y="837208"/>
                    <a:pt x="4467909" y="613814"/>
                    <a:pt x="4468708" y="424627"/>
                  </a:cubicBezTo>
                  <a:cubicBezTo>
                    <a:pt x="4468833" y="379158"/>
                    <a:pt x="4465724" y="325243"/>
                    <a:pt x="4456983" y="271832"/>
                  </a:cubicBezTo>
                  <a:close/>
                  <a:moveTo>
                    <a:pt x="145729" y="2795012"/>
                  </a:moveTo>
                  <a:cubicBezTo>
                    <a:pt x="144384" y="2796021"/>
                    <a:pt x="145141" y="2794508"/>
                    <a:pt x="145813" y="2794550"/>
                  </a:cubicBezTo>
                  <a:cubicBezTo>
                    <a:pt x="145813" y="2794676"/>
                    <a:pt x="145813" y="2794844"/>
                    <a:pt x="145729" y="2795012"/>
                  </a:cubicBezTo>
                  <a:cubicBezTo>
                    <a:pt x="145771" y="2795012"/>
                    <a:pt x="145771" y="2795012"/>
                    <a:pt x="145729" y="2795012"/>
                  </a:cubicBezTo>
                  <a:close/>
                  <a:moveTo>
                    <a:pt x="3754781" y="445092"/>
                  </a:moveTo>
                  <a:cubicBezTo>
                    <a:pt x="3754822" y="445302"/>
                    <a:pt x="3754907" y="445513"/>
                    <a:pt x="3754991" y="445723"/>
                  </a:cubicBezTo>
                  <a:cubicBezTo>
                    <a:pt x="3754822" y="445639"/>
                    <a:pt x="3754697" y="445597"/>
                    <a:pt x="3754529" y="445513"/>
                  </a:cubicBezTo>
                  <a:cubicBezTo>
                    <a:pt x="3754612" y="445344"/>
                    <a:pt x="3754697" y="445218"/>
                    <a:pt x="3754781" y="445092"/>
                  </a:cubicBezTo>
                  <a:close/>
                  <a:moveTo>
                    <a:pt x="3414101" y="2273214"/>
                  </a:moveTo>
                  <a:cubicBezTo>
                    <a:pt x="3414269" y="2272289"/>
                    <a:pt x="3414269" y="2271365"/>
                    <a:pt x="3414353" y="2270440"/>
                  </a:cubicBezTo>
                  <a:cubicBezTo>
                    <a:pt x="3414479" y="2271617"/>
                    <a:pt x="3414605" y="2272836"/>
                    <a:pt x="3414731" y="2274012"/>
                  </a:cubicBezTo>
                  <a:cubicBezTo>
                    <a:pt x="3414395" y="2273760"/>
                    <a:pt x="3414059" y="2273424"/>
                    <a:pt x="3414101" y="2273214"/>
                  </a:cubicBezTo>
                  <a:close/>
                  <a:moveTo>
                    <a:pt x="3404436" y="2196270"/>
                  </a:moveTo>
                  <a:cubicBezTo>
                    <a:pt x="3404394" y="2196228"/>
                    <a:pt x="3404310" y="2196186"/>
                    <a:pt x="3404226" y="2196144"/>
                  </a:cubicBezTo>
                  <a:cubicBezTo>
                    <a:pt x="3404268" y="2196060"/>
                    <a:pt x="3404310" y="2195976"/>
                    <a:pt x="3404352" y="2195892"/>
                  </a:cubicBezTo>
                  <a:cubicBezTo>
                    <a:pt x="3404436" y="2196018"/>
                    <a:pt x="3404436" y="2196144"/>
                    <a:pt x="3404436" y="2196270"/>
                  </a:cubicBezTo>
                  <a:close/>
                </a:path>
              </a:pathLst>
            </a:custGeom>
            <a:solidFill>
              <a:srgbClr val="D7882D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0A762C-010B-4534-8B3B-E3D1748B8EE1}"/>
                </a:ext>
              </a:extLst>
            </p:cNvPr>
            <p:cNvSpPr/>
            <p:nvPr/>
          </p:nvSpPr>
          <p:spPr>
            <a:xfrm>
              <a:off x="2659807" y="213787"/>
              <a:ext cx="2001206" cy="2596898"/>
            </a:xfrm>
            <a:custGeom>
              <a:avLst/>
              <a:gdLst>
                <a:gd name="connsiteX0" fmla="*/ 1986105 w 2001206"/>
                <a:gd name="connsiteY0" fmla="*/ 189954 h 2596898"/>
                <a:gd name="connsiteX1" fmla="*/ 1940762 w 2001206"/>
                <a:gd name="connsiteY1" fmla="*/ 61322 h 2596898"/>
                <a:gd name="connsiteX2" fmla="*/ 1862641 w 2001206"/>
                <a:gd name="connsiteY2" fmla="*/ 15391 h 2596898"/>
                <a:gd name="connsiteX3" fmla="*/ 1643156 w 2001206"/>
                <a:gd name="connsiteY3" fmla="*/ 105740 h 2596898"/>
                <a:gd name="connsiteX4" fmla="*/ 1406903 w 2001206"/>
                <a:gd name="connsiteY4" fmla="*/ 296860 h 2596898"/>
                <a:gd name="connsiteX5" fmla="*/ 1412072 w 2001206"/>
                <a:gd name="connsiteY5" fmla="*/ 323503 h 2596898"/>
                <a:gd name="connsiteX6" fmla="*/ 1696567 w 2001206"/>
                <a:gd name="connsiteY6" fmla="*/ 576859 h 2596898"/>
                <a:gd name="connsiteX7" fmla="*/ 1802128 w 2001206"/>
                <a:gd name="connsiteY7" fmla="*/ 899384 h 2596898"/>
                <a:gd name="connsiteX8" fmla="*/ 1797758 w 2001206"/>
                <a:gd name="connsiteY8" fmla="*/ 926489 h 2596898"/>
                <a:gd name="connsiteX9" fmla="*/ 1643870 w 2001206"/>
                <a:gd name="connsiteY9" fmla="*/ 1167574 h 2596898"/>
                <a:gd name="connsiteX10" fmla="*/ 1495319 w 2001206"/>
                <a:gd name="connsiteY10" fmla="*/ 1304107 h 2596898"/>
                <a:gd name="connsiteX11" fmla="*/ 1448169 w 2001206"/>
                <a:gd name="connsiteY11" fmla="*/ 1293139 h 2596898"/>
                <a:gd name="connsiteX12" fmla="*/ 1445228 w 2001206"/>
                <a:gd name="connsiteY12" fmla="*/ 1288726 h 2596898"/>
                <a:gd name="connsiteX13" fmla="*/ 1227045 w 2001206"/>
                <a:gd name="connsiteY13" fmla="*/ 1074284 h 2596898"/>
                <a:gd name="connsiteX14" fmla="*/ 1218935 w 2001206"/>
                <a:gd name="connsiteY14" fmla="*/ 1056760 h 2596898"/>
                <a:gd name="connsiteX15" fmla="*/ 1242383 w 2001206"/>
                <a:gd name="connsiteY15" fmla="*/ 1008182 h 2596898"/>
                <a:gd name="connsiteX16" fmla="*/ 1304871 w 2001206"/>
                <a:gd name="connsiteY16" fmla="*/ 793151 h 2596898"/>
                <a:gd name="connsiteX17" fmla="*/ 1301089 w 2001206"/>
                <a:gd name="connsiteY17" fmla="*/ 519245 h 2596898"/>
                <a:gd name="connsiteX18" fmla="*/ 1249191 w 2001206"/>
                <a:gd name="connsiteY18" fmla="*/ 406750 h 2596898"/>
                <a:gd name="connsiteX19" fmla="*/ 1089546 w 2001206"/>
                <a:gd name="connsiteY19" fmla="*/ 384478 h 2596898"/>
                <a:gd name="connsiteX20" fmla="*/ 991675 w 2001206"/>
                <a:gd name="connsiteY20" fmla="*/ 515211 h 2596898"/>
                <a:gd name="connsiteX21" fmla="*/ 980119 w 2001206"/>
                <a:gd name="connsiteY21" fmla="*/ 780712 h 2596898"/>
                <a:gd name="connsiteX22" fmla="*/ 1035673 w 2001206"/>
                <a:gd name="connsiteY22" fmla="*/ 1000491 h 2596898"/>
                <a:gd name="connsiteX23" fmla="*/ 1062189 w 2001206"/>
                <a:gd name="connsiteY23" fmla="*/ 1058651 h 2596898"/>
                <a:gd name="connsiteX24" fmla="*/ 1049666 w 2001206"/>
                <a:gd name="connsiteY24" fmla="*/ 1086260 h 2596898"/>
                <a:gd name="connsiteX25" fmla="*/ 907377 w 2001206"/>
                <a:gd name="connsiteY25" fmla="*/ 1214766 h 2596898"/>
                <a:gd name="connsiteX26" fmla="*/ 821272 w 2001206"/>
                <a:gd name="connsiteY26" fmla="*/ 1333313 h 2596898"/>
                <a:gd name="connsiteX27" fmla="*/ 795092 w 2001206"/>
                <a:gd name="connsiteY27" fmla="*/ 1349954 h 2596898"/>
                <a:gd name="connsiteX28" fmla="*/ 635909 w 2001206"/>
                <a:gd name="connsiteY28" fmla="*/ 1305704 h 2596898"/>
                <a:gd name="connsiteX29" fmla="*/ 419323 w 2001206"/>
                <a:gd name="connsiteY29" fmla="*/ 1132863 h 2596898"/>
                <a:gd name="connsiteX30" fmla="*/ 257955 w 2001206"/>
                <a:gd name="connsiteY30" fmla="*/ 874591 h 2596898"/>
                <a:gd name="connsiteX31" fmla="*/ 249803 w 2001206"/>
                <a:gd name="connsiteY31" fmla="*/ 839124 h 2596898"/>
                <a:gd name="connsiteX32" fmla="*/ 408523 w 2001206"/>
                <a:gd name="connsiteY32" fmla="*/ 509244 h 2596898"/>
                <a:gd name="connsiteX33" fmla="*/ 637086 w 2001206"/>
                <a:gd name="connsiteY33" fmla="*/ 349179 h 2596898"/>
                <a:gd name="connsiteX34" fmla="*/ 641582 w 2001206"/>
                <a:gd name="connsiteY34" fmla="*/ 322326 h 2596898"/>
                <a:gd name="connsiteX35" fmla="*/ 584011 w 2001206"/>
                <a:gd name="connsiteY35" fmla="*/ 267612 h 2596898"/>
                <a:gd name="connsiteX36" fmla="*/ 306954 w 2001206"/>
                <a:gd name="connsiteY36" fmla="*/ 58464 h 2596898"/>
                <a:gd name="connsiteX37" fmla="*/ 188491 w 2001206"/>
                <a:gd name="connsiteY37" fmla="*/ 4339 h 2596898"/>
                <a:gd name="connsiteX38" fmla="*/ 59691 w 2001206"/>
                <a:gd name="connsiteY38" fmla="*/ 47370 h 2596898"/>
                <a:gd name="connsiteX39" fmla="*/ 28888 w 2001206"/>
                <a:gd name="connsiteY39" fmla="*/ 108682 h 2596898"/>
                <a:gd name="connsiteX40" fmla="*/ 6826 w 2001206"/>
                <a:gd name="connsiteY40" fmla="*/ 230086 h 2596898"/>
                <a:gd name="connsiteX41" fmla="*/ 5566 w 2001206"/>
                <a:gd name="connsiteY41" fmla="*/ 453774 h 2596898"/>
                <a:gd name="connsiteX42" fmla="*/ 62002 w 2001206"/>
                <a:gd name="connsiteY42" fmla="*/ 701036 h 2596898"/>
                <a:gd name="connsiteX43" fmla="*/ 212613 w 2001206"/>
                <a:gd name="connsiteY43" fmla="*/ 960191 h 2596898"/>
                <a:gd name="connsiteX44" fmla="*/ 222110 w 2001206"/>
                <a:gd name="connsiteY44" fmla="*/ 1025999 h 2596898"/>
                <a:gd name="connsiteX45" fmla="*/ 236902 w 2001206"/>
                <a:gd name="connsiteY45" fmla="*/ 1412946 h 2596898"/>
                <a:gd name="connsiteX46" fmla="*/ 402178 w 2001206"/>
                <a:gd name="connsiteY46" fmla="*/ 1680170 h 2596898"/>
                <a:gd name="connsiteX47" fmla="*/ 658812 w 2001206"/>
                <a:gd name="connsiteY47" fmla="*/ 1950587 h 2596898"/>
                <a:gd name="connsiteX48" fmla="*/ 887038 w 2001206"/>
                <a:gd name="connsiteY48" fmla="*/ 2233023 h 2596898"/>
                <a:gd name="connsiteX49" fmla="*/ 1007223 w 2001206"/>
                <a:gd name="connsiteY49" fmla="*/ 2596899 h 2596898"/>
                <a:gd name="connsiteX50" fmla="*/ 1051053 w 2001206"/>
                <a:gd name="connsiteY50" fmla="*/ 1992526 h 2596898"/>
                <a:gd name="connsiteX51" fmla="*/ 1499816 w 2001206"/>
                <a:gd name="connsiteY51" fmla="*/ 1755012 h 2596898"/>
                <a:gd name="connsiteX52" fmla="*/ 1793514 w 2001206"/>
                <a:gd name="connsiteY52" fmla="*/ 1335960 h 2596898"/>
                <a:gd name="connsiteX53" fmla="*/ 1831796 w 2001206"/>
                <a:gd name="connsiteY53" fmla="*/ 1135175 h 2596898"/>
                <a:gd name="connsiteX54" fmla="*/ 1841377 w 2001206"/>
                <a:gd name="connsiteY54" fmla="*/ 959687 h 2596898"/>
                <a:gd name="connsiteX55" fmla="*/ 1933156 w 2001206"/>
                <a:gd name="connsiteY55" fmla="*/ 753691 h 2596898"/>
                <a:gd name="connsiteX56" fmla="*/ 2000434 w 2001206"/>
                <a:gd name="connsiteY56" fmla="*/ 411583 h 2596898"/>
                <a:gd name="connsiteX57" fmla="*/ 1986105 w 2001206"/>
                <a:gd name="connsiteY57" fmla="*/ 189954 h 2596898"/>
                <a:gd name="connsiteX58" fmla="*/ 1047565 w 2001206"/>
                <a:gd name="connsiteY58" fmla="*/ 2063754 h 2596898"/>
                <a:gd name="connsiteX59" fmla="*/ 1047355 w 2001206"/>
                <a:gd name="connsiteY59" fmla="*/ 2063628 h 2596898"/>
                <a:gd name="connsiteX60" fmla="*/ 1047481 w 2001206"/>
                <a:gd name="connsiteY60" fmla="*/ 2063376 h 2596898"/>
                <a:gd name="connsiteX61" fmla="*/ 1047565 w 2001206"/>
                <a:gd name="connsiteY61" fmla="*/ 2063754 h 259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01206" h="2596898">
                  <a:moveTo>
                    <a:pt x="1986105" y="189954"/>
                  </a:moveTo>
                  <a:cubicBezTo>
                    <a:pt x="1978960" y="144275"/>
                    <a:pt x="1969211" y="99479"/>
                    <a:pt x="1940762" y="61322"/>
                  </a:cubicBezTo>
                  <a:cubicBezTo>
                    <a:pt x="1921221" y="35100"/>
                    <a:pt x="1896049" y="18165"/>
                    <a:pt x="1862641" y="15391"/>
                  </a:cubicBezTo>
                  <a:cubicBezTo>
                    <a:pt x="1784773" y="8919"/>
                    <a:pt x="1706064" y="65945"/>
                    <a:pt x="1643156" y="105740"/>
                  </a:cubicBezTo>
                  <a:cubicBezTo>
                    <a:pt x="1557765" y="159824"/>
                    <a:pt x="1477417" y="224329"/>
                    <a:pt x="1406903" y="296860"/>
                  </a:cubicBezTo>
                  <a:cubicBezTo>
                    <a:pt x="1393414" y="310728"/>
                    <a:pt x="1394422" y="315645"/>
                    <a:pt x="1412072" y="323503"/>
                  </a:cubicBezTo>
                  <a:cubicBezTo>
                    <a:pt x="1535913" y="378637"/>
                    <a:pt x="1632188" y="455413"/>
                    <a:pt x="1696567" y="576859"/>
                  </a:cubicBezTo>
                  <a:cubicBezTo>
                    <a:pt x="1748843" y="675444"/>
                    <a:pt x="1784689" y="789537"/>
                    <a:pt x="1802128" y="899384"/>
                  </a:cubicBezTo>
                  <a:cubicBezTo>
                    <a:pt x="1803683" y="909218"/>
                    <a:pt x="1802717" y="917874"/>
                    <a:pt x="1797758" y="926489"/>
                  </a:cubicBezTo>
                  <a:cubicBezTo>
                    <a:pt x="1750104" y="1009190"/>
                    <a:pt x="1702408" y="1091807"/>
                    <a:pt x="1643870" y="1167574"/>
                  </a:cubicBezTo>
                  <a:cubicBezTo>
                    <a:pt x="1602141" y="1221616"/>
                    <a:pt x="1555412" y="1270152"/>
                    <a:pt x="1495319" y="1304107"/>
                  </a:cubicBezTo>
                  <a:cubicBezTo>
                    <a:pt x="1466407" y="1320454"/>
                    <a:pt x="1466239" y="1320159"/>
                    <a:pt x="1448169" y="1293139"/>
                  </a:cubicBezTo>
                  <a:cubicBezTo>
                    <a:pt x="1447203" y="1291668"/>
                    <a:pt x="1446236" y="1290197"/>
                    <a:pt x="1445228" y="1288726"/>
                  </a:cubicBezTo>
                  <a:cubicBezTo>
                    <a:pt x="1386060" y="1203420"/>
                    <a:pt x="1321681" y="1123450"/>
                    <a:pt x="1227045" y="1074284"/>
                  </a:cubicBezTo>
                  <a:cubicBezTo>
                    <a:pt x="1219607" y="1070418"/>
                    <a:pt x="1217422" y="1064786"/>
                    <a:pt x="1218935" y="1056760"/>
                  </a:cubicBezTo>
                  <a:cubicBezTo>
                    <a:pt x="1222422" y="1038438"/>
                    <a:pt x="1228936" y="1021503"/>
                    <a:pt x="1242383" y="1008182"/>
                  </a:cubicBezTo>
                  <a:cubicBezTo>
                    <a:pt x="1296593" y="954686"/>
                    <a:pt x="1300543" y="864295"/>
                    <a:pt x="1304871" y="793151"/>
                  </a:cubicBezTo>
                  <a:cubicBezTo>
                    <a:pt x="1310418" y="701583"/>
                    <a:pt x="1300711" y="610561"/>
                    <a:pt x="1301089" y="519245"/>
                  </a:cubicBezTo>
                  <a:cubicBezTo>
                    <a:pt x="1301257" y="472726"/>
                    <a:pt x="1285415" y="435242"/>
                    <a:pt x="1249191" y="406750"/>
                  </a:cubicBezTo>
                  <a:cubicBezTo>
                    <a:pt x="1200486" y="368551"/>
                    <a:pt x="1146025" y="360609"/>
                    <a:pt x="1089546" y="384478"/>
                  </a:cubicBezTo>
                  <a:cubicBezTo>
                    <a:pt x="1032563" y="408515"/>
                    <a:pt x="999575" y="453858"/>
                    <a:pt x="991675" y="515211"/>
                  </a:cubicBezTo>
                  <a:cubicBezTo>
                    <a:pt x="980371" y="603165"/>
                    <a:pt x="976841" y="692127"/>
                    <a:pt x="980119" y="780712"/>
                  </a:cubicBezTo>
                  <a:cubicBezTo>
                    <a:pt x="982850" y="854000"/>
                    <a:pt x="981926" y="943130"/>
                    <a:pt x="1035673" y="1000491"/>
                  </a:cubicBezTo>
                  <a:cubicBezTo>
                    <a:pt x="1051683" y="1017595"/>
                    <a:pt x="1058323" y="1036799"/>
                    <a:pt x="1062189" y="1058651"/>
                  </a:cubicBezTo>
                  <a:cubicBezTo>
                    <a:pt x="1064500" y="1071594"/>
                    <a:pt x="1060802" y="1079242"/>
                    <a:pt x="1049666" y="1086260"/>
                  </a:cubicBezTo>
                  <a:cubicBezTo>
                    <a:pt x="994785" y="1120761"/>
                    <a:pt x="948433" y="1164801"/>
                    <a:pt x="907377" y="1214766"/>
                  </a:cubicBezTo>
                  <a:cubicBezTo>
                    <a:pt x="876322" y="1252587"/>
                    <a:pt x="846990" y="1291626"/>
                    <a:pt x="821272" y="1333313"/>
                  </a:cubicBezTo>
                  <a:cubicBezTo>
                    <a:pt x="815347" y="1342936"/>
                    <a:pt x="809380" y="1351508"/>
                    <a:pt x="795092" y="1349954"/>
                  </a:cubicBezTo>
                  <a:cubicBezTo>
                    <a:pt x="739538" y="1343860"/>
                    <a:pt x="686463" y="1329867"/>
                    <a:pt x="635909" y="1305704"/>
                  </a:cubicBezTo>
                  <a:cubicBezTo>
                    <a:pt x="550224" y="1264815"/>
                    <a:pt x="480551" y="1204050"/>
                    <a:pt x="419323" y="1132863"/>
                  </a:cubicBezTo>
                  <a:cubicBezTo>
                    <a:pt x="352423" y="1055079"/>
                    <a:pt x="298885" y="968722"/>
                    <a:pt x="257955" y="874591"/>
                  </a:cubicBezTo>
                  <a:cubicBezTo>
                    <a:pt x="253081" y="863371"/>
                    <a:pt x="247281" y="852487"/>
                    <a:pt x="249803" y="839124"/>
                  </a:cubicBezTo>
                  <a:cubicBezTo>
                    <a:pt x="273588" y="715324"/>
                    <a:pt x="318720" y="600560"/>
                    <a:pt x="408523" y="509244"/>
                  </a:cubicBezTo>
                  <a:cubicBezTo>
                    <a:pt x="473070" y="443604"/>
                    <a:pt x="554091" y="388722"/>
                    <a:pt x="637086" y="349179"/>
                  </a:cubicBezTo>
                  <a:cubicBezTo>
                    <a:pt x="654525" y="340858"/>
                    <a:pt x="655281" y="336614"/>
                    <a:pt x="641582" y="322326"/>
                  </a:cubicBezTo>
                  <a:cubicBezTo>
                    <a:pt x="623260" y="303206"/>
                    <a:pt x="603341" y="285724"/>
                    <a:pt x="584011" y="267612"/>
                  </a:cubicBezTo>
                  <a:cubicBezTo>
                    <a:pt x="499125" y="187895"/>
                    <a:pt x="408103" y="116498"/>
                    <a:pt x="306954" y="58464"/>
                  </a:cubicBezTo>
                  <a:cubicBezTo>
                    <a:pt x="269175" y="36781"/>
                    <a:pt x="231691" y="13920"/>
                    <a:pt x="188491" y="4339"/>
                  </a:cubicBezTo>
                  <a:cubicBezTo>
                    <a:pt x="137307" y="-7007"/>
                    <a:pt x="92385" y="2742"/>
                    <a:pt x="59691" y="47370"/>
                  </a:cubicBezTo>
                  <a:cubicBezTo>
                    <a:pt x="46034" y="66029"/>
                    <a:pt x="35906" y="86578"/>
                    <a:pt x="28888" y="108682"/>
                  </a:cubicBezTo>
                  <a:cubicBezTo>
                    <a:pt x="16281" y="148183"/>
                    <a:pt x="11869" y="189156"/>
                    <a:pt x="6826" y="230086"/>
                  </a:cubicBezTo>
                  <a:cubicBezTo>
                    <a:pt x="-2335" y="304634"/>
                    <a:pt x="-1788" y="379267"/>
                    <a:pt x="5566" y="453774"/>
                  </a:cubicBezTo>
                  <a:cubicBezTo>
                    <a:pt x="13928" y="538450"/>
                    <a:pt x="32503" y="621025"/>
                    <a:pt x="62002" y="701036"/>
                  </a:cubicBezTo>
                  <a:cubicBezTo>
                    <a:pt x="97050" y="796134"/>
                    <a:pt x="142771" y="886441"/>
                    <a:pt x="212613" y="960191"/>
                  </a:cubicBezTo>
                  <a:cubicBezTo>
                    <a:pt x="232826" y="981539"/>
                    <a:pt x="225472" y="998895"/>
                    <a:pt x="222110" y="1025999"/>
                  </a:cubicBezTo>
                  <a:cubicBezTo>
                    <a:pt x="211856" y="1107860"/>
                    <a:pt x="213957" y="1330581"/>
                    <a:pt x="236902" y="1412946"/>
                  </a:cubicBezTo>
                  <a:cubicBezTo>
                    <a:pt x="276151" y="1529181"/>
                    <a:pt x="322796" y="1586374"/>
                    <a:pt x="402178" y="1680170"/>
                  </a:cubicBezTo>
                  <a:cubicBezTo>
                    <a:pt x="482483" y="1775309"/>
                    <a:pt x="572749" y="1860952"/>
                    <a:pt x="658812" y="1950587"/>
                  </a:cubicBezTo>
                  <a:cubicBezTo>
                    <a:pt x="742941" y="2038247"/>
                    <a:pt x="824171" y="2128218"/>
                    <a:pt x="887038" y="2233023"/>
                  </a:cubicBezTo>
                  <a:cubicBezTo>
                    <a:pt x="954274" y="2345055"/>
                    <a:pt x="1007265" y="2464821"/>
                    <a:pt x="1007223" y="2596899"/>
                  </a:cubicBezTo>
                  <a:cubicBezTo>
                    <a:pt x="1113205" y="2372749"/>
                    <a:pt x="1090092" y="2215163"/>
                    <a:pt x="1051053" y="1992526"/>
                  </a:cubicBezTo>
                  <a:cubicBezTo>
                    <a:pt x="1210782" y="1960630"/>
                    <a:pt x="1426822" y="1817878"/>
                    <a:pt x="1499816" y="1755012"/>
                  </a:cubicBezTo>
                  <a:cubicBezTo>
                    <a:pt x="1636390" y="1637348"/>
                    <a:pt x="1735102" y="1506237"/>
                    <a:pt x="1793514" y="1335960"/>
                  </a:cubicBezTo>
                  <a:cubicBezTo>
                    <a:pt x="1816248" y="1269732"/>
                    <a:pt x="1829485" y="1206193"/>
                    <a:pt x="1831796" y="1135175"/>
                  </a:cubicBezTo>
                  <a:cubicBezTo>
                    <a:pt x="1833603" y="1080293"/>
                    <a:pt x="1822845" y="995533"/>
                    <a:pt x="1841377" y="959687"/>
                  </a:cubicBezTo>
                  <a:cubicBezTo>
                    <a:pt x="1883148" y="878835"/>
                    <a:pt x="1910211" y="813826"/>
                    <a:pt x="1933156" y="753691"/>
                  </a:cubicBezTo>
                  <a:cubicBezTo>
                    <a:pt x="1974884" y="644347"/>
                    <a:pt x="1995896" y="528364"/>
                    <a:pt x="2000434" y="411583"/>
                  </a:cubicBezTo>
                  <a:cubicBezTo>
                    <a:pt x="2003418" y="337328"/>
                    <a:pt x="1997577" y="263410"/>
                    <a:pt x="1986105" y="189954"/>
                  </a:cubicBezTo>
                  <a:close/>
                  <a:moveTo>
                    <a:pt x="1047565" y="2063754"/>
                  </a:moveTo>
                  <a:cubicBezTo>
                    <a:pt x="1047523" y="2063712"/>
                    <a:pt x="1047439" y="2063670"/>
                    <a:pt x="1047355" y="2063628"/>
                  </a:cubicBezTo>
                  <a:cubicBezTo>
                    <a:pt x="1047397" y="2063544"/>
                    <a:pt x="1047439" y="2063460"/>
                    <a:pt x="1047481" y="2063376"/>
                  </a:cubicBezTo>
                  <a:cubicBezTo>
                    <a:pt x="1047523" y="2063502"/>
                    <a:pt x="1047523" y="2063628"/>
                    <a:pt x="1047565" y="2063754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76A01E-279A-43CE-878F-3B6B40802E11}"/>
                </a:ext>
              </a:extLst>
            </p:cNvPr>
            <p:cNvSpPr/>
            <p:nvPr/>
          </p:nvSpPr>
          <p:spPr>
            <a:xfrm>
              <a:off x="2699622" y="3271999"/>
              <a:ext cx="401486" cy="457463"/>
            </a:xfrm>
            <a:custGeom>
              <a:avLst/>
              <a:gdLst>
                <a:gd name="connsiteX0" fmla="*/ 356900 w 401486"/>
                <a:gd name="connsiteY0" fmla="*/ 13 h 457463"/>
                <a:gd name="connsiteX1" fmla="*/ 0 w 401486"/>
                <a:gd name="connsiteY1" fmla="*/ 13 h 457463"/>
                <a:gd name="connsiteX2" fmla="*/ 19162 w 401486"/>
                <a:gd name="connsiteY2" fmla="*/ 228744 h 457463"/>
                <a:gd name="connsiteX3" fmla="*/ 108881 w 401486"/>
                <a:gd name="connsiteY3" fmla="*/ 398432 h 457463"/>
                <a:gd name="connsiteX4" fmla="*/ 283990 w 401486"/>
                <a:gd name="connsiteY4" fmla="*/ 456424 h 457463"/>
                <a:gd name="connsiteX5" fmla="*/ 401487 w 401486"/>
                <a:gd name="connsiteY5" fmla="*/ 413477 h 457463"/>
                <a:gd name="connsiteX6" fmla="*/ 356900 w 401486"/>
                <a:gd name="connsiteY6" fmla="*/ 13 h 4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486" h="457463">
                  <a:moveTo>
                    <a:pt x="356900" y="13"/>
                  </a:moveTo>
                  <a:cubicBezTo>
                    <a:pt x="324375" y="5855"/>
                    <a:pt x="39375" y="-323"/>
                    <a:pt x="0" y="13"/>
                  </a:cubicBezTo>
                  <a:cubicBezTo>
                    <a:pt x="126" y="770"/>
                    <a:pt x="4538" y="155078"/>
                    <a:pt x="19162" y="228744"/>
                  </a:cubicBezTo>
                  <a:cubicBezTo>
                    <a:pt x="34291" y="304889"/>
                    <a:pt x="54714" y="353846"/>
                    <a:pt x="108881" y="398432"/>
                  </a:cubicBezTo>
                  <a:cubicBezTo>
                    <a:pt x="191036" y="466047"/>
                    <a:pt x="261340" y="457811"/>
                    <a:pt x="283990" y="456424"/>
                  </a:cubicBezTo>
                  <a:cubicBezTo>
                    <a:pt x="332989" y="453440"/>
                    <a:pt x="369171" y="429739"/>
                    <a:pt x="401487" y="413477"/>
                  </a:cubicBezTo>
                  <a:cubicBezTo>
                    <a:pt x="394553" y="364940"/>
                    <a:pt x="373163" y="134024"/>
                    <a:pt x="356900" y="13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F7C7C9-23FE-45FC-B6EC-B5E769D3ED8A}"/>
                </a:ext>
              </a:extLst>
            </p:cNvPr>
            <p:cNvSpPr/>
            <p:nvPr/>
          </p:nvSpPr>
          <p:spPr>
            <a:xfrm>
              <a:off x="312612" y="2040910"/>
              <a:ext cx="1068213" cy="1890405"/>
            </a:xfrm>
            <a:custGeom>
              <a:avLst/>
              <a:gdLst>
                <a:gd name="connsiteX0" fmla="*/ 977646 w 1068213"/>
                <a:gd name="connsiteY0" fmla="*/ 1234170 h 1890405"/>
                <a:gd name="connsiteX1" fmla="*/ 584690 w 1068213"/>
                <a:gd name="connsiteY1" fmla="*/ 1383351 h 1890405"/>
                <a:gd name="connsiteX2" fmla="*/ 567671 w 1068213"/>
                <a:gd name="connsiteY2" fmla="*/ 1373140 h 1890405"/>
                <a:gd name="connsiteX3" fmla="*/ 519807 w 1068213"/>
                <a:gd name="connsiteY3" fmla="*/ 1179750 h 1890405"/>
                <a:gd name="connsiteX4" fmla="*/ 530019 w 1068213"/>
                <a:gd name="connsiteY4" fmla="*/ 1163487 h 1890405"/>
                <a:gd name="connsiteX5" fmla="*/ 588977 w 1068213"/>
                <a:gd name="connsiteY5" fmla="*/ 1145628 h 1890405"/>
                <a:gd name="connsiteX6" fmla="*/ 856368 w 1068213"/>
                <a:gd name="connsiteY6" fmla="*/ 897609 h 1890405"/>
                <a:gd name="connsiteX7" fmla="*/ 922975 w 1068213"/>
                <a:gd name="connsiteY7" fmla="*/ 431701 h 1890405"/>
                <a:gd name="connsiteX8" fmla="*/ 751647 w 1068213"/>
                <a:gd name="connsiteY8" fmla="*/ 101611 h 1890405"/>
                <a:gd name="connsiteX9" fmla="*/ 600869 w 1068213"/>
                <a:gd name="connsiteY9" fmla="*/ 0 h 1890405"/>
                <a:gd name="connsiteX10" fmla="*/ 603391 w 1068213"/>
                <a:gd name="connsiteY10" fmla="*/ 89383 h 1890405"/>
                <a:gd name="connsiteX11" fmla="*/ 314609 w 1068213"/>
                <a:gd name="connsiteY11" fmla="*/ 429642 h 1890405"/>
                <a:gd name="connsiteX12" fmla="*/ 17381 w 1068213"/>
                <a:gd name="connsiteY12" fmla="*/ 263231 h 1890405"/>
                <a:gd name="connsiteX13" fmla="*/ 11960 w 1068213"/>
                <a:gd name="connsiteY13" fmla="*/ 155401 h 1890405"/>
                <a:gd name="connsiteX14" fmla="*/ 28601 w 1068213"/>
                <a:gd name="connsiteY14" fmla="*/ 371902 h 1890405"/>
                <a:gd name="connsiteX15" fmla="*/ 47007 w 1068213"/>
                <a:gd name="connsiteY15" fmla="*/ 420145 h 1890405"/>
                <a:gd name="connsiteX16" fmla="*/ 47638 w 1068213"/>
                <a:gd name="connsiteY16" fmla="*/ 430482 h 1890405"/>
                <a:gd name="connsiteX17" fmla="*/ 47638 w 1068213"/>
                <a:gd name="connsiteY17" fmla="*/ 430482 h 1890405"/>
                <a:gd name="connsiteX18" fmla="*/ 70961 w 1068213"/>
                <a:gd name="connsiteY18" fmla="*/ 673543 h 1890405"/>
                <a:gd name="connsiteX19" fmla="*/ 85837 w 1068213"/>
                <a:gd name="connsiteY19" fmla="*/ 727374 h 1890405"/>
                <a:gd name="connsiteX20" fmla="*/ 15532 w 1068213"/>
                <a:gd name="connsiteY20" fmla="*/ 1441847 h 1890405"/>
                <a:gd name="connsiteX21" fmla="*/ 94115 w 1068213"/>
                <a:gd name="connsiteY21" fmla="*/ 1621873 h 1890405"/>
                <a:gd name="connsiteX22" fmla="*/ 296623 w 1068213"/>
                <a:gd name="connsiteY22" fmla="*/ 1680453 h 1890405"/>
                <a:gd name="connsiteX23" fmla="*/ 443788 w 1068213"/>
                <a:gd name="connsiteY23" fmla="*/ 1591617 h 1890405"/>
                <a:gd name="connsiteX24" fmla="*/ 500855 w 1068213"/>
                <a:gd name="connsiteY24" fmla="*/ 1373812 h 1890405"/>
                <a:gd name="connsiteX25" fmla="*/ 600869 w 1068213"/>
                <a:gd name="connsiteY25" fmla="*/ 1752690 h 1890405"/>
                <a:gd name="connsiteX26" fmla="*/ 669829 w 1068213"/>
                <a:gd name="connsiteY26" fmla="*/ 1839131 h 1890405"/>
                <a:gd name="connsiteX27" fmla="*/ 798377 w 1068213"/>
                <a:gd name="connsiteY27" fmla="*/ 1889097 h 1890405"/>
                <a:gd name="connsiteX28" fmla="*/ 992817 w 1068213"/>
                <a:gd name="connsiteY28" fmla="*/ 1823247 h 1890405"/>
                <a:gd name="connsiteX29" fmla="*/ 1066903 w 1068213"/>
                <a:gd name="connsiteY29" fmla="*/ 1662425 h 1890405"/>
                <a:gd name="connsiteX30" fmla="*/ 977646 w 1068213"/>
                <a:gd name="connsiteY30" fmla="*/ 1234170 h 1890405"/>
                <a:gd name="connsiteX31" fmla="*/ 136516 w 1068213"/>
                <a:gd name="connsiteY31" fmla="*/ 835121 h 1890405"/>
                <a:gd name="connsiteX32" fmla="*/ 136012 w 1068213"/>
                <a:gd name="connsiteY32" fmla="*/ 835331 h 1890405"/>
                <a:gd name="connsiteX33" fmla="*/ 136516 w 1068213"/>
                <a:gd name="connsiteY33" fmla="*/ 835121 h 1890405"/>
                <a:gd name="connsiteX34" fmla="*/ 114412 w 1068213"/>
                <a:gd name="connsiteY34" fmla="*/ 1121423 h 1890405"/>
                <a:gd name="connsiteX35" fmla="*/ 97603 w 1068213"/>
                <a:gd name="connsiteY35" fmla="*/ 1101462 h 1890405"/>
                <a:gd name="connsiteX36" fmla="*/ 136726 w 1068213"/>
                <a:gd name="connsiteY36" fmla="*/ 828943 h 1890405"/>
                <a:gd name="connsiteX37" fmla="*/ 411640 w 1068213"/>
                <a:gd name="connsiteY37" fmla="*/ 1116548 h 1890405"/>
                <a:gd name="connsiteX38" fmla="*/ 114412 w 1068213"/>
                <a:gd name="connsiteY38" fmla="*/ 1121423 h 189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8213" h="1890405">
                  <a:moveTo>
                    <a:pt x="977646" y="1234170"/>
                  </a:moveTo>
                  <a:cubicBezTo>
                    <a:pt x="869605" y="1298297"/>
                    <a:pt x="709456" y="1362256"/>
                    <a:pt x="584690" y="1383351"/>
                  </a:cubicBezTo>
                  <a:cubicBezTo>
                    <a:pt x="574101" y="1385158"/>
                    <a:pt x="570150" y="1383435"/>
                    <a:pt x="567671" y="1373140"/>
                  </a:cubicBezTo>
                  <a:cubicBezTo>
                    <a:pt x="552123" y="1308593"/>
                    <a:pt x="536574" y="1244003"/>
                    <a:pt x="519807" y="1179750"/>
                  </a:cubicBezTo>
                  <a:cubicBezTo>
                    <a:pt x="516739" y="1167942"/>
                    <a:pt x="520647" y="1165295"/>
                    <a:pt x="530019" y="1163487"/>
                  </a:cubicBezTo>
                  <a:cubicBezTo>
                    <a:pt x="550274" y="1159579"/>
                    <a:pt x="569856" y="1153276"/>
                    <a:pt x="588977" y="1145628"/>
                  </a:cubicBezTo>
                  <a:cubicBezTo>
                    <a:pt x="709876" y="1097217"/>
                    <a:pt x="796065" y="1010608"/>
                    <a:pt x="856368" y="897609"/>
                  </a:cubicBezTo>
                  <a:cubicBezTo>
                    <a:pt x="934699" y="750739"/>
                    <a:pt x="953567" y="594036"/>
                    <a:pt x="922975" y="431701"/>
                  </a:cubicBezTo>
                  <a:cubicBezTo>
                    <a:pt x="899148" y="305044"/>
                    <a:pt x="843930" y="193263"/>
                    <a:pt x="751647" y="101611"/>
                  </a:cubicBezTo>
                  <a:cubicBezTo>
                    <a:pt x="708364" y="58664"/>
                    <a:pt x="658987" y="24331"/>
                    <a:pt x="600869" y="0"/>
                  </a:cubicBezTo>
                  <a:cubicBezTo>
                    <a:pt x="604651" y="30887"/>
                    <a:pt x="606248" y="59883"/>
                    <a:pt x="603391" y="89383"/>
                  </a:cubicBezTo>
                  <a:cubicBezTo>
                    <a:pt x="588472" y="243943"/>
                    <a:pt x="464547" y="390561"/>
                    <a:pt x="314609" y="429642"/>
                  </a:cubicBezTo>
                  <a:cubicBezTo>
                    <a:pt x="176648" y="465614"/>
                    <a:pt x="53017" y="396318"/>
                    <a:pt x="17381" y="263231"/>
                  </a:cubicBezTo>
                  <a:cubicBezTo>
                    <a:pt x="6245" y="221587"/>
                    <a:pt x="7716" y="197760"/>
                    <a:pt x="11960" y="155401"/>
                  </a:cubicBezTo>
                  <a:cubicBezTo>
                    <a:pt x="-9303" y="205030"/>
                    <a:pt x="-1277" y="318071"/>
                    <a:pt x="28601" y="371902"/>
                  </a:cubicBezTo>
                  <a:cubicBezTo>
                    <a:pt x="36964" y="387031"/>
                    <a:pt x="49613" y="400730"/>
                    <a:pt x="47007" y="420145"/>
                  </a:cubicBezTo>
                  <a:cubicBezTo>
                    <a:pt x="47218" y="423591"/>
                    <a:pt x="47428" y="427036"/>
                    <a:pt x="47638" y="430482"/>
                  </a:cubicBezTo>
                  <a:cubicBezTo>
                    <a:pt x="47638" y="430482"/>
                    <a:pt x="47638" y="430482"/>
                    <a:pt x="47638" y="430482"/>
                  </a:cubicBezTo>
                  <a:cubicBezTo>
                    <a:pt x="47007" y="478473"/>
                    <a:pt x="33560" y="560417"/>
                    <a:pt x="70961" y="673543"/>
                  </a:cubicBezTo>
                  <a:cubicBezTo>
                    <a:pt x="76760" y="691108"/>
                    <a:pt x="87307" y="708674"/>
                    <a:pt x="85837" y="727374"/>
                  </a:cubicBezTo>
                  <a:cubicBezTo>
                    <a:pt x="82853" y="765489"/>
                    <a:pt x="17760" y="1370408"/>
                    <a:pt x="15532" y="1441847"/>
                  </a:cubicBezTo>
                  <a:cubicBezTo>
                    <a:pt x="12423" y="1540685"/>
                    <a:pt x="68775" y="1601114"/>
                    <a:pt x="94115" y="1621873"/>
                  </a:cubicBezTo>
                  <a:cubicBezTo>
                    <a:pt x="152821" y="1669989"/>
                    <a:pt x="221865" y="1691211"/>
                    <a:pt x="296623" y="1680453"/>
                  </a:cubicBezTo>
                  <a:cubicBezTo>
                    <a:pt x="378106" y="1668729"/>
                    <a:pt x="402605" y="1638262"/>
                    <a:pt x="443788" y="1591617"/>
                  </a:cubicBezTo>
                  <a:cubicBezTo>
                    <a:pt x="488962" y="1535306"/>
                    <a:pt x="496610" y="1400454"/>
                    <a:pt x="500855" y="1373812"/>
                  </a:cubicBezTo>
                  <a:cubicBezTo>
                    <a:pt x="515353" y="1433569"/>
                    <a:pt x="584900" y="1723905"/>
                    <a:pt x="600869" y="1752690"/>
                  </a:cubicBezTo>
                  <a:cubicBezTo>
                    <a:pt x="617006" y="1786981"/>
                    <a:pt x="638101" y="1817322"/>
                    <a:pt x="669829" y="1839131"/>
                  </a:cubicBezTo>
                  <a:cubicBezTo>
                    <a:pt x="672644" y="1843838"/>
                    <a:pt x="738452" y="1884054"/>
                    <a:pt x="798377" y="1889097"/>
                  </a:cubicBezTo>
                  <a:cubicBezTo>
                    <a:pt x="884524" y="1896324"/>
                    <a:pt x="945499" y="1873506"/>
                    <a:pt x="992817" y="1823247"/>
                  </a:cubicBezTo>
                  <a:cubicBezTo>
                    <a:pt x="1047320" y="1765381"/>
                    <a:pt x="1058288" y="1732057"/>
                    <a:pt x="1066903" y="1662425"/>
                  </a:cubicBezTo>
                  <a:cubicBezTo>
                    <a:pt x="1080939" y="1549006"/>
                    <a:pt x="977646" y="1332672"/>
                    <a:pt x="977646" y="1234170"/>
                  </a:cubicBezTo>
                  <a:close/>
                  <a:moveTo>
                    <a:pt x="136516" y="835121"/>
                  </a:moveTo>
                  <a:cubicBezTo>
                    <a:pt x="136348" y="835121"/>
                    <a:pt x="136180" y="835205"/>
                    <a:pt x="136012" y="835331"/>
                  </a:cubicBezTo>
                  <a:cubicBezTo>
                    <a:pt x="134373" y="836591"/>
                    <a:pt x="135844" y="834070"/>
                    <a:pt x="136516" y="835121"/>
                  </a:cubicBezTo>
                  <a:close/>
                  <a:moveTo>
                    <a:pt x="114412" y="1121423"/>
                  </a:moveTo>
                  <a:cubicBezTo>
                    <a:pt x="100629" y="1121086"/>
                    <a:pt x="95838" y="1116002"/>
                    <a:pt x="97603" y="1101462"/>
                  </a:cubicBezTo>
                  <a:cubicBezTo>
                    <a:pt x="104999" y="1040402"/>
                    <a:pt x="140382" y="850459"/>
                    <a:pt x="136726" y="828943"/>
                  </a:cubicBezTo>
                  <a:cubicBezTo>
                    <a:pt x="202954" y="952281"/>
                    <a:pt x="300153" y="1045739"/>
                    <a:pt x="411640" y="1116548"/>
                  </a:cubicBezTo>
                  <a:cubicBezTo>
                    <a:pt x="314021" y="1126634"/>
                    <a:pt x="180598" y="1123103"/>
                    <a:pt x="114412" y="1121423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3158097-22FB-4C9C-9842-28663692B6E7}"/>
                </a:ext>
              </a:extLst>
            </p:cNvPr>
            <p:cNvSpPr/>
            <p:nvPr/>
          </p:nvSpPr>
          <p:spPr>
            <a:xfrm>
              <a:off x="359619" y="2219760"/>
              <a:ext cx="609406" cy="452104"/>
            </a:xfrm>
            <a:custGeom>
              <a:avLst/>
              <a:gdLst>
                <a:gd name="connsiteX0" fmla="*/ 0 w 609406"/>
                <a:gd name="connsiteY0" fmla="*/ 231000 h 452104"/>
                <a:gd name="connsiteX1" fmla="*/ 40132 w 609406"/>
                <a:gd name="connsiteY1" fmla="*/ 268694 h 452104"/>
                <a:gd name="connsiteX2" fmla="*/ 247179 w 609406"/>
                <a:gd name="connsiteY2" fmla="*/ 323492 h 452104"/>
                <a:gd name="connsiteX3" fmla="*/ 431197 w 609406"/>
                <a:gd name="connsiteY3" fmla="*/ 249154 h 452104"/>
                <a:gd name="connsiteX4" fmla="*/ 576806 w 609406"/>
                <a:gd name="connsiteY4" fmla="*/ 56143 h 452104"/>
                <a:gd name="connsiteX5" fmla="*/ 599919 w 609406"/>
                <a:gd name="connsiteY5" fmla="*/ 0 h 452104"/>
                <a:gd name="connsiteX6" fmla="*/ 607903 w 609406"/>
                <a:gd name="connsiteY6" fmla="*/ 52907 h 452104"/>
                <a:gd name="connsiteX7" fmla="*/ 584959 w 609406"/>
                <a:gd name="connsiteY7" fmla="*/ 204441 h 452104"/>
                <a:gd name="connsiteX8" fmla="*/ 394763 w 609406"/>
                <a:gd name="connsiteY8" fmla="*/ 415985 h 452104"/>
                <a:gd name="connsiteX9" fmla="*/ 101821 w 609406"/>
                <a:gd name="connsiteY9" fmla="*/ 404260 h 452104"/>
                <a:gd name="connsiteX10" fmla="*/ 0 w 609406"/>
                <a:gd name="connsiteY10" fmla="*/ 231000 h 45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406" h="452104">
                  <a:moveTo>
                    <a:pt x="0" y="231000"/>
                  </a:moveTo>
                  <a:cubicBezTo>
                    <a:pt x="15927" y="243102"/>
                    <a:pt x="27315" y="258945"/>
                    <a:pt x="40132" y="268694"/>
                  </a:cubicBezTo>
                  <a:cubicBezTo>
                    <a:pt x="101737" y="315718"/>
                    <a:pt x="170739" y="331981"/>
                    <a:pt x="247179" y="323492"/>
                  </a:cubicBezTo>
                  <a:cubicBezTo>
                    <a:pt x="315760" y="315886"/>
                    <a:pt x="376945" y="289664"/>
                    <a:pt x="431197" y="249154"/>
                  </a:cubicBezTo>
                  <a:cubicBezTo>
                    <a:pt x="497929" y="199315"/>
                    <a:pt x="547768" y="135230"/>
                    <a:pt x="576806" y="56143"/>
                  </a:cubicBezTo>
                  <a:cubicBezTo>
                    <a:pt x="583446" y="38115"/>
                    <a:pt x="591388" y="20591"/>
                    <a:pt x="599919" y="0"/>
                  </a:cubicBezTo>
                  <a:cubicBezTo>
                    <a:pt x="608407" y="19036"/>
                    <a:pt x="606306" y="36518"/>
                    <a:pt x="607903" y="52907"/>
                  </a:cubicBezTo>
                  <a:cubicBezTo>
                    <a:pt x="612988" y="105015"/>
                    <a:pt x="605130" y="155274"/>
                    <a:pt x="584959" y="204441"/>
                  </a:cubicBezTo>
                  <a:cubicBezTo>
                    <a:pt x="546592" y="298026"/>
                    <a:pt x="484944" y="370768"/>
                    <a:pt x="394763" y="415985"/>
                  </a:cubicBezTo>
                  <a:cubicBezTo>
                    <a:pt x="296051" y="465445"/>
                    <a:pt x="196121" y="466496"/>
                    <a:pt x="101821" y="404260"/>
                  </a:cubicBezTo>
                  <a:cubicBezTo>
                    <a:pt x="53747" y="372575"/>
                    <a:pt x="13826" y="277771"/>
                    <a:pt x="0" y="231000"/>
                  </a:cubicBezTo>
                  <a:close/>
                </a:path>
              </a:pathLst>
            </a:custGeom>
            <a:solidFill>
              <a:srgbClr val="CCC5AA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8EBF4D-07D9-4C15-9CA7-3B94C9B0AB7F}"/>
                </a:ext>
              </a:extLst>
            </p:cNvPr>
            <p:cNvSpPr/>
            <p:nvPr/>
          </p:nvSpPr>
          <p:spPr>
            <a:xfrm>
              <a:off x="3097082" y="1830334"/>
              <a:ext cx="623939" cy="468429"/>
            </a:xfrm>
            <a:custGeom>
              <a:avLst/>
              <a:gdLst>
                <a:gd name="connsiteX0" fmla="*/ 623570 w 623939"/>
                <a:gd name="connsiteY0" fmla="*/ 468429 h 468429"/>
                <a:gd name="connsiteX1" fmla="*/ 467076 w 623939"/>
                <a:gd name="connsiteY1" fmla="*/ 409975 h 468429"/>
                <a:gd name="connsiteX2" fmla="*/ 189389 w 623939"/>
                <a:gd name="connsiteY2" fmla="*/ 244111 h 468429"/>
                <a:gd name="connsiteX3" fmla="*/ 28399 w 623939"/>
                <a:gd name="connsiteY3" fmla="*/ 78079 h 468429"/>
                <a:gd name="connsiteX4" fmla="*/ 454 w 623939"/>
                <a:gd name="connsiteY4" fmla="*/ 11724 h 468429"/>
                <a:gd name="connsiteX5" fmla="*/ 1673 w 623939"/>
                <a:gd name="connsiteY5" fmla="*/ 0 h 468429"/>
                <a:gd name="connsiteX6" fmla="*/ 45503 w 623939"/>
                <a:gd name="connsiteY6" fmla="*/ 63413 h 468429"/>
                <a:gd name="connsiteX7" fmla="*/ 161192 w 623939"/>
                <a:gd name="connsiteY7" fmla="*/ 173470 h 468429"/>
                <a:gd name="connsiteX8" fmla="*/ 531833 w 623939"/>
                <a:gd name="connsiteY8" fmla="*/ 354967 h 468429"/>
                <a:gd name="connsiteX9" fmla="*/ 610332 w 623939"/>
                <a:gd name="connsiteY9" fmla="*/ 367574 h 468429"/>
                <a:gd name="connsiteX10" fmla="*/ 623570 w 623939"/>
                <a:gd name="connsiteY10" fmla="*/ 468429 h 46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3939" h="468429">
                  <a:moveTo>
                    <a:pt x="623570" y="468429"/>
                  </a:moveTo>
                  <a:cubicBezTo>
                    <a:pt x="581967" y="457755"/>
                    <a:pt x="506368" y="427205"/>
                    <a:pt x="467076" y="409975"/>
                  </a:cubicBezTo>
                  <a:cubicBezTo>
                    <a:pt x="367566" y="366355"/>
                    <a:pt x="275200" y="310465"/>
                    <a:pt x="189389" y="244111"/>
                  </a:cubicBezTo>
                  <a:cubicBezTo>
                    <a:pt x="127952" y="196625"/>
                    <a:pt x="70044" y="145189"/>
                    <a:pt x="28399" y="78079"/>
                  </a:cubicBezTo>
                  <a:cubicBezTo>
                    <a:pt x="15498" y="57319"/>
                    <a:pt x="7262" y="34879"/>
                    <a:pt x="454" y="11724"/>
                  </a:cubicBezTo>
                  <a:cubicBezTo>
                    <a:pt x="-596" y="8237"/>
                    <a:pt x="328" y="4202"/>
                    <a:pt x="1673" y="0"/>
                  </a:cubicBezTo>
                  <a:cubicBezTo>
                    <a:pt x="15624" y="21936"/>
                    <a:pt x="29996" y="42989"/>
                    <a:pt x="45503" y="63413"/>
                  </a:cubicBezTo>
                  <a:cubicBezTo>
                    <a:pt x="78155" y="106402"/>
                    <a:pt x="117992" y="141953"/>
                    <a:pt x="161192" y="173470"/>
                  </a:cubicBezTo>
                  <a:cubicBezTo>
                    <a:pt x="272174" y="254491"/>
                    <a:pt x="383829" y="306389"/>
                    <a:pt x="531833" y="354967"/>
                  </a:cubicBezTo>
                  <a:cubicBezTo>
                    <a:pt x="583816" y="368289"/>
                    <a:pt x="594196" y="367364"/>
                    <a:pt x="610332" y="367574"/>
                  </a:cubicBezTo>
                  <a:cubicBezTo>
                    <a:pt x="615081" y="407496"/>
                    <a:pt x="626091" y="428507"/>
                    <a:pt x="623570" y="468429"/>
                  </a:cubicBezTo>
                  <a:close/>
                </a:path>
              </a:pathLst>
            </a:custGeom>
            <a:solidFill>
              <a:srgbClr val="D4CDB2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562E45-1271-4373-919D-F5201621AAC2}"/>
                </a:ext>
              </a:extLst>
            </p:cNvPr>
            <p:cNvSpPr/>
            <p:nvPr/>
          </p:nvSpPr>
          <p:spPr>
            <a:xfrm>
              <a:off x="3068844" y="3317439"/>
              <a:ext cx="527426" cy="629040"/>
            </a:xfrm>
            <a:custGeom>
              <a:avLst/>
              <a:gdLst>
                <a:gd name="connsiteX0" fmla="*/ 166359 w 527426"/>
                <a:gd name="connsiteY0" fmla="*/ 86021 h 629040"/>
                <a:gd name="connsiteX1" fmla="*/ 504937 w 527426"/>
                <a:gd name="connsiteY1" fmla="*/ 0 h 629040"/>
                <a:gd name="connsiteX2" fmla="*/ 522502 w 527426"/>
                <a:gd name="connsiteY2" fmla="*/ 125438 h 629040"/>
                <a:gd name="connsiteX3" fmla="*/ 520360 w 527426"/>
                <a:gd name="connsiteY3" fmla="*/ 363078 h 629040"/>
                <a:gd name="connsiteX4" fmla="*/ 484178 w 527426"/>
                <a:gd name="connsiteY4" fmla="*/ 498055 h 629040"/>
                <a:gd name="connsiteX5" fmla="*/ 273559 w 527426"/>
                <a:gd name="connsiteY5" fmla="*/ 629041 h 629040"/>
                <a:gd name="connsiteX6" fmla="*/ 154844 w 527426"/>
                <a:gd name="connsiteY6" fmla="*/ 593993 h 629040"/>
                <a:gd name="connsiteX7" fmla="*/ 45585 w 527426"/>
                <a:gd name="connsiteY7" fmla="*/ 449014 h 629040"/>
                <a:gd name="connsiteX8" fmla="*/ 116 w 527426"/>
                <a:gd name="connsiteY8" fmla="*/ 65640 h 629040"/>
                <a:gd name="connsiteX9" fmla="*/ 166359 w 527426"/>
                <a:gd name="connsiteY9" fmla="*/ 86021 h 62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426" h="629040">
                  <a:moveTo>
                    <a:pt x="166359" y="86021"/>
                  </a:moveTo>
                  <a:cubicBezTo>
                    <a:pt x="304824" y="87029"/>
                    <a:pt x="470016" y="15170"/>
                    <a:pt x="504937" y="0"/>
                  </a:cubicBezTo>
                  <a:cubicBezTo>
                    <a:pt x="511030" y="35509"/>
                    <a:pt x="521536" y="89593"/>
                    <a:pt x="522502" y="125438"/>
                  </a:cubicBezTo>
                  <a:cubicBezTo>
                    <a:pt x="527335" y="212720"/>
                    <a:pt x="531453" y="281469"/>
                    <a:pt x="520360" y="363078"/>
                  </a:cubicBezTo>
                  <a:cubicBezTo>
                    <a:pt x="512753" y="415018"/>
                    <a:pt x="505777" y="458176"/>
                    <a:pt x="484178" y="498055"/>
                  </a:cubicBezTo>
                  <a:cubicBezTo>
                    <a:pt x="437322" y="584412"/>
                    <a:pt x="393324" y="629041"/>
                    <a:pt x="273559" y="629041"/>
                  </a:cubicBezTo>
                  <a:cubicBezTo>
                    <a:pt x="228889" y="629041"/>
                    <a:pt x="183672" y="612568"/>
                    <a:pt x="154844" y="593993"/>
                  </a:cubicBezTo>
                  <a:cubicBezTo>
                    <a:pt x="102820" y="566174"/>
                    <a:pt x="56595" y="496836"/>
                    <a:pt x="45585" y="449014"/>
                  </a:cubicBezTo>
                  <a:cubicBezTo>
                    <a:pt x="31843" y="390645"/>
                    <a:pt x="-2237" y="122118"/>
                    <a:pt x="116" y="65640"/>
                  </a:cubicBezTo>
                  <a:cubicBezTo>
                    <a:pt x="31129" y="84424"/>
                    <a:pt x="121142" y="85685"/>
                    <a:pt x="166359" y="86021"/>
                  </a:cubicBezTo>
                  <a:close/>
                </a:path>
              </a:pathLst>
            </a:custGeom>
            <a:solidFill>
              <a:srgbClr val="FFF7D5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48A379-8017-4009-9219-C1D98EB6AB9B}"/>
                </a:ext>
              </a:extLst>
            </p:cNvPr>
            <p:cNvSpPr/>
            <p:nvPr/>
          </p:nvSpPr>
          <p:spPr>
            <a:xfrm>
              <a:off x="2788603" y="3271275"/>
              <a:ext cx="312505" cy="447117"/>
            </a:xfrm>
            <a:custGeom>
              <a:avLst/>
              <a:gdLst>
                <a:gd name="connsiteX0" fmla="*/ 312505 w 312505"/>
                <a:gd name="connsiteY0" fmla="*/ 414201 h 447117"/>
                <a:gd name="connsiteX1" fmla="*/ 184503 w 312505"/>
                <a:gd name="connsiteY1" fmla="*/ 443155 h 447117"/>
                <a:gd name="connsiteX2" fmla="*/ 6410 w 312505"/>
                <a:gd name="connsiteY2" fmla="*/ 738 h 447117"/>
                <a:gd name="connsiteX3" fmla="*/ 269474 w 312505"/>
                <a:gd name="connsiteY3" fmla="*/ 23 h 447117"/>
                <a:gd name="connsiteX4" fmla="*/ 312505 w 312505"/>
                <a:gd name="connsiteY4" fmla="*/ 414201 h 44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505" h="447117">
                  <a:moveTo>
                    <a:pt x="312505" y="414201"/>
                  </a:moveTo>
                  <a:cubicBezTo>
                    <a:pt x="294309" y="423194"/>
                    <a:pt x="251236" y="458913"/>
                    <a:pt x="184503" y="443155"/>
                  </a:cubicBezTo>
                  <a:cubicBezTo>
                    <a:pt x="-9264" y="391677"/>
                    <a:pt x="-9852" y="166308"/>
                    <a:pt x="6410" y="738"/>
                  </a:cubicBezTo>
                  <a:cubicBezTo>
                    <a:pt x="54065" y="653"/>
                    <a:pt x="244890" y="-145"/>
                    <a:pt x="269474" y="23"/>
                  </a:cubicBezTo>
                  <a:cubicBezTo>
                    <a:pt x="271365" y="29271"/>
                    <a:pt x="305571" y="365664"/>
                    <a:pt x="312505" y="414201"/>
                  </a:cubicBezTo>
                  <a:close/>
                </a:path>
              </a:pathLst>
            </a:custGeom>
            <a:solidFill>
              <a:srgbClr val="CCC5A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7EE78F-61F4-4203-87A1-D05E083E52F5}"/>
                </a:ext>
              </a:extLst>
            </p:cNvPr>
            <p:cNvSpPr/>
            <p:nvPr/>
          </p:nvSpPr>
          <p:spPr>
            <a:xfrm>
              <a:off x="1300469" y="3256178"/>
              <a:ext cx="1386124" cy="14941"/>
            </a:xfrm>
            <a:custGeom>
              <a:avLst/>
              <a:gdLst>
                <a:gd name="connsiteX0" fmla="*/ 0 w 1386124"/>
                <a:gd name="connsiteY0" fmla="*/ 14490 h 14941"/>
                <a:gd name="connsiteX1" fmla="*/ 420 w 1386124"/>
                <a:gd name="connsiteY1" fmla="*/ 11044 h 14941"/>
                <a:gd name="connsiteX2" fmla="*/ 49293 w 1386124"/>
                <a:gd name="connsiteY2" fmla="*/ 538 h 14941"/>
                <a:gd name="connsiteX3" fmla="*/ 177967 w 1386124"/>
                <a:gd name="connsiteY3" fmla="*/ 5035 h 14941"/>
                <a:gd name="connsiteX4" fmla="*/ 1352171 w 1386124"/>
                <a:gd name="connsiteY4" fmla="*/ 5119 h 14941"/>
                <a:gd name="connsiteX5" fmla="*/ 1385915 w 1386124"/>
                <a:gd name="connsiteY5" fmla="*/ 11044 h 14941"/>
                <a:gd name="connsiteX6" fmla="*/ 1386125 w 1386124"/>
                <a:gd name="connsiteY6" fmla="*/ 14280 h 14941"/>
                <a:gd name="connsiteX7" fmla="*/ 1372047 w 1386124"/>
                <a:gd name="connsiteY7" fmla="*/ 14910 h 14941"/>
                <a:gd name="connsiteX8" fmla="*/ 12355 w 1386124"/>
                <a:gd name="connsiteY8" fmla="*/ 14910 h 14941"/>
                <a:gd name="connsiteX9" fmla="*/ 0 w 1386124"/>
                <a:gd name="connsiteY9" fmla="*/ 14490 h 1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6124" h="14941">
                  <a:moveTo>
                    <a:pt x="0" y="14490"/>
                  </a:moveTo>
                  <a:cubicBezTo>
                    <a:pt x="168" y="13355"/>
                    <a:pt x="294" y="12221"/>
                    <a:pt x="420" y="11044"/>
                  </a:cubicBezTo>
                  <a:cubicBezTo>
                    <a:pt x="15422" y="1463"/>
                    <a:pt x="32232" y="-1311"/>
                    <a:pt x="49293" y="538"/>
                  </a:cubicBezTo>
                  <a:cubicBezTo>
                    <a:pt x="92114" y="5245"/>
                    <a:pt x="135020" y="5035"/>
                    <a:pt x="177967" y="5035"/>
                  </a:cubicBezTo>
                  <a:cubicBezTo>
                    <a:pt x="569368" y="4951"/>
                    <a:pt x="960769" y="4951"/>
                    <a:pt x="1352171" y="5119"/>
                  </a:cubicBezTo>
                  <a:cubicBezTo>
                    <a:pt x="1363559" y="5119"/>
                    <a:pt x="1375955" y="1925"/>
                    <a:pt x="1385915" y="11044"/>
                  </a:cubicBezTo>
                  <a:cubicBezTo>
                    <a:pt x="1385999" y="12137"/>
                    <a:pt x="1386083" y="13187"/>
                    <a:pt x="1386125" y="14280"/>
                  </a:cubicBezTo>
                  <a:cubicBezTo>
                    <a:pt x="1381418" y="14490"/>
                    <a:pt x="1376754" y="14910"/>
                    <a:pt x="1372047" y="14910"/>
                  </a:cubicBezTo>
                  <a:cubicBezTo>
                    <a:pt x="918830" y="14952"/>
                    <a:pt x="465571" y="14952"/>
                    <a:pt x="12355" y="14910"/>
                  </a:cubicBezTo>
                  <a:cubicBezTo>
                    <a:pt x="8194" y="14910"/>
                    <a:pt x="4118" y="14616"/>
                    <a:pt x="0" y="14490"/>
                  </a:cubicBezTo>
                  <a:close/>
                </a:path>
              </a:pathLst>
            </a:custGeom>
            <a:solidFill>
              <a:srgbClr val="F49B34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33DE31-3F15-4444-9158-2D5CE664DC66}"/>
                </a:ext>
              </a:extLst>
            </p:cNvPr>
            <p:cNvSpPr/>
            <p:nvPr/>
          </p:nvSpPr>
          <p:spPr>
            <a:xfrm>
              <a:off x="1290258" y="2118106"/>
              <a:ext cx="1767692" cy="1157054"/>
            </a:xfrm>
            <a:custGeom>
              <a:avLst/>
              <a:gdLst>
                <a:gd name="connsiteX0" fmla="*/ 0 w 1767692"/>
                <a:gd name="connsiteY0" fmla="*/ 1156974 h 1157054"/>
                <a:gd name="connsiteX1" fmla="*/ 81608 w 1767692"/>
                <a:gd name="connsiteY1" fmla="*/ 1097806 h 1157054"/>
                <a:gd name="connsiteX2" fmla="*/ 282688 w 1767692"/>
                <a:gd name="connsiteY2" fmla="*/ 914544 h 1157054"/>
                <a:gd name="connsiteX3" fmla="*/ 464899 w 1767692"/>
                <a:gd name="connsiteY3" fmla="*/ 635008 h 1157054"/>
                <a:gd name="connsiteX4" fmla="*/ 579538 w 1767692"/>
                <a:gd name="connsiteY4" fmla="*/ 283234 h 1157054"/>
                <a:gd name="connsiteX5" fmla="*/ 598532 w 1767692"/>
                <a:gd name="connsiteY5" fmla="*/ 101695 h 1157054"/>
                <a:gd name="connsiteX6" fmla="*/ 598322 w 1767692"/>
                <a:gd name="connsiteY6" fmla="*/ 0 h 1157054"/>
                <a:gd name="connsiteX7" fmla="*/ 610803 w 1767692"/>
                <a:gd name="connsiteY7" fmla="*/ 87492 h 1157054"/>
                <a:gd name="connsiteX8" fmla="*/ 618241 w 1767692"/>
                <a:gd name="connsiteY8" fmla="*/ 273947 h 1157054"/>
                <a:gd name="connsiteX9" fmla="*/ 586135 w 1767692"/>
                <a:gd name="connsiteY9" fmla="*/ 529614 h 1157054"/>
                <a:gd name="connsiteX10" fmla="*/ 495828 w 1767692"/>
                <a:gd name="connsiteY10" fmla="*/ 775154 h 1157054"/>
                <a:gd name="connsiteX11" fmla="*/ 398503 w 1767692"/>
                <a:gd name="connsiteY11" fmla="*/ 921520 h 1157054"/>
                <a:gd name="connsiteX12" fmla="*/ 650472 w 1767692"/>
                <a:gd name="connsiteY12" fmla="*/ 891347 h 1157054"/>
                <a:gd name="connsiteX13" fmla="*/ 1013928 w 1767692"/>
                <a:gd name="connsiteY13" fmla="*/ 843988 h 1157054"/>
                <a:gd name="connsiteX14" fmla="*/ 1265813 w 1767692"/>
                <a:gd name="connsiteY14" fmla="*/ 788559 h 1157054"/>
                <a:gd name="connsiteX15" fmla="*/ 1689530 w 1767692"/>
                <a:gd name="connsiteY15" fmla="*/ 647068 h 1157054"/>
                <a:gd name="connsiteX16" fmla="*/ 1761347 w 1767692"/>
                <a:gd name="connsiteY16" fmla="*/ 616266 h 1157054"/>
                <a:gd name="connsiteX17" fmla="*/ 1735251 w 1767692"/>
                <a:gd name="connsiteY17" fmla="*/ 733551 h 1157054"/>
                <a:gd name="connsiteX18" fmla="*/ 1746807 w 1767692"/>
                <a:gd name="connsiteY18" fmla="*/ 960307 h 1157054"/>
                <a:gd name="connsiteX19" fmla="*/ 1767693 w 1767692"/>
                <a:gd name="connsiteY19" fmla="*/ 1153192 h 1157054"/>
                <a:gd name="connsiteX20" fmla="*/ 0 w 1767692"/>
                <a:gd name="connsiteY20" fmla="*/ 1156974 h 115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7692" h="1157054">
                  <a:moveTo>
                    <a:pt x="0" y="1156974"/>
                  </a:moveTo>
                  <a:cubicBezTo>
                    <a:pt x="29290" y="1139829"/>
                    <a:pt x="56101" y="1115329"/>
                    <a:pt x="81608" y="1097806"/>
                  </a:cubicBezTo>
                  <a:cubicBezTo>
                    <a:pt x="157124" y="1045949"/>
                    <a:pt x="223184" y="984218"/>
                    <a:pt x="282688" y="914544"/>
                  </a:cubicBezTo>
                  <a:cubicBezTo>
                    <a:pt x="355682" y="829112"/>
                    <a:pt x="415900" y="735652"/>
                    <a:pt x="464899" y="635008"/>
                  </a:cubicBezTo>
                  <a:cubicBezTo>
                    <a:pt x="519361" y="523185"/>
                    <a:pt x="558400" y="406025"/>
                    <a:pt x="579538" y="283234"/>
                  </a:cubicBezTo>
                  <a:cubicBezTo>
                    <a:pt x="589875" y="223184"/>
                    <a:pt x="595758" y="162755"/>
                    <a:pt x="598532" y="101695"/>
                  </a:cubicBezTo>
                  <a:cubicBezTo>
                    <a:pt x="600087" y="67615"/>
                    <a:pt x="596137" y="33912"/>
                    <a:pt x="598322" y="0"/>
                  </a:cubicBezTo>
                  <a:cubicBezTo>
                    <a:pt x="606726" y="28576"/>
                    <a:pt x="608071" y="58328"/>
                    <a:pt x="610803" y="87492"/>
                  </a:cubicBezTo>
                  <a:cubicBezTo>
                    <a:pt x="616602" y="149433"/>
                    <a:pt x="620888" y="211669"/>
                    <a:pt x="618241" y="273947"/>
                  </a:cubicBezTo>
                  <a:cubicBezTo>
                    <a:pt x="614585" y="360010"/>
                    <a:pt x="606012" y="445569"/>
                    <a:pt x="586135" y="529614"/>
                  </a:cubicBezTo>
                  <a:cubicBezTo>
                    <a:pt x="565922" y="615089"/>
                    <a:pt x="537010" y="697370"/>
                    <a:pt x="495828" y="775154"/>
                  </a:cubicBezTo>
                  <a:cubicBezTo>
                    <a:pt x="468387" y="826968"/>
                    <a:pt x="435777" y="875295"/>
                    <a:pt x="398503" y="921520"/>
                  </a:cubicBezTo>
                  <a:cubicBezTo>
                    <a:pt x="480826" y="915721"/>
                    <a:pt x="568612" y="902652"/>
                    <a:pt x="650472" y="891347"/>
                  </a:cubicBezTo>
                  <a:cubicBezTo>
                    <a:pt x="711784" y="886557"/>
                    <a:pt x="954088" y="854703"/>
                    <a:pt x="1013928" y="843988"/>
                  </a:cubicBezTo>
                  <a:cubicBezTo>
                    <a:pt x="1098604" y="828817"/>
                    <a:pt x="1182608" y="810369"/>
                    <a:pt x="1265813" y="788559"/>
                  </a:cubicBezTo>
                  <a:cubicBezTo>
                    <a:pt x="1410162" y="750739"/>
                    <a:pt x="1551317" y="703337"/>
                    <a:pt x="1689530" y="647068"/>
                  </a:cubicBezTo>
                  <a:cubicBezTo>
                    <a:pt x="1713693" y="637235"/>
                    <a:pt x="1735839" y="622527"/>
                    <a:pt x="1761347" y="616266"/>
                  </a:cubicBezTo>
                  <a:cubicBezTo>
                    <a:pt x="1764037" y="621224"/>
                    <a:pt x="1735923" y="695941"/>
                    <a:pt x="1735251" y="733551"/>
                  </a:cubicBezTo>
                  <a:cubicBezTo>
                    <a:pt x="1733948" y="809445"/>
                    <a:pt x="1742521" y="884750"/>
                    <a:pt x="1746807" y="960307"/>
                  </a:cubicBezTo>
                  <a:cubicBezTo>
                    <a:pt x="1749833" y="1013634"/>
                    <a:pt x="1751514" y="1079946"/>
                    <a:pt x="1767693" y="1153192"/>
                  </a:cubicBezTo>
                  <a:cubicBezTo>
                    <a:pt x="1657761" y="1154369"/>
                    <a:pt x="5967" y="1157604"/>
                    <a:pt x="0" y="1156974"/>
                  </a:cubicBezTo>
                  <a:close/>
                </a:path>
              </a:pathLst>
            </a:custGeom>
            <a:solidFill>
              <a:srgbClr val="AC6E29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F4D4C2-A1C4-49B9-9969-0F9460E3FE58}"/>
                </a:ext>
              </a:extLst>
            </p:cNvPr>
            <p:cNvSpPr/>
            <p:nvPr/>
          </p:nvSpPr>
          <p:spPr>
            <a:xfrm>
              <a:off x="3628862" y="1525962"/>
              <a:ext cx="381047" cy="408317"/>
            </a:xfrm>
            <a:custGeom>
              <a:avLst/>
              <a:gdLst>
                <a:gd name="connsiteX0" fmla="*/ 68425 w 381047"/>
                <a:gd name="connsiteY0" fmla="*/ 383333 h 408317"/>
                <a:gd name="connsiteX1" fmla="*/ 87210 w 381047"/>
                <a:gd name="connsiteY1" fmla="*/ 369256 h 408317"/>
                <a:gd name="connsiteX2" fmla="*/ 140242 w 381047"/>
                <a:gd name="connsiteY2" fmla="*/ 356985 h 408317"/>
                <a:gd name="connsiteX3" fmla="*/ 168187 w 381047"/>
                <a:gd name="connsiteY3" fmla="*/ 321349 h 408317"/>
                <a:gd name="connsiteX4" fmla="*/ 168104 w 381047"/>
                <a:gd name="connsiteY4" fmla="*/ 281554 h 408317"/>
                <a:gd name="connsiteX5" fmla="*/ 131964 w 381047"/>
                <a:gd name="connsiteY5" fmla="*/ 270502 h 408317"/>
                <a:gd name="connsiteX6" fmla="*/ 5643 w 381047"/>
                <a:gd name="connsiteY6" fmla="*/ 115942 h 408317"/>
                <a:gd name="connsiteX7" fmla="*/ 52120 w 381047"/>
                <a:gd name="connsiteY7" fmla="*/ 30929 h 408317"/>
                <a:gd name="connsiteX8" fmla="*/ 365401 w 381047"/>
                <a:gd name="connsiteY8" fmla="*/ 39376 h 408317"/>
                <a:gd name="connsiteX9" fmla="*/ 380025 w 381047"/>
                <a:gd name="connsiteY9" fmla="*/ 58959 h 408317"/>
                <a:gd name="connsiteX10" fmla="*/ 232524 w 381047"/>
                <a:gd name="connsiteY10" fmla="*/ 275208 h 408317"/>
                <a:gd name="connsiteX11" fmla="*/ 203193 w 381047"/>
                <a:gd name="connsiteY11" fmla="*/ 282983 h 408317"/>
                <a:gd name="connsiteX12" fmla="*/ 202436 w 381047"/>
                <a:gd name="connsiteY12" fmla="*/ 313953 h 408317"/>
                <a:gd name="connsiteX13" fmla="*/ 238828 w 381047"/>
                <a:gd name="connsiteY13" fmla="*/ 358918 h 408317"/>
                <a:gd name="connsiteX14" fmla="*/ 283288 w 381047"/>
                <a:gd name="connsiteY14" fmla="*/ 369340 h 408317"/>
                <a:gd name="connsiteX15" fmla="*/ 302913 w 381047"/>
                <a:gd name="connsiteY15" fmla="*/ 386863 h 408317"/>
                <a:gd name="connsiteX16" fmla="*/ 275682 w 381047"/>
                <a:gd name="connsiteY16" fmla="*/ 407202 h 408317"/>
                <a:gd name="connsiteX17" fmla="*/ 206933 w 381047"/>
                <a:gd name="connsiteY17" fmla="*/ 391107 h 408317"/>
                <a:gd name="connsiteX18" fmla="*/ 165288 w 381047"/>
                <a:gd name="connsiteY18" fmla="*/ 390771 h 408317"/>
                <a:gd name="connsiteX19" fmla="*/ 94857 w 381047"/>
                <a:gd name="connsiteY19" fmla="*/ 407328 h 408317"/>
                <a:gd name="connsiteX20" fmla="*/ 68425 w 381047"/>
                <a:gd name="connsiteY20" fmla="*/ 383333 h 40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047" h="408317">
                  <a:moveTo>
                    <a:pt x="68425" y="383333"/>
                  </a:moveTo>
                  <a:cubicBezTo>
                    <a:pt x="71787" y="374761"/>
                    <a:pt x="78637" y="371105"/>
                    <a:pt x="87210" y="369256"/>
                  </a:cubicBezTo>
                  <a:cubicBezTo>
                    <a:pt x="104943" y="365389"/>
                    <a:pt x="122677" y="361481"/>
                    <a:pt x="140242" y="356985"/>
                  </a:cubicBezTo>
                  <a:cubicBezTo>
                    <a:pt x="162514" y="351270"/>
                    <a:pt x="167977" y="343664"/>
                    <a:pt x="168187" y="321349"/>
                  </a:cubicBezTo>
                  <a:cubicBezTo>
                    <a:pt x="168314" y="307860"/>
                    <a:pt x="173650" y="291807"/>
                    <a:pt x="168104" y="281554"/>
                  </a:cubicBezTo>
                  <a:cubicBezTo>
                    <a:pt x="162640" y="271426"/>
                    <a:pt x="144234" y="275082"/>
                    <a:pt x="131964" y="270502"/>
                  </a:cubicBezTo>
                  <a:cubicBezTo>
                    <a:pt x="59643" y="243523"/>
                    <a:pt x="20603" y="188725"/>
                    <a:pt x="5643" y="115942"/>
                  </a:cubicBezTo>
                  <a:cubicBezTo>
                    <a:pt x="-6376" y="57614"/>
                    <a:pt x="-2762" y="53285"/>
                    <a:pt x="52120" y="30929"/>
                  </a:cubicBezTo>
                  <a:cubicBezTo>
                    <a:pt x="157724" y="-12102"/>
                    <a:pt x="262193" y="-11094"/>
                    <a:pt x="365401" y="39376"/>
                  </a:cubicBezTo>
                  <a:cubicBezTo>
                    <a:pt x="374226" y="43704"/>
                    <a:pt x="378974" y="48915"/>
                    <a:pt x="380025" y="58959"/>
                  </a:cubicBezTo>
                  <a:cubicBezTo>
                    <a:pt x="390152" y="153132"/>
                    <a:pt x="323882" y="250163"/>
                    <a:pt x="232524" y="275208"/>
                  </a:cubicBezTo>
                  <a:cubicBezTo>
                    <a:pt x="222481" y="277982"/>
                    <a:pt x="208067" y="273948"/>
                    <a:pt x="203193" y="282983"/>
                  </a:cubicBezTo>
                  <a:cubicBezTo>
                    <a:pt x="198822" y="291051"/>
                    <a:pt x="203487" y="303574"/>
                    <a:pt x="202436" y="313953"/>
                  </a:cubicBezTo>
                  <a:cubicBezTo>
                    <a:pt x="199200" y="345681"/>
                    <a:pt x="209118" y="351774"/>
                    <a:pt x="238828" y="358918"/>
                  </a:cubicBezTo>
                  <a:cubicBezTo>
                    <a:pt x="253620" y="362490"/>
                    <a:pt x="268412" y="366104"/>
                    <a:pt x="283288" y="369340"/>
                  </a:cubicBezTo>
                  <a:cubicBezTo>
                    <a:pt x="293290" y="371525"/>
                    <a:pt x="300686" y="376189"/>
                    <a:pt x="302913" y="386863"/>
                  </a:cubicBezTo>
                  <a:cubicBezTo>
                    <a:pt x="302829" y="404303"/>
                    <a:pt x="294424" y="411236"/>
                    <a:pt x="275682" y="407202"/>
                  </a:cubicBezTo>
                  <a:cubicBezTo>
                    <a:pt x="252696" y="402286"/>
                    <a:pt x="229583" y="397579"/>
                    <a:pt x="206933" y="391107"/>
                  </a:cubicBezTo>
                  <a:cubicBezTo>
                    <a:pt x="192897" y="387073"/>
                    <a:pt x="179450" y="387157"/>
                    <a:pt x="165288" y="390771"/>
                  </a:cubicBezTo>
                  <a:cubicBezTo>
                    <a:pt x="141923" y="396739"/>
                    <a:pt x="118475" y="402580"/>
                    <a:pt x="94857" y="407328"/>
                  </a:cubicBezTo>
                  <a:cubicBezTo>
                    <a:pt x="74308" y="411363"/>
                    <a:pt x="65441" y="402664"/>
                    <a:pt x="68425" y="383333"/>
                  </a:cubicBezTo>
                  <a:close/>
                </a:path>
              </a:pathLst>
            </a:custGeom>
            <a:solidFill>
              <a:srgbClr val="010101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DB67F1-E4BC-446C-A59D-DC0619AED4D9}"/>
                </a:ext>
              </a:extLst>
            </p:cNvPr>
            <p:cNvSpPr/>
            <p:nvPr/>
          </p:nvSpPr>
          <p:spPr>
            <a:xfrm>
              <a:off x="2827788" y="406772"/>
              <a:ext cx="324540" cy="397644"/>
            </a:xfrm>
            <a:custGeom>
              <a:avLst/>
              <a:gdLst>
                <a:gd name="connsiteX0" fmla="*/ 275841 w 324540"/>
                <a:gd name="connsiteY0" fmla="*/ 279951 h 397644"/>
                <a:gd name="connsiteX1" fmla="*/ 198603 w 324540"/>
                <a:gd name="connsiteY1" fmla="*/ 356937 h 397644"/>
                <a:gd name="connsiteX2" fmla="*/ 142629 w 324540"/>
                <a:gd name="connsiteY2" fmla="*/ 388958 h 397644"/>
                <a:gd name="connsiteX3" fmla="*/ 18997 w 324540"/>
                <a:gd name="connsiteY3" fmla="*/ 385218 h 397644"/>
                <a:gd name="connsiteX4" fmla="*/ 7735 w 324540"/>
                <a:gd name="connsiteY4" fmla="*/ 368829 h 397644"/>
                <a:gd name="connsiteX5" fmla="*/ 13408 w 324540"/>
                <a:gd name="connsiteY5" fmla="*/ 95849 h 397644"/>
                <a:gd name="connsiteX6" fmla="*/ 32067 w 324540"/>
                <a:gd name="connsiteY6" fmla="*/ 30503 h 397644"/>
                <a:gd name="connsiteX7" fmla="*/ 106993 w 324540"/>
                <a:gd name="connsiteY7" fmla="*/ 7390 h 397644"/>
                <a:gd name="connsiteX8" fmla="*/ 211252 w 324540"/>
                <a:gd name="connsiteY8" fmla="*/ 78409 h 397644"/>
                <a:gd name="connsiteX9" fmla="*/ 318284 w 324540"/>
                <a:gd name="connsiteY9" fmla="*/ 175230 h 397644"/>
                <a:gd name="connsiteX10" fmla="*/ 321814 w 324540"/>
                <a:gd name="connsiteY10" fmla="*/ 195023 h 397644"/>
                <a:gd name="connsiteX11" fmla="*/ 281892 w 324540"/>
                <a:gd name="connsiteY11" fmla="*/ 267512 h 397644"/>
                <a:gd name="connsiteX12" fmla="*/ 275841 w 324540"/>
                <a:gd name="connsiteY12" fmla="*/ 279951 h 3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4540" h="397644">
                  <a:moveTo>
                    <a:pt x="275841" y="279951"/>
                  </a:moveTo>
                  <a:cubicBezTo>
                    <a:pt x="252308" y="307812"/>
                    <a:pt x="226170" y="333110"/>
                    <a:pt x="198603" y="356937"/>
                  </a:cubicBezTo>
                  <a:cubicBezTo>
                    <a:pt x="179735" y="367232"/>
                    <a:pt x="163766" y="382024"/>
                    <a:pt x="142629" y="388958"/>
                  </a:cubicBezTo>
                  <a:cubicBezTo>
                    <a:pt x="100690" y="402784"/>
                    <a:pt x="59802" y="399044"/>
                    <a:pt x="18997" y="385218"/>
                  </a:cubicBezTo>
                  <a:cubicBezTo>
                    <a:pt x="11013" y="382529"/>
                    <a:pt x="8281" y="375973"/>
                    <a:pt x="7735" y="368829"/>
                  </a:cubicBezTo>
                  <a:cubicBezTo>
                    <a:pt x="843" y="277682"/>
                    <a:pt x="-7813" y="186576"/>
                    <a:pt x="13408" y="95849"/>
                  </a:cubicBezTo>
                  <a:cubicBezTo>
                    <a:pt x="18577" y="73660"/>
                    <a:pt x="19838" y="50380"/>
                    <a:pt x="32067" y="30503"/>
                  </a:cubicBezTo>
                  <a:cubicBezTo>
                    <a:pt x="51271" y="-720"/>
                    <a:pt x="73585" y="-7107"/>
                    <a:pt x="106993" y="7390"/>
                  </a:cubicBezTo>
                  <a:cubicBezTo>
                    <a:pt x="146285" y="24452"/>
                    <a:pt x="179525" y="50254"/>
                    <a:pt x="211252" y="78409"/>
                  </a:cubicBezTo>
                  <a:cubicBezTo>
                    <a:pt x="247223" y="110346"/>
                    <a:pt x="280043" y="145814"/>
                    <a:pt x="318284" y="175230"/>
                  </a:cubicBezTo>
                  <a:cubicBezTo>
                    <a:pt x="325975" y="181155"/>
                    <a:pt x="325848" y="186996"/>
                    <a:pt x="321814" y="195023"/>
                  </a:cubicBezTo>
                  <a:cubicBezTo>
                    <a:pt x="309418" y="219690"/>
                    <a:pt x="297147" y="244441"/>
                    <a:pt x="281892" y="267512"/>
                  </a:cubicBezTo>
                  <a:cubicBezTo>
                    <a:pt x="279287" y="271420"/>
                    <a:pt x="275673" y="274740"/>
                    <a:pt x="275841" y="279951"/>
                  </a:cubicBezTo>
                  <a:close/>
                </a:path>
              </a:pathLst>
            </a:custGeom>
            <a:solidFill>
              <a:srgbClr val="F5B8B8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46B843-3179-4432-846C-E6EBD6DF039B}"/>
                </a:ext>
              </a:extLst>
            </p:cNvPr>
            <p:cNvSpPr/>
            <p:nvPr/>
          </p:nvSpPr>
          <p:spPr>
            <a:xfrm>
              <a:off x="4349204" y="444839"/>
              <a:ext cx="193835" cy="401716"/>
            </a:xfrm>
            <a:custGeom>
              <a:avLst/>
              <a:gdLst>
                <a:gd name="connsiteX0" fmla="*/ 193836 w 193835"/>
                <a:gd name="connsiteY0" fmla="*/ 73289 h 401716"/>
                <a:gd name="connsiteX1" fmla="*/ 176438 w 193835"/>
                <a:gd name="connsiteY1" fmla="*/ 278024 h 401716"/>
                <a:gd name="connsiteX2" fmla="*/ 165975 w 193835"/>
                <a:gd name="connsiteY2" fmla="*/ 359759 h 401716"/>
                <a:gd name="connsiteX3" fmla="*/ 99368 w 193835"/>
                <a:gd name="connsiteY3" fmla="*/ 395562 h 401716"/>
                <a:gd name="connsiteX4" fmla="*/ 35620 w 193835"/>
                <a:gd name="connsiteY4" fmla="*/ 316307 h 401716"/>
                <a:gd name="connsiteX5" fmla="*/ 446 w 193835"/>
                <a:gd name="connsiteY5" fmla="*/ 191499 h 401716"/>
                <a:gd name="connsiteX6" fmla="*/ 3430 w 193835"/>
                <a:gd name="connsiteY6" fmla="*/ 178640 h 401716"/>
                <a:gd name="connsiteX7" fmla="*/ 137988 w 193835"/>
                <a:gd name="connsiteY7" fmla="*/ 30299 h 401716"/>
                <a:gd name="connsiteX8" fmla="*/ 178876 w 193835"/>
                <a:gd name="connsiteY8" fmla="*/ 2690 h 401716"/>
                <a:gd name="connsiteX9" fmla="*/ 190264 w 193835"/>
                <a:gd name="connsiteY9" fmla="*/ 8237 h 401716"/>
                <a:gd name="connsiteX10" fmla="*/ 193836 w 193835"/>
                <a:gd name="connsiteY10" fmla="*/ 73289 h 40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835" h="401716">
                  <a:moveTo>
                    <a:pt x="193836" y="73289"/>
                  </a:moveTo>
                  <a:cubicBezTo>
                    <a:pt x="191777" y="141870"/>
                    <a:pt x="186860" y="210157"/>
                    <a:pt x="176438" y="278024"/>
                  </a:cubicBezTo>
                  <a:cubicBezTo>
                    <a:pt x="172236" y="305171"/>
                    <a:pt x="166269" y="332444"/>
                    <a:pt x="165975" y="359759"/>
                  </a:cubicBezTo>
                  <a:cubicBezTo>
                    <a:pt x="165512" y="403799"/>
                    <a:pt x="126683" y="408169"/>
                    <a:pt x="99368" y="395562"/>
                  </a:cubicBezTo>
                  <a:cubicBezTo>
                    <a:pt x="65456" y="379972"/>
                    <a:pt x="49445" y="348160"/>
                    <a:pt x="35620" y="316307"/>
                  </a:cubicBezTo>
                  <a:cubicBezTo>
                    <a:pt x="18348" y="276469"/>
                    <a:pt x="9229" y="233942"/>
                    <a:pt x="446" y="191499"/>
                  </a:cubicBezTo>
                  <a:cubicBezTo>
                    <a:pt x="-646" y="186288"/>
                    <a:pt x="236" y="182632"/>
                    <a:pt x="3430" y="178640"/>
                  </a:cubicBezTo>
                  <a:cubicBezTo>
                    <a:pt x="45075" y="126279"/>
                    <a:pt x="84576" y="71902"/>
                    <a:pt x="137988" y="30299"/>
                  </a:cubicBezTo>
                  <a:cubicBezTo>
                    <a:pt x="150930" y="20214"/>
                    <a:pt x="165428" y="12187"/>
                    <a:pt x="178876" y="2690"/>
                  </a:cubicBezTo>
                  <a:cubicBezTo>
                    <a:pt x="186944" y="-3025"/>
                    <a:pt x="188709" y="1093"/>
                    <a:pt x="190264" y="8237"/>
                  </a:cubicBezTo>
                  <a:cubicBezTo>
                    <a:pt x="194971" y="29753"/>
                    <a:pt x="193205" y="51521"/>
                    <a:pt x="193836" y="73289"/>
                  </a:cubicBezTo>
                  <a:close/>
                </a:path>
              </a:pathLst>
            </a:custGeom>
            <a:solidFill>
              <a:srgbClr val="F5B8B8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45101F-0C05-4518-A98A-F944DAA3EB77}"/>
                </a:ext>
              </a:extLst>
            </p:cNvPr>
            <p:cNvSpPr/>
            <p:nvPr/>
          </p:nvSpPr>
          <p:spPr>
            <a:xfrm>
              <a:off x="3439418" y="1794782"/>
              <a:ext cx="732800" cy="164635"/>
            </a:xfrm>
            <a:custGeom>
              <a:avLst/>
              <a:gdLst>
                <a:gd name="connsiteX0" fmla="*/ 257868 w 732800"/>
                <a:gd name="connsiteY0" fmla="*/ 114512 h 164635"/>
                <a:gd name="connsiteX1" fmla="*/ 284427 w 732800"/>
                <a:gd name="connsiteY1" fmla="*/ 133213 h 164635"/>
                <a:gd name="connsiteX2" fmla="*/ 359270 w 732800"/>
                <a:gd name="connsiteY2" fmla="*/ 115395 h 164635"/>
                <a:gd name="connsiteX3" fmla="*/ 390409 w 732800"/>
                <a:gd name="connsiteY3" fmla="*/ 115437 h 164635"/>
                <a:gd name="connsiteX4" fmla="*/ 465167 w 732800"/>
                <a:gd name="connsiteY4" fmla="*/ 133549 h 164635"/>
                <a:gd name="connsiteX5" fmla="*/ 492356 w 732800"/>
                <a:gd name="connsiteY5" fmla="*/ 117958 h 164635"/>
                <a:gd name="connsiteX6" fmla="*/ 630275 w 732800"/>
                <a:gd name="connsiteY6" fmla="*/ 95476 h 164635"/>
                <a:gd name="connsiteX7" fmla="*/ 717809 w 732800"/>
                <a:gd name="connsiteY7" fmla="*/ 26432 h 164635"/>
                <a:gd name="connsiteX8" fmla="*/ 730584 w 732800"/>
                <a:gd name="connsiteY8" fmla="*/ 14414 h 164635"/>
                <a:gd name="connsiteX9" fmla="*/ 703521 w 732800"/>
                <a:gd name="connsiteY9" fmla="*/ 88038 h 164635"/>
                <a:gd name="connsiteX10" fmla="*/ 540767 w 732800"/>
                <a:gd name="connsiteY10" fmla="*/ 160906 h 164635"/>
                <a:gd name="connsiteX11" fmla="*/ 330610 w 732800"/>
                <a:gd name="connsiteY11" fmla="*/ 161326 h 164635"/>
                <a:gd name="connsiteX12" fmla="*/ 203785 w 732800"/>
                <a:gd name="connsiteY12" fmla="*/ 164562 h 164635"/>
                <a:gd name="connsiteX13" fmla="*/ 67169 w 732800"/>
                <a:gd name="connsiteY13" fmla="*/ 112243 h 164635"/>
                <a:gd name="connsiteX14" fmla="*/ 7454 w 732800"/>
                <a:gd name="connsiteY14" fmla="*/ 41477 h 164635"/>
                <a:gd name="connsiteX15" fmla="*/ 1151 w 732800"/>
                <a:gd name="connsiteY15" fmla="*/ 0 h 164635"/>
                <a:gd name="connsiteX16" fmla="*/ 28802 w 732800"/>
                <a:gd name="connsiteY16" fmla="*/ 28870 h 164635"/>
                <a:gd name="connsiteX17" fmla="*/ 185127 w 732800"/>
                <a:gd name="connsiteY17" fmla="*/ 118505 h 164635"/>
                <a:gd name="connsiteX18" fmla="*/ 241269 w 732800"/>
                <a:gd name="connsiteY18" fmla="*/ 121866 h 164635"/>
                <a:gd name="connsiteX19" fmla="*/ 257868 w 732800"/>
                <a:gd name="connsiteY19" fmla="*/ 114512 h 16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2800" h="164635">
                  <a:moveTo>
                    <a:pt x="257868" y="114512"/>
                  </a:moveTo>
                  <a:cubicBezTo>
                    <a:pt x="260726" y="133801"/>
                    <a:pt x="265937" y="137541"/>
                    <a:pt x="284427" y="133213"/>
                  </a:cubicBezTo>
                  <a:cubicBezTo>
                    <a:pt x="309389" y="127371"/>
                    <a:pt x="334350" y="121446"/>
                    <a:pt x="359270" y="115395"/>
                  </a:cubicBezTo>
                  <a:cubicBezTo>
                    <a:pt x="369691" y="112873"/>
                    <a:pt x="379987" y="112915"/>
                    <a:pt x="390409" y="115437"/>
                  </a:cubicBezTo>
                  <a:cubicBezTo>
                    <a:pt x="415328" y="121530"/>
                    <a:pt x="440500" y="126699"/>
                    <a:pt x="465167" y="133549"/>
                  </a:cubicBezTo>
                  <a:cubicBezTo>
                    <a:pt x="480632" y="137835"/>
                    <a:pt x="488700" y="132582"/>
                    <a:pt x="492356" y="117958"/>
                  </a:cubicBezTo>
                  <a:cubicBezTo>
                    <a:pt x="539128" y="115605"/>
                    <a:pt x="585857" y="114596"/>
                    <a:pt x="630275" y="95476"/>
                  </a:cubicBezTo>
                  <a:cubicBezTo>
                    <a:pt x="665995" y="80096"/>
                    <a:pt x="693520" y="55596"/>
                    <a:pt x="717809" y="26432"/>
                  </a:cubicBezTo>
                  <a:cubicBezTo>
                    <a:pt x="721507" y="22020"/>
                    <a:pt x="723944" y="16515"/>
                    <a:pt x="730584" y="14414"/>
                  </a:cubicBezTo>
                  <a:cubicBezTo>
                    <a:pt x="739199" y="45721"/>
                    <a:pt x="721129" y="67321"/>
                    <a:pt x="703521" y="88038"/>
                  </a:cubicBezTo>
                  <a:cubicBezTo>
                    <a:pt x="661078" y="138003"/>
                    <a:pt x="607079" y="162166"/>
                    <a:pt x="540767" y="160906"/>
                  </a:cubicBezTo>
                  <a:cubicBezTo>
                    <a:pt x="470714" y="159561"/>
                    <a:pt x="400620" y="159141"/>
                    <a:pt x="330610" y="161326"/>
                  </a:cubicBezTo>
                  <a:cubicBezTo>
                    <a:pt x="288335" y="162629"/>
                    <a:pt x="246060" y="163343"/>
                    <a:pt x="203785" y="164562"/>
                  </a:cubicBezTo>
                  <a:cubicBezTo>
                    <a:pt x="150710" y="166074"/>
                    <a:pt x="106838" y="144264"/>
                    <a:pt x="67169" y="112243"/>
                  </a:cubicBezTo>
                  <a:cubicBezTo>
                    <a:pt x="42922" y="92660"/>
                    <a:pt x="22246" y="69506"/>
                    <a:pt x="7454" y="41477"/>
                  </a:cubicBezTo>
                  <a:cubicBezTo>
                    <a:pt x="562" y="28408"/>
                    <a:pt x="-1581" y="15212"/>
                    <a:pt x="1151" y="0"/>
                  </a:cubicBezTo>
                  <a:cubicBezTo>
                    <a:pt x="14598" y="6177"/>
                    <a:pt x="20733" y="18658"/>
                    <a:pt x="28802" y="28870"/>
                  </a:cubicBezTo>
                  <a:cubicBezTo>
                    <a:pt x="68933" y="79843"/>
                    <a:pt x="121840" y="107789"/>
                    <a:pt x="185127" y="118505"/>
                  </a:cubicBezTo>
                  <a:cubicBezTo>
                    <a:pt x="203911" y="121698"/>
                    <a:pt x="222527" y="121278"/>
                    <a:pt x="241269" y="121866"/>
                  </a:cubicBezTo>
                  <a:cubicBezTo>
                    <a:pt x="248329" y="121992"/>
                    <a:pt x="254044" y="120816"/>
                    <a:pt x="257868" y="114512"/>
                  </a:cubicBezTo>
                  <a:close/>
                </a:path>
              </a:pathLst>
            </a:custGeom>
            <a:solidFill>
              <a:srgbClr val="CBC4AA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D718DD8-F065-453C-80E8-E3CA49B1BBC3}"/>
                </a:ext>
              </a:extLst>
            </p:cNvPr>
            <p:cNvSpPr/>
            <p:nvPr/>
          </p:nvSpPr>
          <p:spPr>
            <a:xfrm>
              <a:off x="4002918" y="1133454"/>
              <a:ext cx="246681" cy="247699"/>
            </a:xfrm>
            <a:custGeom>
              <a:avLst/>
              <a:gdLst>
                <a:gd name="connsiteX0" fmla="*/ 246676 w 246681"/>
                <a:gd name="connsiteY0" fmla="*/ 129151 h 247699"/>
                <a:gd name="connsiteX1" fmla="*/ 127457 w 246681"/>
                <a:gd name="connsiteY1" fmla="*/ 247698 h 247699"/>
                <a:gd name="connsiteX2" fmla="*/ 1 w 246681"/>
                <a:gd name="connsiteY2" fmla="*/ 124865 h 247699"/>
                <a:gd name="connsiteX3" fmla="*/ 123171 w 246681"/>
                <a:gd name="connsiteY3" fmla="*/ 15 h 247699"/>
                <a:gd name="connsiteX4" fmla="*/ 246676 w 246681"/>
                <a:gd name="connsiteY4" fmla="*/ 129151 h 247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681" h="247699">
                  <a:moveTo>
                    <a:pt x="246676" y="129151"/>
                  </a:moveTo>
                  <a:cubicBezTo>
                    <a:pt x="246466" y="198195"/>
                    <a:pt x="196333" y="248076"/>
                    <a:pt x="127457" y="247698"/>
                  </a:cubicBezTo>
                  <a:cubicBezTo>
                    <a:pt x="58792" y="247319"/>
                    <a:pt x="380" y="191051"/>
                    <a:pt x="1" y="124865"/>
                  </a:cubicBezTo>
                  <a:cubicBezTo>
                    <a:pt x="-335" y="59057"/>
                    <a:pt x="57531" y="-1078"/>
                    <a:pt x="123171" y="15"/>
                  </a:cubicBezTo>
                  <a:cubicBezTo>
                    <a:pt x="188096" y="1107"/>
                    <a:pt x="247348" y="42079"/>
                    <a:pt x="246676" y="129151"/>
                  </a:cubicBezTo>
                  <a:close/>
                </a:path>
              </a:pathLst>
            </a:custGeom>
            <a:solidFill>
              <a:srgbClr val="010101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F7353F-672F-4182-9CCD-FF7026957272}"/>
                </a:ext>
              </a:extLst>
            </p:cNvPr>
            <p:cNvSpPr/>
            <p:nvPr/>
          </p:nvSpPr>
          <p:spPr>
            <a:xfrm>
              <a:off x="3336183" y="1150080"/>
              <a:ext cx="245542" cy="247041"/>
            </a:xfrm>
            <a:custGeom>
              <a:avLst/>
              <a:gdLst>
                <a:gd name="connsiteX0" fmla="*/ 245541 w 245542"/>
                <a:gd name="connsiteY0" fmla="*/ 127527 h 247041"/>
                <a:gd name="connsiteX1" fmla="*/ 128129 w 245542"/>
                <a:gd name="connsiteY1" fmla="*/ 247040 h 247041"/>
                <a:gd name="connsiteX2" fmla="*/ 1 w 245542"/>
                <a:gd name="connsiteY2" fmla="*/ 124796 h 247041"/>
                <a:gd name="connsiteX3" fmla="*/ 122372 w 245542"/>
                <a:gd name="connsiteY3" fmla="*/ 30 h 247041"/>
                <a:gd name="connsiteX4" fmla="*/ 245541 w 245542"/>
                <a:gd name="connsiteY4" fmla="*/ 127527 h 2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42" h="247041">
                  <a:moveTo>
                    <a:pt x="245541" y="127527"/>
                  </a:moveTo>
                  <a:cubicBezTo>
                    <a:pt x="245751" y="198084"/>
                    <a:pt x="198013" y="246704"/>
                    <a:pt x="128129" y="247040"/>
                  </a:cubicBezTo>
                  <a:cubicBezTo>
                    <a:pt x="57027" y="247377"/>
                    <a:pt x="338" y="193293"/>
                    <a:pt x="1" y="124796"/>
                  </a:cubicBezTo>
                  <a:cubicBezTo>
                    <a:pt x="-335" y="57937"/>
                    <a:pt x="56564" y="-1525"/>
                    <a:pt x="122372" y="30"/>
                  </a:cubicBezTo>
                  <a:cubicBezTo>
                    <a:pt x="189441" y="1585"/>
                    <a:pt x="245793" y="44070"/>
                    <a:pt x="245541" y="127527"/>
                  </a:cubicBezTo>
                  <a:close/>
                </a:path>
              </a:pathLst>
            </a:custGeom>
            <a:solidFill>
              <a:srgbClr val="010201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55680C1-2C31-4E8C-8E8D-1125B390994F}"/>
                </a:ext>
              </a:extLst>
            </p:cNvPr>
            <p:cNvSpPr/>
            <p:nvPr/>
          </p:nvSpPr>
          <p:spPr>
            <a:xfrm>
              <a:off x="515566" y="3157458"/>
              <a:ext cx="297900" cy="535712"/>
            </a:xfrm>
            <a:custGeom>
              <a:avLst/>
              <a:gdLst>
                <a:gd name="connsiteX0" fmla="*/ 297900 w 297900"/>
                <a:gd name="connsiteY0" fmla="*/ 257306 h 535712"/>
                <a:gd name="connsiteX1" fmla="*/ 279158 w 297900"/>
                <a:gd name="connsiteY1" fmla="*/ 394637 h 535712"/>
                <a:gd name="connsiteX2" fmla="*/ 189313 w 297900"/>
                <a:gd name="connsiteY2" fmla="*/ 527387 h 535712"/>
                <a:gd name="connsiteX3" fmla="*/ 167797 w 297900"/>
                <a:gd name="connsiteY3" fmla="*/ 521756 h 535712"/>
                <a:gd name="connsiteX4" fmla="*/ 0 w 297900"/>
                <a:gd name="connsiteY4" fmla="*/ 6934 h 535712"/>
                <a:gd name="connsiteX5" fmla="*/ 208686 w 297900"/>
                <a:gd name="connsiteY5" fmla="*/ 0 h 535712"/>
                <a:gd name="connsiteX6" fmla="*/ 297900 w 297900"/>
                <a:gd name="connsiteY6" fmla="*/ 257306 h 5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900" h="535712">
                  <a:moveTo>
                    <a:pt x="297900" y="257306"/>
                  </a:moveTo>
                  <a:cubicBezTo>
                    <a:pt x="295757" y="280671"/>
                    <a:pt x="288403" y="361733"/>
                    <a:pt x="279158" y="394637"/>
                  </a:cubicBezTo>
                  <a:cubicBezTo>
                    <a:pt x="269703" y="437710"/>
                    <a:pt x="224949" y="503560"/>
                    <a:pt x="189313" y="527387"/>
                  </a:cubicBezTo>
                  <a:cubicBezTo>
                    <a:pt x="174143" y="541045"/>
                    <a:pt x="181287" y="537011"/>
                    <a:pt x="167797" y="521756"/>
                  </a:cubicBezTo>
                  <a:cubicBezTo>
                    <a:pt x="143844" y="494567"/>
                    <a:pt x="5169" y="40048"/>
                    <a:pt x="0" y="6934"/>
                  </a:cubicBezTo>
                  <a:cubicBezTo>
                    <a:pt x="73582" y="7270"/>
                    <a:pt x="154938" y="925"/>
                    <a:pt x="208686" y="0"/>
                  </a:cubicBezTo>
                  <a:cubicBezTo>
                    <a:pt x="237135" y="60555"/>
                    <a:pt x="285209" y="205618"/>
                    <a:pt x="297900" y="257306"/>
                  </a:cubicBezTo>
                  <a:close/>
                </a:path>
              </a:pathLst>
            </a:custGeom>
            <a:solidFill>
              <a:srgbClr val="CCC5AB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259FC0-3FCD-4A81-9D25-F1362065F1C1}"/>
                </a:ext>
              </a:extLst>
            </p:cNvPr>
            <p:cNvSpPr/>
            <p:nvPr/>
          </p:nvSpPr>
          <p:spPr>
            <a:xfrm>
              <a:off x="449380" y="2869854"/>
              <a:ext cx="274913" cy="295399"/>
            </a:xfrm>
            <a:custGeom>
              <a:avLst/>
              <a:gdLst>
                <a:gd name="connsiteX0" fmla="*/ 274914 w 274913"/>
                <a:gd name="connsiteY0" fmla="*/ 287605 h 295399"/>
                <a:gd name="connsiteX1" fmla="*/ 66228 w 274913"/>
                <a:gd name="connsiteY1" fmla="*/ 294538 h 295399"/>
                <a:gd name="connsiteX2" fmla="*/ 0 w 274913"/>
                <a:gd name="connsiteY2" fmla="*/ 0 h 295399"/>
                <a:gd name="connsiteX3" fmla="*/ 274914 w 274913"/>
                <a:gd name="connsiteY3" fmla="*/ 287605 h 2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913" h="295399">
                  <a:moveTo>
                    <a:pt x="274914" y="287605"/>
                  </a:moveTo>
                  <a:cubicBezTo>
                    <a:pt x="202508" y="294496"/>
                    <a:pt x="120564" y="296850"/>
                    <a:pt x="66228" y="294538"/>
                  </a:cubicBezTo>
                  <a:cubicBezTo>
                    <a:pt x="47528" y="231630"/>
                    <a:pt x="12019" y="116277"/>
                    <a:pt x="0" y="0"/>
                  </a:cubicBezTo>
                  <a:cubicBezTo>
                    <a:pt x="68918" y="121320"/>
                    <a:pt x="159267" y="216670"/>
                    <a:pt x="274914" y="287605"/>
                  </a:cubicBezTo>
                  <a:close/>
                </a:path>
              </a:pathLst>
            </a:custGeom>
            <a:solidFill>
              <a:srgbClr val="AC6E29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E182543-B54F-4AD7-BFF2-21EBE4A92690}"/>
                </a:ext>
              </a:extLst>
            </p:cNvPr>
            <p:cNvSpPr/>
            <p:nvPr/>
          </p:nvSpPr>
          <p:spPr>
            <a:xfrm>
              <a:off x="4037248" y="1219978"/>
              <a:ext cx="56944" cy="57250"/>
            </a:xfrm>
            <a:custGeom>
              <a:avLst/>
              <a:gdLst>
                <a:gd name="connsiteX0" fmla="*/ 56944 w 56944"/>
                <a:gd name="connsiteY0" fmla="*/ 30944 h 57250"/>
                <a:gd name="connsiteX1" fmla="*/ 31142 w 56944"/>
                <a:gd name="connsiteY1" fmla="*/ 57250 h 57250"/>
                <a:gd name="connsiteX2" fmla="*/ 3 w 56944"/>
                <a:gd name="connsiteY2" fmla="*/ 25397 h 57250"/>
                <a:gd name="connsiteX3" fmla="*/ 27906 w 56944"/>
                <a:gd name="connsiteY3" fmla="*/ 15 h 57250"/>
                <a:gd name="connsiteX4" fmla="*/ 56944 w 56944"/>
                <a:gd name="connsiteY4" fmla="*/ 30944 h 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44" h="57250">
                  <a:moveTo>
                    <a:pt x="56944" y="30944"/>
                  </a:moveTo>
                  <a:cubicBezTo>
                    <a:pt x="56902" y="47669"/>
                    <a:pt x="47615" y="57166"/>
                    <a:pt x="31142" y="57250"/>
                  </a:cubicBezTo>
                  <a:cubicBezTo>
                    <a:pt x="15552" y="57334"/>
                    <a:pt x="298" y="41744"/>
                    <a:pt x="3" y="25397"/>
                  </a:cubicBezTo>
                  <a:cubicBezTo>
                    <a:pt x="-249" y="11739"/>
                    <a:pt x="13198" y="-489"/>
                    <a:pt x="27906" y="15"/>
                  </a:cubicBezTo>
                  <a:cubicBezTo>
                    <a:pt x="43959" y="561"/>
                    <a:pt x="56987" y="14387"/>
                    <a:pt x="56944" y="30944"/>
                  </a:cubicBezTo>
                  <a:close/>
                </a:path>
              </a:pathLst>
            </a:custGeom>
            <a:solidFill>
              <a:srgbClr val="FDFDFD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7A65938-09AB-4B82-8C2A-10B3C341F38D}"/>
                </a:ext>
              </a:extLst>
            </p:cNvPr>
            <p:cNvSpPr/>
            <p:nvPr/>
          </p:nvSpPr>
          <p:spPr>
            <a:xfrm>
              <a:off x="3386652" y="1219564"/>
              <a:ext cx="56732" cy="57245"/>
            </a:xfrm>
            <a:custGeom>
              <a:avLst/>
              <a:gdLst>
                <a:gd name="connsiteX0" fmla="*/ 56732 w 56732"/>
                <a:gd name="connsiteY0" fmla="*/ 30644 h 57245"/>
                <a:gd name="connsiteX1" fmla="*/ 33073 w 56732"/>
                <a:gd name="connsiteY1" fmla="*/ 57245 h 57245"/>
                <a:gd name="connsiteX2" fmla="*/ 1 w 56732"/>
                <a:gd name="connsiteY2" fmla="*/ 25265 h 57245"/>
                <a:gd name="connsiteX3" fmla="*/ 32317 w 56732"/>
                <a:gd name="connsiteY3" fmla="*/ 9 h 57245"/>
                <a:gd name="connsiteX4" fmla="*/ 56732 w 56732"/>
                <a:gd name="connsiteY4" fmla="*/ 30644 h 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32" h="57245">
                  <a:moveTo>
                    <a:pt x="56732" y="30644"/>
                  </a:moveTo>
                  <a:cubicBezTo>
                    <a:pt x="56648" y="47495"/>
                    <a:pt x="48033" y="57161"/>
                    <a:pt x="33073" y="57245"/>
                  </a:cubicBezTo>
                  <a:cubicBezTo>
                    <a:pt x="15592" y="57371"/>
                    <a:pt x="-167" y="42158"/>
                    <a:pt x="1" y="25265"/>
                  </a:cubicBezTo>
                  <a:cubicBezTo>
                    <a:pt x="127" y="10641"/>
                    <a:pt x="14205" y="-369"/>
                    <a:pt x="32317" y="9"/>
                  </a:cubicBezTo>
                  <a:cubicBezTo>
                    <a:pt x="44293" y="304"/>
                    <a:pt x="56816" y="15978"/>
                    <a:pt x="56732" y="30644"/>
                  </a:cubicBezTo>
                  <a:close/>
                </a:path>
              </a:pathLst>
            </a:custGeom>
            <a:solidFill>
              <a:srgbClr val="FDFDFD"/>
            </a:solidFill>
            <a:ln w="4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4E611-DC4F-4E06-AE21-97046F89A6E8}"/>
              </a:ext>
            </a:extLst>
          </p:cNvPr>
          <p:cNvSpPr/>
          <p:nvPr/>
        </p:nvSpPr>
        <p:spPr>
          <a:xfrm>
            <a:off x="7213996" y="3370311"/>
            <a:ext cx="219456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EF5F57-B1E5-41F8-8D2B-12C7EFB13AB7}"/>
              </a:ext>
            </a:extLst>
          </p:cNvPr>
          <p:cNvSpPr/>
          <p:nvPr/>
        </p:nvSpPr>
        <p:spPr>
          <a:xfrm>
            <a:off x="7213996" y="4475212"/>
            <a:ext cx="2194560" cy="369332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5A73A4-46A7-4A04-9F57-01D89C37DEA9}"/>
              </a:ext>
            </a:extLst>
          </p:cNvPr>
          <p:cNvSpPr/>
          <p:nvPr/>
        </p:nvSpPr>
        <p:spPr>
          <a:xfrm>
            <a:off x="7213996" y="5580113"/>
            <a:ext cx="2194560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직사각형 22">
            <a:extLst>
              <a:ext uri="{FF2B5EF4-FFF2-40B4-BE49-F238E27FC236}">
                <a16:creationId xmlns:a16="http://schemas.microsoft.com/office/drawing/2014/main" id="{AC905120-A914-4F3C-84E7-460644BDC7B9}"/>
              </a:ext>
            </a:extLst>
          </p:cNvPr>
          <p:cNvSpPr/>
          <p:nvPr/>
        </p:nvSpPr>
        <p:spPr>
          <a:xfrm>
            <a:off x="7572507" y="3783046"/>
            <a:ext cx="391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68" name="직사각형 22">
            <a:extLst>
              <a:ext uri="{FF2B5EF4-FFF2-40B4-BE49-F238E27FC236}">
                <a16:creationId xmlns:a16="http://schemas.microsoft.com/office/drawing/2014/main" id="{B52E3272-900F-4CC0-9BD5-1D38774AD30E}"/>
              </a:ext>
            </a:extLst>
          </p:cNvPr>
          <p:cNvSpPr/>
          <p:nvPr/>
        </p:nvSpPr>
        <p:spPr>
          <a:xfrm>
            <a:off x="7572507" y="4899296"/>
            <a:ext cx="391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69" name="직사각형 22">
            <a:extLst>
              <a:ext uri="{FF2B5EF4-FFF2-40B4-BE49-F238E27FC236}">
                <a16:creationId xmlns:a16="http://schemas.microsoft.com/office/drawing/2014/main" id="{22F2E037-3B2B-44FA-8CDC-FD852A7FDD07}"/>
              </a:ext>
            </a:extLst>
          </p:cNvPr>
          <p:cNvSpPr/>
          <p:nvPr/>
        </p:nvSpPr>
        <p:spPr>
          <a:xfrm>
            <a:off x="7572507" y="6015547"/>
            <a:ext cx="391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B98CCD-B99A-4C8B-BC5D-85E4D5E49C97}"/>
              </a:ext>
            </a:extLst>
          </p:cNvPr>
          <p:cNvSpPr txBox="1"/>
          <p:nvPr/>
        </p:nvSpPr>
        <p:spPr>
          <a:xfrm>
            <a:off x="4744072" y="1502572"/>
            <a:ext cx="685656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1" name="Text Placeholder 20">
            <a:extLst>
              <a:ext uri="{FF2B5EF4-FFF2-40B4-BE49-F238E27FC236}">
                <a16:creationId xmlns:a16="http://schemas.microsoft.com/office/drawing/2014/main" id="{DAEA2FCF-E953-4337-B26A-244E8BEFEFD0}"/>
              </a:ext>
            </a:extLst>
          </p:cNvPr>
          <p:cNvSpPr txBox="1">
            <a:spLocks/>
          </p:cNvSpPr>
          <p:nvPr/>
        </p:nvSpPr>
        <p:spPr>
          <a:xfrm>
            <a:off x="4883499" y="2244698"/>
            <a:ext cx="6717137" cy="86934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85C2F8"/>
      </a:accent2>
      <a:accent3>
        <a:srgbClr val="96E5D8"/>
      </a:accent3>
      <a:accent4>
        <a:srgbClr val="BE8BE2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4906</Words>
  <Application>Microsoft Office PowerPoint</Application>
  <PresentationFormat>Widescreen</PresentationFormat>
  <Paragraphs>517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77</cp:revision>
  <dcterms:created xsi:type="dcterms:W3CDTF">2020-01-20T05:08:25Z</dcterms:created>
  <dcterms:modified xsi:type="dcterms:W3CDTF">2021-02-08T01:51:15Z</dcterms:modified>
</cp:coreProperties>
</file>