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842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2966" y="2355726"/>
            <a:ext cx="5218068" cy="2488342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08" y="4173735"/>
            <a:ext cx="1092743" cy="27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3946" y="3734609"/>
            <a:ext cx="5218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962966" y="2798123"/>
            <a:ext cx="52180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28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2015-12-10T09:11:59Z</dcterms:modified>
</cp:coreProperties>
</file>