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04457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104456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9644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39297" y="195486"/>
            <a:ext cx="1053183" cy="258828"/>
            <a:chOff x="3275856" y="1242391"/>
            <a:chExt cx="1656184" cy="407020"/>
          </a:xfrm>
        </p:grpSpPr>
        <p:sp>
          <p:nvSpPr>
            <p:cNvPr id="12" name="Rounded Rectangle 11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2016-01-29T10:04:28Z</dcterms:modified>
</cp:coreProperties>
</file>