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60" r:id="rId4"/>
    <p:sldId id="357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61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72-4BD5-BB9C-FEA1230D40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72-4BD5-BB9C-FEA1230D40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72-4BD5-BB9C-FEA1230D40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72-4BD5-BB9C-FEA1230D4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14912"/>
        <c:axId val="35492224"/>
      </c:lineChart>
      <c:catAx>
        <c:axId val="4981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5492224"/>
        <c:crosses val="autoZero"/>
        <c:auto val="1"/>
        <c:lblAlgn val="ctr"/>
        <c:lblOffset val="100"/>
        <c:noMultiLvlLbl val="0"/>
      </c:catAx>
      <c:valAx>
        <c:axId val="35492224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9814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793762901567191E-2"/>
          <c:y val="9.5221149755947681E-3"/>
          <c:w val="0.9550331222461852"/>
          <c:h val="0.99047783210869755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21-4E8A-8017-E2D6B2C7B737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21-4E8A-8017-E2D6B2C7B737}"/>
              </c:ext>
            </c:extLst>
          </c:dPt>
          <c:dPt>
            <c:idx val="2"/>
            <c:bubble3D val="0"/>
            <c:explosion val="6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21-4E8A-8017-E2D6B2C7B737}"/>
              </c:ext>
            </c:extLst>
          </c:dPt>
          <c:dPt>
            <c:idx val="3"/>
            <c:bubble3D val="0"/>
            <c:explosion val="16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321-4E8A-8017-E2D6B2C7B737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321-4E8A-8017-E2D6B2C7B737}"/>
              </c:ext>
            </c:extLst>
          </c:dPt>
          <c:dLbls>
            <c:dLbl>
              <c:idx val="0"/>
              <c:layout>
                <c:manualLayout>
                  <c:x val="7.5494718905149805E-2"/>
                  <c:y val="-4.2247030740350605E-2"/>
                </c:manualLayout>
              </c:layout>
              <c:tx>
                <c:rich>
                  <a:bodyPr/>
                  <a:lstStyle/>
                  <a:p>
                    <a:fld id="{4C55C384-AF1C-4535-91CD-F8CA4DC7A21E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21-4E8A-8017-E2D6B2C7B737}"/>
                </c:ext>
              </c:extLst>
            </c:dLbl>
            <c:dLbl>
              <c:idx val="1"/>
              <c:layout>
                <c:manualLayout>
                  <c:x val="7.7111579533014923E-2"/>
                  <c:y val="3.4443785730359E-2"/>
                </c:manualLayout>
              </c:layout>
              <c:tx>
                <c:rich>
                  <a:bodyPr/>
                  <a:lstStyle/>
                  <a:p>
                    <a:fld id="{21497F14-1E49-43F4-AE45-906D5941274E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321-4E8A-8017-E2D6B2C7B737}"/>
                </c:ext>
              </c:extLst>
            </c:dLbl>
            <c:dLbl>
              <c:idx val="2"/>
              <c:layout>
                <c:manualLayout>
                  <c:x val="0.10669854315226861"/>
                  <c:y val="1.7241479848955948E-2"/>
                </c:manualLayout>
              </c:layout>
              <c:tx>
                <c:rich>
                  <a:bodyPr/>
                  <a:lstStyle/>
                  <a:p>
                    <a:fld id="{55EACCEE-884E-434D-AFC5-87BE90B6BD9B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321-4E8A-8017-E2D6B2C7B737}"/>
                </c:ext>
              </c:extLst>
            </c:dLbl>
            <c:dLbl>
              <c:idx val="3"/>
              <c:layout>
                <c:manualLayout>
                  <c:x val="-5.8073202044580136E-2"/>
                  <c:y val="8.0097306939249703E-4"/>
                </c:manualLayout>
              </c:layout>
              <c:tx>
                <c:rich>
                  <a:bodyPr/>
                  <a:lstStyle/>
                  <a:p>
                    <a:fld id="{645D93E4-5704-45A6-8634-BEFB5EF80C26}" type="VALUE">
                      <a:rPr lang="en-US" altLang="ko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321-4E8A-8017-E2D6B2C7B737}"/>
                </c:ext>
              </c:extLst>
            </c:dLbl>
            <c:dLbl>
              <c:idx val="4"/>
              <c:layout>
                <c:manualLayout>
                  <c:x val="-0.14574588008257003"/>
                  <c:y val="6.9900113858688134E-3"/>
                </c:manualLayout>
              </c:layout>
              <c:tx>
                <c:rich>
                  <a:bodyPr/>
                  <a:lstStyle/>
                  <a:p>
                    <a:fld id="{681F2DF2-1EC3-4FB4-9A97-E3FB0D89DEA3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321-4E8A-8017-E2D6B2C7B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21-4E8A-8017-E2D6B2C7B73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81816536201806"/>
          <c:y val="0.7374487072659317"/>
          <c:w val="0.73284888136465187"/>
          <c:h val="5.3399649976114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378E49D-65AE-4D04-8461-65932C231A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371CC08-7ED8-444C-AD50-E4F0B0AEC74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518837" y="1259959"/>
            <a:ext cx="7673163" cy="433808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2223866-8657-4507-B95A-AA93AAD075BE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FF7A32B-7592-4FB4-B321-813DB4998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0">
            <a:extLst>
              <a:ext uri="{FF2B5EF4-FFF2-40B4-BE49-F238E27FC236}">
                <a16:creationId xmlns:a16="http://schemas.microsoft.com/office/drawing/2014/main" id="{33E9DFB3-473C-4F65-9CAA-7B305D46D700}"/>
              </a:ext>
            </a:extLst>
          </p:cNvPr>
          <p:cNvSpPr/>
          <p:nvPr userDrawn="1"/>
        </p:nvSpPr>
        <p:spPr>
          <a:xfrm>
            <a:off x="-336024" y="5716837"/>
            <a:ext cx="4546999" cy="477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D5A3E9-5F90-4F91-B28A-43C2C98E3F16}"/>
              </a:ext>
            </a:extLst>
          </p:cNvPr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B859249-B134-47D3-87C6-1F1F3B0B053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E4FFDB9C-6874-4FC1-BCF1-3527B52793C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FC4A25A-3E8D-4CA6-8074-CFC9C4AAF2C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4AD85B98-04BC-4149-9AAF-A83CD27FD4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6BED880-04D6-4CDF-80DE-4718F4DC121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6673C15-C2F2-4D33-B6B8-CE7B8C3D6D9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33F060D-44E8-44A8-8EA8-CF85F4E1C2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E0328-9919-4AA5-B345-D27443B0F5D3}"/>
              </a:ext>
            </a:extLst>
          </p:cNvPr>
          <p:cNvSpPr/>
          <p:nvPr userDrawn="1"/>
        </p:nvSpPr>
        <p:spPr>
          <a:xfrm>
            <a:off x="1544417" y="1816072"/>
            <a:ext cx="2627534" cy="1962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DB0C8-2C48-43B8-8A2B-D023690A459E}"/>
              </a:ext>
            </a:extLst>
          </p:cNvPr>
          <p:cNvSpPr/>
          <p:nvPr userDrawn="1"/>
        </p:nvSpPr>
        <p:spPr>
          <a:xfrm>
            <a:off x="5197607" y="1816072"/>
            <a:ext cx="2627534" cy="1962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F0998-0191-4AA1-BD74-CC67C4ECD3F2}"/>
              </a:ext>
            </a:extLst>
          </p:cNvPr>
          <p:cNvSpPr/>
          <p:nvPr userDrawn="1"/>
        </p:nvSpPr>
        <p:spPr>
          <a:xfrm>
            <a:off x="8850797" y="1816072"/>
            <a:ext cx="2627534" cy="196215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7629ABE-2596-48D1-A7D6-BD92DDC92F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91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BE804E2-1E79-4617-AD0C-DB0A5DDDBF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410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947BF4F-120D-4F3B-BAE0-307CA5772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9729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DA801E-D0AA-4624-AA3C-65562798CCC5}"/>
              </a:ext>
            </a:extLst>
          </p:cNvPr>
          <p:cNvSpPr/>
          <p:nvPr userDrawn="1"/>
        </p:nvSpPr>
        <p:spPr>
          <a:xfrm>
            <a:off x="1544417" y="4159030"/>
            <a:ext cx="2627534" cy="1962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FDBBF-0181-4065-ADD7-596A70ED15E7}"/>
              </a:ext>
            </a:extLst>
          </p:cNvPr>
          <p:cNvSpPr/>
          <p:nvPr userDrawn="1"/>
        </p:nvSpPr>
        <p:spPr>
          <a:xfrm>
            <a:off x="5197607" y="4159030"/>
            <a:ext cx="2627534" cy="196215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A4459-21FA-4E2C-AB09-A6E10F9BAE3B}"/>
              </a:ext>
            </a:extLst>
          </p:cNvPr>
          <p:cNvSpPr/>
          <p:nvPr userDrawn="1"/>
        </p:nvSpPr>
        <p:spPr>
          <a:xfrm>
            <a:off x="8850797" y="4159030"/>
            <a:ext cx="2627534" cy="1962150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824B42AE-110B-46E6-B255-2A380981FD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91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B75D05D-FB0D-4FB0-BE9C-F5CD22E432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410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D76F4C8-E444-4F51-BA1A-BFEADCC366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9729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28E09DA-7582-43D5-8FE5-16F6E45B9AEE}"/>
              </a:ext>
            </a:extLst>
          </p:cNvPr>
          <p:cNvSpPr/>
          <p:nvPr userDrawn="1"/>
        </p:nvSpPr>
        <p:spPr>
          <a:xfrm>
            <a:off x="8658318" y="966364"/>
            <a:ext cx="2627534" cy="262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D7C61-8DAE-43B3-828D-8EBCFECF75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7165" y="1103928"/>
            <a:ext cx="2628000" cy="262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74FD28-79BD-4707-8D4E-19091726CAC2}"/>
              </a:ext>
            </a:extLst>
          </p:cNvPr>
          <p:cNvSpPr/>
          <p:nvPr userDrawn="1"/>
        </p:nvSpPr>
        <p:spPr>
          <a:xfrm>
            <a:off x="6257409" y="3345796"/>
            <a:ext cx="2902614" cy="29031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3E80315-C694-40E6-985F-E608ECE88B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65742" y="3250976"/>
            <a:ext cx="2903128" cy="2903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5">
            <a:extLst>
              <a:ext uri="{FF2B5EF4-FFF2-40B4-BE49-F238E27FC236}">
                <a16:creationId xmlns:a16="http://schemas.microsoft.com/office/drawing/2014/main" id="{97B5B012-5088-4057-BFDA-B56D0EFB7C7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05ED100-9A79-4997-BDFA-8362CEE05BA8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DBBD408-FB29-43A7-A202-10C1284689A4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DA54A23B-F3F9-4A05-BF9E-0D55C07F9CE1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8E18F695-0ED6-4175-A549-77B7CC890A6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8AFD1071-D8E2-4E93-B96A-EA90009FB8E7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6F99B297-FE3C-455A-AB5B-AF72DD17E811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B1B806E9-4115-46A7-9DEB-BCA56ABFAE3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4FF48343-44D5-4F80-A2D1-6FFD733B0B7E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87921273-B43D-4085-8FF6-F7444AE7C480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148FFA99-BA9E-478B-9980-603EA4B5B0E5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50447D60-E4C1-4CEC-AA75-C3D5C0867FF4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B8551F6-C920-47F1-9EAB-3FD8221760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B15A05-CA07-417F-9666-5228808E368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E2C7528-1052-4DD6-934E-F055F8A0B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43E79C13-A1FB-4CC4-B0E2-5713545028BF}"/>
              </a:ext>
            </a:extLst>
          </p:cNvPr>
          <p:cNvSpPr/>
          <p:nvPr userDrawn="1"/>
        </p:nvSpPr>
        <p:spPr>
          <a:xfrm>
            <a:off x="5322516" y="476661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37BB6-BA94-4617-B942-1F9B66EBC35E}"/>
              </a:ext>
            </a:extLst>
          </p:cNvPr>
          <p:cNvGrpSpPr/>
          <p:nvPr/>
        </p:nvGrpSpPr>
        <p:grpSpPr>
          <a:xfrm>
            <a:off x="3452949" y="1941048"/>
            <a:ext cx="5286102" cy="2975904"/>
            <a:chOff x="3452949" y="1941048"/>
            <a:chExt cx="5286102" cy="2975904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3452950" y="4075177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3452949" y="1941048"/>
              <a:ext cx="5286102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Free Natural</a:t>
              </a:r>
            </a:p>
            <a:p>
              <a:pPr algn="ctr"/>
              <a:r>
                <a:rPr lang="en-US" sz="5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PPT Templates</a:t>
              </a:r>
              <a:endParaRPr lang="ko-KR" altLang="en-US" sz="54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3452949" y="3673231"/>
              <a:ext cx="528610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A81106C-4A25-414A-B03C-328D3D3E8974}"/>
                </a:ext>
              </a:extLst>
            </p:cNvPr>
            <p:cNvSpPr/>
            <p:nvPr/>
          </p:nvSpPr>
          <p:spPr>
            <a:xfrm>
              <a:off x="5253701" y="4484035"/>
              <a:ext cx="1684599" cy="432917"/>
            </a:xfrm>
            <a:custGeom>
              <a:avLst/>
              <a:gdLst>
                <a:gd name="connsiteX0" fmla="*/ 1270457 w 1684599"/>
                <a:gd name="connsiteY0" fmla="*/ 318010 h 432917"/>
                <a:gd name="connsiteX1" fmla="*/ 1282754 w 1684599"/>
                <a:gd name="connsiteY1" fmla="*/ 318010 h 432917"/>
                <a:gd name="connsiteX2" fmla="*/ 1282754 w 1684599"/>
                <a:gd name="connsiteY2" fmla="*/ 328456 h 432917"/>
                <a:gd name="connsiteX3" fmla="*/ 1270457 w 1684599"/>
                <a:gd name="connsiteY3" fmla="*/ 328456 h 432917"/>
                <a:gd name="connsiteX4" fmla="*/ 1388670 w 1684599"/>
                <a:gd name="connsiteY4" fmla="*/ 282441 h 432917"/>
                <a:gd name="connsiteX5" fmla="*/ 1375712 w 1684599"/>
                <a:gd name="connsiteY5" fmla="*/ 287069 h 432917"/>
                <a:gd name="connsiteX6" fmla="*/ 1370819 w 1684599"/>
                <a:gd name="connsiteY6" fmla="*/ 301217 h 432917"/>
                <a:gd name="connsiteX7" fmla="*/ 1375844 w 1684599"/>
                <a:gd name="connsiteY7" fmla="*/ 315234 h 432917"/>
                <a:gd name="connsiteX8" fmla="*/ 1388670 w 1684599"/>
                <a:gd name="connsiteY8" fmla="*/ 319994 h 432917"/>
                <a:gd name="connsiteX9" fmla="*/ 1401364 w 1684599"/>
                <a:gd name="connsiteY9" fmla="*/ 315234 h 432917"/>
                <a:gd name="connsiteX10" fmla="*/ 1406389 w 1684599"/>
                <a:gd name="connsiteY10" fmla="*/ 300953 h 432917"/>
                <a:gd name="connsiteX11" fmla="*/ 1401496 w 1684599"/>
                <a:gd name="connsiteY11" fmla="*/ 286937 h 432917"/>
                <a:gd name="connsiteX12" fmla="*/ 1388670 w 1684599"/>
                <a:gd name="connsiteY12" fmla="*/ 282441 h 432917"/>
                <a:gd name="connsiteX13" fmla="*/ 1425033 w 1684599"/>
                <a:gd name="connsiteY13" fmla="*/ 273846 h 432917"/>
                <a:gd name="connsiteX14" fmla="*/ 1444339 w 1684599"/>
                <a:gd name="connsiteY14" fmla="*/ 273846 h 432917"/>
                <a:gd name="connsiteX15" fmla="*/ 1455975 w 1684599"/>
                <a:gd name="connsiteY15" fmla="*/ 311134 h 432917"/>
                <a:gd name="connsiteX16" fmla="*/ 1467479 w 1684599"/>
                <a:gd name="connsiteY16" fmla="*/ 273846 h 432917"/>
                <a:gd name="connsiteX17" fmla="*/ 1486916 w 1684599"/>
                <a:gd name="connsiteY17" fmla="*/ 273846 h 432917"/>
                <a:gd name="connsiteX18" fmla="*/ 1486916 w 1684599"/>
                <a:gd name="connsiteY18" fmla="*/ 328456 h 432917"/>
                <a:gd name="connsiteX19" fmla="*/ 1474883 w 1684599"/>
                <a:gd name="connsiteY19" fmla="*/ 328456 h 432917"/>
                <a:gd name="connsiteX20" fmla="*/ 1474883 w 1684599"/>
                <a:gd name="connsiteY20" fmla="*/ 285482 h 432917"/>
                <a:gd name="connsiteX21" fmla="*/ 1462190 w 1684599"/>
                <a:gd name="connsiteY21" fmla="*/ 328456 h 432917"/>
                <a:gd name="connsiteX22" fmla="*/ 1449760 w 1684599"/>
                <a:gd name="connsiteY22" fmla="*/ 328456 h 432917"/>
                <a:gd name="connsiteX23" fmla="*/ 1437066 w 1684599"/>
                <a:gd name="connsiteY23" fmla="*/ 285482 h 432917"/>
                <a:gd name="connsiteX24" fmla="*/ 1437066 w 1684599"/>
                <a:gd name="connsiteY24" fmla="*/ 328456 h 432917"/>
                <a:gd name="connsiteX25" fmla="*/ 1425033 w 1684599"/>
                <a:gd name="connsiteY25" fmla="*/ 328456 h 432917"/>
                <a:gd name="connsiteX26" fmla="*/ 1388538 w 1684599"/>
                <a:gd name="connsiteY26" fmla="*/ 272920 h 432917"/>
                <a:gd name="connsiteX27" fmla="*/ 1411149 w 1684599"/>
                <a:gd name="connsiteY27" fmla="*/ 280457 h 432917"/>
                <a:gd name="connsiteX28" fmla="*/ 1419612 w 1684599"/>
                <a:gd name="connsiteY28" fmla="*/ 301217 h 432917"/>
                <a:gd name="connsiteX29" fmla="*/ 1411149 w 1684599"/>
                <a:gd name="connsiteY29" fmla="*/ 321845 h 432917"/>
                <a:gd name="connsiteX30" fmla="*/ 1388538 w 1684599"/>
                <a:gd name="connsiteY30" fmla="*/ 329250 h 432917"/>
                <a:gd name="connsiteX31" fmla="*/ 1365795 w 1684599"/>
                <a:gd name="connsiteY31" fmla="*/ 321845 h 432917"/>
                <a:gd name="connsiteX32" fmla="*/ 1357332 w 1684599"/>
                <a:gd name="connsiteY32" fmla="*/ 301350 h 432917"/>
                <a:gd name="connsiteX33" fmla="*/ 1360241 w 1684599"/>
                <a:gd name="connsiteY33" fmla="*/ 287333 h 432917"/>
                <a:gd name="connsiteX34" fmla="*/ 1366191 w 1684599"/>
                <a:gd name="connsiteY34" fmla="*/ 279796 h 432917"/>
                <a:gd name="connsiteX35" fmla="*/ 1374522 w 1684599"/>
                <a:gd name="connsiteY35" fmla="*/ 274904 h 432917"/>
                <a:gd name="connsiteX36" fmla="*/ 1388538 w 1684599"/>
                <a:gd name="connsiteY36" fmla="*/ 272920 h 432917"/>
                <a:gd name="connsiteX37" fmla="*/ 1322688 w 1684599"/>
                <a:gd name="connsiteY37" fmla="*/ 272920 h 432917"/>
                <a:gd name="connsiteX38" fmla="*/ 1341729 w 1684599"/>
                <a:gd name="connsiteY38" fmla="*/ 278871 h 432917"/>
                <a:gd name="connsiteX39" fmla="*/ 1348340 w 1684599"/>
                <a:gd name="connsiteY39" fmla="*/ 288920 h 432917"/>
                <a:gd name="connsiteX40" fmla="*/ 1335514 w 1684599"/>
                <a:gd name="connsiteY40" fmla="*/ 291565 h 432917"/>
                <a:gd name="connsiteX41" fmla="*/ 1330754 w 1684599"/>
                <a:gd name="connsiteY41" fmla="*/ 284821 h 432917"/>
                <a:gd name="connsiteX42" fmla="*/ 1322027 w 1684599"/>
                <a:gd name="connsiteY42" fmla="*/ 282309 h 432917"/>
                <a:gd name="connsiteX43" fmla="*/ 1310523 w 1684599"/>
                <a:gd name="connsiteY43" fmla="*/ 286672 h 432917"/>
                <a:gd name="connsiteX44" fmla="*/ 1306027 w 1684599"/>
                <a:gd name="connsiteY44" fmla="*/ 300821 h 432917"/>
                <a:gd name="connsiteX45" fmla="*/ 1310390 w 1684599"/>
                <a:gd name="connsiteY45" fmla="*/ 315630 h 432917"/>
                <a:gd name="connsiteX46" fmla="*/ 1321762 w 1684599"/>
                <a:gd name="connsiteY46" fmla="*/ 319994 h 432917"/>
                <a:gd name="connsiteX47" fmla="*/ 1330622 w 1684599"/>
                <a:gd name="connsiteY47" fmla="*/ 317217 h 432917"/>
                <a:gd name="connsiteX48" fmla="*/ 1335911 w 1684599"/>
                <a:gd name="connsiteY48" fmla="*/ 308490 h 432917"/>
                <a:gd name="connsiteX49" fmla="*/ 1348472 w 1684599"/>
                <a:gd name="connsiteY49" fmla="*/ 311928 h 432917"/>
                <a:gd name="connsiteX50" fmla="*/ 1338820 w 1684599"/>
                <a:gd name="connsiteY50" fmla="*/ 325151 h 432917"/>
                <a:gd name="connsiteX51" fmla="*/ 1321762 w 1684599"/>
                <a:gd name="connsiteY51" fmla="*/ 329514 h 432917"/>
                <a:gd name="connsiteX52" fmla="*/ 1300738 w 1684599"/>
                <a:gd name="connsiteY52" fmla="*/ 322109 h 432917"/>
                <a:gd name="connsiteX53" fmla="*/ 1292540 w 1684599"/>
                <a:gd name="connsiteY53" fmla="*/ 301746 h 432917"/>
                <a:gd name="connsiteX54" fmla="*/ 1300738 w 1684599"/>
                <a:gd name="connsiteY54" fmla="*/ 280590 h 432917"/>
                <a:gd name="connsiteX55" fmla="*/ 1322688 w 1684599"/>
                <a:gd name="connsiteY55" fmla="*/ 272920 h 432917"/>
                <a:gd name="connsiteX56" fmla="*/ 1016180 w 1684599"/>
                <a:gd name="connsiteY56" fmla="*/ 134080 h 432917"/>
                <a:gd name="connsiteX57" fmla="*/ 1016180 w 1684599"/>
                <a:gd name="connsiteY57" fmla="*/ 200723 h 432917"/>
                <a:gd name="connsiteX58" fmla="*/ 1039055 w 1684599"/>
                <a:gd name="connsiteY58" fmla="*/ 200723 h 432917"/>
                <a:gd name="connsiteX59" fmla="*/ 1072113 w 1684599"/>
                <a:gd name="connsiteY59" fmla="*/ 197021 h 432917"/>
                <a:gd name="connsiteX60" fmla="*/ 1085203 w 1684599"/>
                <a:gd name="connsiteY60" fmla="*/ 185517 h 432917"/>
                <a:gd name="connsiteX61" fmla="*/ 1089964 w 1684599"/>
                <a:gd name="connsiteY61" fmla="*/ 167269 h 432917"/>
                <a:gd name="connsiteX62" fmla="*/ 1083352 w 1684599"/>
                <a:gd name="connsiteY62" fmla="*/ 146113 h 432917"/>
                <a:gd name="connsiteX63" fmla="*/ 1066559 w 1684599"/>
                <a:gd name="connsiteY63" fmla="*/ 135667 h 432917"/>
                <a:gd name="connsiteX64" fmla="*/ 1036411 w 1684599"/>
                <a:gd name="connsiteY64" fmla="*/ 134080 h 432917"/>
                <a:gd name="connsiteX65" fmla="*/ 822993 w 1684599"/>
                <a:gd name="connsiteY65" fmla="*/ 134080 h 432917"/>
                <a:gd name="connsiteX66" fmla="*/ 822993 w 1684599"/>
                <a:gd name="connsiteY66" fmla="*/ 200723 h 432917"/>
                <a:gd name="connsiteX67" fmla="*/ 845869 w 1684599"/>
                <a:gd name="connsiteY67" fmla="*/ 200723 h 432917"/>
                <a:gd name="connsiteX68" fmla="*/ 878926 w 1684599"/>
                <a:gd name="connsiteY68" fmla="*/ 197021 h 432917"/>
                <a:gd name="connsiteX69" fmla="*/ 892017 w 1684599"/>
                <a:gd name="connsiteY69" fmla="*/ 185517 h 432917"/>
                <a:gd name="connsiteX70" fmla="*/ 896777 w 1684599"/>
                <a:gd name="connsiteY70" fmla="*/ 167269 h 432917"/>
                <a:gd name="connsiteX71" fmla="*/ 890166 w 1684599"/>
                <a:gd name="connsiteY71" fmla="*/ 146113 h 432917"/>
                <a:gd name="connsiteX72" fmla="*/ 873373 w 1684599"/>
                <a:gd name="connsiteY72" fmla="*/ 135667 h 432917"/>
                <a:gd name="connsiteX73" fmla="*/ 843224 w 1684599"/>
                <a:gd name="connsiteY73" fmla="*/ 134080 h 432917"/>
                <a:gd name="connsiteX74" fmla="*/ 626501 w 1684599"/>
                <a:gd name="connsiteY74" fmla="*/ 103271 h 432917"/>
                <a:gd name="connsiteX75" fmla="*/ 645278 w 1684599"/>
                <a:gd name="connsiteY75" fmla="*/ 103800 h 432917"/>
                <a:gd name="connsiteX76" fmla="*/ 640121 w 1684599"/>
                <a:gd name="connsiteY76" fmla="*/ 319994 h 432917"/>
                <a:gd name="connsiteX77" fmla="*/ 743524 w 1684599"/>
                <a:gd name="connsiteY77" fmla="*/ 319994 h 432917"/>
                <a:gd name="connsiteX78" fmla="*/ 743524 w 1684599"/>
                <a:gd name="connsiteY78" fmla="*/ 338902 h 432917"/>
                <a:gd name="connsiteX79" fmla="*/ 620948 w 1684599"/>
                <a:gd name="connsiteY79" fmla="*/ 338902 h 432917"/>
                <a:gd name="connsiteX80" fmla="*/ 475496 w 1684599"/>
                <a:gd name="connsiteY80" fmla="*/ 103271 h 432917"/>
                <a:gd name="connsiteX81" fmla="*/ 494272 w 1684599"/>
                <a:gd name="connsiteY81" fmla="*/ 103800 h 432917"/>
                <a:gd name="connsiteX82" fmla="*/ 489644 w 1684599"/>
                <a:gd name="connsiteY82" fmla="*/ 319994 h 432917"/>
                <a:gd name="connsiteX83" fmla="*/ 583527 w 1684599"/>
                <a:gd name="connsiteY83" fmla="*/ 319994 h 432917"/>
                <a:gd name="connsiteX84" fmla="*/ 583527 w 1684599"/>
                <a:gd name="connsiteY84" fmla="*/ 338902 h 432917"/>
                <a:gd name="connsiteX85" fmla="*/ 470339 w 1684599"/>
                <a:gd name="connsiteY85" fmla="*/ 338902 h 432917"/>
                <a:gd name="connsiteX86" fmla="*/ 340754 w 1684599"/>
                <a:gd name="connsiteY86" fmla="*/ 103271 h 432917"/>
                <a:gd name="connsiteX87" fmla="*/ 441645 w 1684599"/>
                <a:gd name="connsiteY87" fmla="*/ 332422 h 432917"/>
                <a:gd name="connsiteX88" fmla="*/ 424191 w 1684599"/>
                <a:gd name="connsiteY88" fmla="*/ 338902 h 432917"/>
                <a:gd name="connsiteX89" fmla="*/ 341019 w 1684599"/>
                <a:gd name="connsiteY89" fmla="*/ 150226 h 432917"/>
                <a:gd name="connsiteX90" fmla="*/ 262871 w 1684599"/>
                <a:gd name="connsiteY90" fmla="*/ 334133 h 432917"/>
                <a:gd name="connsiteX91" fmla="*/ 245285 w 1684599"/>
                <a:gd name="connsiteY91" fmla="*/ 327653 h 432917"/>
                <a:gd name="connsiteX92" fmla="*/ 1152640 w 1684599"/>
                <a:gd name="connsiteY92" fmla="*/ 94147 h 432917"/>
                <a:gd name="connsiteX93" fmla="*/ 1317530 w 1684599"/>
                <a:gd name="connsiteY93" fmla="*/ 94147 h 432917"/>
                <a:gd name="connsiteX94" fmla="*/ 1317530 w 1684599"/>
                <a:gd name="connsiteY94" fmla="*/ 133948 h 432917"/>
                <a:gd name="connsiteX95" fmla="*/ 1256176 w 1684599"/>
                <a:gd name="connsiteY95" fmla="*/ 133948 h 432917"/>
                <a:gd name="connsiteX96" fmla="*/ 1256176 w 1684599"/>
                <a:gd name="connsiteY96" fmla="*/ 329514 h 432917"/>
                <a:gd name="connsiteX97" fmla="*/ 1214259 w 1684599"/>
                <a:gd name="connsiteY97" fmla="*/ 329514 h 432917"/>
                <a:gd name="connsiteX98" fmla="*/ 1214259 w 1684599"/>
                <a:gd name="connsiteY98" fmla="*/ 133948 h 432917"/>
                <a:gd name="connsiteX99" fmla="*/ 1152640 w 1684599"/>
                <a:gd name="connsiteY99" fmla="*/ 133948 h 432917"/>
                <a:gd name="connsiteX100" fmla="*/ 974396 w 1684599"/>
                <a:gd name="connsiteY100" fmla="*/ 94147 h 432917"/>
                <a:gd name="connsiteX101" fmla="*/ 1041568 w 1684599"/>
                <a:gd name="connsiteY101" fmla="*/ 94147 h 432917"/>
                <a:gd name="connsiteX102" fmla="*/ 1091418 w 1684599"/>
                <a:gd name="connsiteY102" fmla="*/ 97717 h 432917"/>
                <a:gd name="connsiteX103" fmla="*/ 1121302 w 1684599"/>
                <a:gd name="connsiteY103" fmla="*/ 120725 h 432917"/>
                <a:gd name="connsiteX104" fmla="*/ 1133335 w 1684599"/>
                <a:gd name="connsiteY104" fmla="*/ 166608 h 432917"/>
                <a:gd name="connsiteX105" fmla="*/ 1126459 w 1684599"/>
                <a:gd name="connsiteY105" fmla="*/ 203103 h 432917"/>
                <a:gd name="connsiteX106" fmla="*/ 1108872 w 1684599"/>
                <a:gd name="connsiteY106" fmla="*/ 226243 h 432917"/>
                <a:gd name="connsiteX107" fmla="*/ 1087187 w 1684599"/>
                <a:gd name="connsiteY107" fmla="*/ 237350 h 432917"/>
                <a:gd name="connsiteX108" fmla="*/ 1043684 w 1684599"/>
                <a:gd name="connsiteY108" fmla="*/ 240656 h 432917"/>
                <a:gd name="connsiteX109" fmla="*/ 1016312 w 1684599"/>
                <a:gd name="connsiteY109" fmla="*/ 240656 h 432917"/>
                <a:gd name="connsiteX110" fmla="*/ 1016312 w 1684599"/>
                <a:gd name="connsiteY110" fmla="*/ 329382 h 432917"/>
                <a:gd name="connsiteX111" fmla="*/ 974396 w 1684599"/>
                <a:gd name="connsiteY111" fmla="*/ 329382 h 432917"/>
                <a:gd name="connsiteX112" fmla="*/ 781077 w 1684599"/>
                <a:gd name="connsiteY112" fmla="*/ 94147 h 432917"/>
                <a:gd name="connsiteX113" fmla="*/ 848249 w 1684599"/>
                <a:gd name="connsiteY113" fmla="*/ 94147 h 432917"/>
                <a:gd name="connsiteX114" fmla="*/ 898099 w 1684599"/>
                <a:gd name="connsiteY114" fmla="*/ 97717 h 432917"/>
                <a:gd name="connsiteX115" fmla="*/ 927983 w 1684599"/>
                <a:gd name="connsiteY115" fmla="*/ 120725 h 432917"/>
                <a:gd name="connsiteX116" fmla="*/ 940016 w 1684599"/>
                <a:gd name="connsiteY116" fmla="*/ 166608 h 432917"/>
                <a:gd name="connsiteX117" fmla="*/ 933140 w 1684599"/>
                <a:gd name="connsiteY117" fmla="*/ 203103 h 432917"/>
                <a:gd name="connsiteX118" fmla="*/ 915554 w 1684599"/>
                <a:gd name="connsiteY118" fmla="*/ 226243 h 432917"/>
                <a:gd name="connsiteX119" fmla="*/ 893868 w 1684599"/>
                <a:gd name="connsiteY119" fmla="*/ 237350 h 432917"/>
                <a:gd name="connsiteX120" fmla="*/ 850365 w 1684599"/>
                <a:gd name="connsiteY120" fmla="*/ 240656 h 432917"/>
                <a:gd name="connsiteX121" fmla="*/ 822993 w 1684599"/>
                <a:gd name="connsiteY121" fmla="*/ 240656 h 432917"/>
                <a:gd name="connsiteX122" fmla="*/ 822993 w 1684599"/>
                <a:gd name="connsiteY122" fmla="*/ 329382 h 432917"/>
                <a:gd name="connsiteX123" fmla="*/ 781077 w 1684599"/>
                <a:gd name="connsiteY123" fmla="*/ 329382 h 432917"/>
                <a:gd name="connsiteX124" fmla="*/ 216459 w 1684599"/>
                <a:gd name="connsiteY124" fmla="*/ 18776 h 432917"/>
                <a:gd name="connsiteX125" fmla="*/ 18776 w 1684599"/>
                <a:gd name="connsiteY125" fmla="*/ 216458 h 432917"/>
                <a:gd name="connsiteX126" fmla="*/ 216459 w 1684599"/>
                <a:gd name="connsiteY126" fmla="*/ 414141 h 432917"/>
                <a:gd name="connsiteX127" fmla="*/ 1468140 w 1684599"/>
                <a:gd name="connsiteY127" fmla="*/ 414141 h 432917"/>
                <a:gd name="connsiteX128" fmla="*/ 1665823 w 1684599"/>
                <a:gd name="connsiteY128" fmla="*/ 216458 h 432917"/>
                <a:gd name="connsiteX129" fmla="*/ 1468140 w 1684599"/>
                <a:gd name="connsiteY129" fmla="*/ 18776 h 432917"/>
                <a:gd name="connsiteX130" fmla="*/ 216459 w 1684599"/>
                <a:gd name="connsiteY130" fmla="*/ 0 h 432917"/>
                <a:gd name="connsiteX131" fmla="*/ 1468140 w 1684599"/>
                <a:gd name="connsiteY131" fmla="*/ 0 h 432917"/>
                <a:gd name="connsiteX132" fmla="*/ 1684599 w 1684599"/>
                <a:gd name="connsiteY132" fmla="*/ 216458 h 432917"/>
                <a:gd name="connsiteX133" fmla="*/ 1468140 w 1684599"/>
                <a:gd name="connsiteY133" fmla="*/ 432917 h 432917"/>
                <a:gd name="connsiteX134" fmla="*/ 216459 w 1684599"/>
                <a:gd name="connsiteY134" fmla="*/ 432917 h 432917"/>
                <a:gd name="connsiteX135" fmla="*/ 0 w 1684599"/>
                <a:gd name="connsiteY135" fmla="*/ 216458 h 432917"/>
                <a:gd name="connsiteX136" fmla="*/ 216459 w 1684599"/>
                <a:gd name="connsiteY136" fmla="*/ 0 h 4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684599" h="432917">
                  <a:moveTo>
                    <a:pt x="1270457" y="318010"/>
                  </a:moveTo>
                  <a:lnTo>
                    <a:pt x="1282754" y="318010"/>
                  </a:lnTo>
                  <a:lnTo>
                    <a:pt x="1282754" y="328456"/>
                  </a:lnTo>
                  <a:lnTo>
                    <a:pt x="1270457" y="328456"/>
                  </a:lnTo>
                  <a:close/>
                  <a:moveTo>
                    <a:pt x="1388670" y="282441"/>
                  </a:moveTo>
                  <a:cubicBezTo>
                    <a:pt x="1383381" y="282441"/>
                    <a:pt x="1379017" y="284027"/>
                    <a:pt x="1375712" y="287069"/>
                  </a:cubicBezTo>
                  <a:cubicBezTo>
                    <a:pt x="1372406" y="290242"/>
                    <a:pt x="1370819" y="294870"/>
                    <a:pt x="1370819" y="301217"/>
                  </a:cubicBezTo>
                  <a:cubicBezTo>
                    <a:pt x="1370819" y="307432"/>
                    <a:pt x="1372538" y="312060"/>
                    <a:pt x="1375844" y="315234"/>
                  </a:cubicBezTo>
                  <a:cubicBezTo>
                    <a:pt x="1379150" y="318407"/>
                    <a:pt x="1383513" y="319994"/>
                    <a:pt x="1388670" y="319994"/>
                  </a:cubicBezTo>
                  <a:cubicBezTo>
                    <a:pt x="1393827" y="319994"/>
                    <a:pt x="1398058" y="318407"/>
                    <a:pt x="1401364" y="315234"/>
                  </a:cubicBezTo>
                  <a:cubicBezTo>
                    <a:pt x="1404670" y="312060"/>
                    <a:pt x="1406389" y="307300"/>
                    <a:pt x="1406389" y="300953"/>
                  </a:cubicBezTo>
                  <a:cubicBezTo>
                    <a:pt x="1406389" y="294738"/>
                    <a:pt x="1404802" y="289978"/>
                    <a:pt x="1401496" y="286937"/>
                  </a:cubicBezTo>
                  <a:cubicBezTo>
                    <a:pt x="1398191" y="283895"/>
                    <a:pt x="1393959" y="282441"/>
                    <a:pt x="1388670" y="282441"/>
                  </a:cubicBezTo>
                  <a:close/>
                  <a:moveTo>
                    <a:pt x="1425033" y="273846"/>
                  </a:moveTo>
                  <a:lnTo>
                    <a:pt x="1444339" y="273846"/>
                  </a:lnTo>
                  <a:lnTo>
                    <a:pt x="1455975" y="311134"/>
                  </a:lnTo>
                  <a:lnTo>
                    <a:pt x="1467479" y="273846"/>
                  </a:lnTo>
                  <a:lnTo>
                    <a:pt x="1486916" y="273846"/>
                  </a:lnTo>
                  <a:lnTo>
                    <a:pt x="1486916" y="328456"/>
                  </a:lnTo>
                  <a:lnTo>
                    <a:pt x="1474883" y="328456"/>
                  </a:lnTo>
                  <a:lnTo>
                    <a:pt x="1474883" y="285482"/>
                  </a:lnTo>
                  <a:lnTo>
                    <a:pt x="1462190" y="328456"/>
                  </a:lnTo>
                  <a:lnTo>
                    <a:pt x="1449760" y="328456"/>
                  </a:lnTo>
                  <a:lnTo>
                    <a:pt x="1437066" y="285482"/>
                  </a:lnTo>
                  <a:lnTo>
                    <a:pt x="1437066" y="328456"/>
                  </a:lnTo>
                  <a:lnTo>
                    <a:pt x="1425033" y="328456"/>
                  </a:lnTo>
                  <a:close/>
                  <a:moveTo>
                    <a:pt x="1388538" y="272920"/>
                  </a:moveTo>
                  <a:cubicBezTo>
                    <a:pt x="1397926" y="272920"/>
                    <a:pt x="1405595" y="275433"/>
                    <a:pt x="1411149" y="280457"/>
                  </a:cubicBezTo>
                  <a:cubicBezTo>
                    <a:pt x="1416835" y="285482"/>
                    <a:pt x="1419612" y="292358"/>
                    <a:pt x="1419612" y="301217"/>
                  </a:cubicBezTo>
                  <a:cubicBezTo>
                    <a:pt x="1419612" y="310077"/>
                    <a:pt x="1416835" y="316953"/>
                    <a:pt x="1411149" y="321845"/>
                  </a:cubicBezTo>
                  <a:cubicBezTo>
                    <a:pt x="1405463" y="326870"/>
                    <a:pt x="1398058" y="329250"/>
                    <a:pt x="1388538" y="329250"/>
                  </a:cubicBezTo>
                  <a:cubicBezTo>
                    <a:pt x="1379017" y="329250"/>
                    <a:pt x="1371480" y="326738"/>
                    <a:pt x="1365795" y="321845"/>
                  </a:cubicBezTo>
                  <a:cubicBezTo>
                    <a:pt x="1360109" y="316953"/>
                    <a:pt x="1357332" y="310077"/>
                    <a:pt x="1357332" y="301350"/>
                  </a:cubicBezTo>
                  <a:cubicBezTo>
                    <a:pt x="1357332" y="295796"/>
                    <a:pt x="1358257" y="291168"/>
                    <a:pt x="1360241" y="287333"/>
                  </a:cubicBezTo>
                  <a:cubicBezTo>
                    <a:pt x="1361695" y="284556"/>
                    <a:pt x="1363679" y="282044"/>
                    <a:pt x="1366191" y="279796"/>
                  </a:cubicBezTo>
                  <a:cubicBezTo>
                    <a:pt x="1368703" y="277548"/>
                    <a:pt x="1371480" y="275962"/>
                    <a:pt x="1374522" y="274904"/>
                  </a:cubicBezTo>
                  <a:cubicBezTo>
                    <a:pt x="1378621" y="273714"/>
                    <a:pt x="1383249" y="272920"/>
                    <a:pt x="1388538" y="272920"/>
                  </a:cubicBezTo>
                  <a:close/>
                  <a:moveTo>
                    <a:pt x="1322688" y="272920"/>
                  </a:moveTo>
                  <a:cubicBezTo>
                    <a:pt x="1330489" y="272920"/>
                    <a:pt x="1336836" y="274904"/>
                    <a:pt x="1341729" y="278871"/>
                  </a:cubicBezTo>
                  <a:cubicBezTo>
                    <a:pt x="1344638" y="281251"/>
                    <a:pt x="1346886" y="284556"/>
                    <a:pt x="1348340" y="288920"/>
                  </a:cubicBezTo>
                  <a:lnTo>
                    <a:pt x="1335514" y="291565"/>
                  </a:lnTo>
                  <a:cubicBezTo>
                    <a:pt x="1334721" y="288788"/>
                    <a:pt x="1333134" y="286540"/>
                    <a:pt x="1330754" y="284821"/>
                  </a:cubicBezTo>
                  <a:cubicBezTo>
                    <a:pt x="1328374" y="283234"/>
                    <a:pt x="1325465" y="282309"/>
                    <a:pt x="1322027" y="282309"/>
                  </a:cubicBezTo>
                  <a:cubicBezTo>
                    <a:pt x="1317266" y="282309"/>
                    <a:pt x="1313432" y="283763"/>
                    <a:pt x="1310523" y="286672"/>
                  </a:cubicBezTo>
                  <a:cubicBezTo>
                    <a:pt x="1307614" y="289581"/>
                    <a:pt x="1306027" y="294341"/>
                    <a:pt x="1306027" y="300821"/>
                  </a:cubicBezTo>
                  <a:cubicBezTo>
                    <a:pt x="1306027" y="307697"/>
                    <a:pt x="1307481" y="312589"/>
                    <a:pt x="1310390" y="315630"/>
                  </a:cubicBezTo>
                  <a:cubicBezTo>
                    <a:pt x="1313299" y="318539"/>
                    <a:pt x="1317134" y="319994"/>
                    <a:pt x="1321762" y="319994"/>
                  </a:cubicBezTo>
                  <a:cubicBezTo>
                    <a:pt x="1325200" y="319994"/>
                    <a:pt x="1328109" y="319068"/>
                    <a:pt x="1330622" y="317217"/>
                  </a:cubicBezTo>
                  <a:cubicBezTo>
                    <a:pt x="1333134" y="315366"/>
                    <a:pt x="1334853" y="312457"/>
                    <a:pt x="1335911" y="308490"/>
                  </a:cubicBezTo>
                  <a:lnTo>
                    <a:pt x="1348472" y="311928"/>
                  </a:lnTo>
                  <a:cubicBezTo>
                    <a:pt x="1346489" y="317878"/>
                    <a:pt x="1343316" y="322374"/>
                    <a:pt x="1338820" y="325151"/>
                  </a:cubicBezTo>
                  <a:cubicBezTo>
                    <a:pt x="1334324" y="328060"/>
                    <a:pt x="1328638" y="329514"/>
                    <a:pt x="1321762" y="329514"/>
                  </a:cubicBezTo>
                  <a:cubicBezTo>
                    <a:pt x="1313299" y="329514"/>
                    <a:pt x="1306291" y="327002"/>
                    <a:pt x="1300738" y="322109"/>
                  </a:cubicBezTo>
                  <a:cubicBezTo>
                    <a:pt x="1295316" y="317217"/>
                    <a:pt x="1292540" y="310341"/>
                    <a:pt x="1292540" y="301746"/>
                  </a:cubicBezTo>
                  <a:cubicBezTo>
                    <a:pt x="1292540" y="292622"/>
                    <a:pt x="1295316" y="285614"/>
                    <a:pt x="1300738" y="280590"/>
                  </a:cubicBezTo>
                  <a:cubicBezTo>
                    <a:pt x="1306159" y="275565"/>
                    <a:pt x="1313696" y="272920"/>
                    <a:pt x="1322688" y="272920"/>
                  </a:cubicBezTo>
                  <a:close/>
                  <a:moveTo>
                    <a:pt x="1016180" y="134080"/>
                  </a:moveTo>
                  <a:lnTo>
                    <a:pt x="1016180" y="200723"/>
                  </a:lnTo>
                  <a:lnTo>
                    <a:pt x="1039055" y="200723"/>
                  </a:lnTo>
                  <a:cubicBezTo>
                    <a:pt x="1055584" y="200723"/>
                    <a:pt x="1066559" y="199533"/>
                    <a:pt x="1072113" y="197021"/>
                  </a:cubicBezTo>
                  <a:cubicBezTo>
                    <a:pt x="1077666" y="194508"/>
                    <a:pt x="1082030" y="190674"/>
                    <a:pt x="1085203" y="185517"/>
                  </a:cubicBezTo>
                  <a:cubicBezTo>
                    <a:pt x="1088377" y="180228"/>
                    <a:pt x="1089964" y="174145"/>
                    <a:pt x="1089964" y="167269"/>
                  </a:cubicBezTo>
                  <a:cubicBezTo>
                    <a:pt x="1089964" y="158674"/>
                    <a:pt x="1087716" y="151666"/>
                    <a:pt x="1083352" y="146113"/>
                  </a:cubicBezTo>
                  <a:cubicBezTo>
                    <a:pt x="1078856" y="140559"/>
                    <a:pt x="1073303" y="137121"/>
                    <a:pt x="1066559" y="135667"/>
                  </a:cubicBezTo>
                  <a:cubicBezTo>
                    <a:pt x="1061534" y="134609"/>
                    <a:pt x="1051485" y="134080"/>
                    <a:pt x="1036411" y="134080"/>
                  </a:cubicBezTo>
                  <a:close/>
                  <a:moveTo>
                    <a:pt x="822993" y="134080"/>
                  </a:moveTo>
                  <a:lnTo>
                    <a:pt x="822993" y="200723"/>
                  </a:lnTo>
                  <a:lnTo>
                    <a:pt x="845869" y="200723"/>
                  </a:lnTo>
                  <a:cubicBezTo>
                    <a:pt x="862398" y="200723"/>
                    <a:pt x="873373" y="199533"/>
                    <a:pt x="878926" y="197021"/>
                  </a:cubicBezTo>
                  <a:cubicBezTo>
                    <a:pt x="884480" y="194508"/>
                    <a:pt x="888843" y="190674"/>
                    <a:pt x="892017" y="185517"/>
                  </a:cubicBezTo>
                  <a:cubicBezTo>
                    <a:pt x="895190" y="180228"/>
                    <a:pt x="896777" y="174145"/>
                    <a:pt x="896777" y="167269"/>
                  </a:cubicBezTo>
                  <a:cubicBezTo>
                    <a:pt x="896777" y="158674"/>
                    <a:pt x="894529" y="151666"/>
                    <a:pt x="890166" y="146113"/>
                  </a:cubicBezTo>
                  <a:cubicBezTo>
                    <a:pt x="885670" y="140559"/>
                    <a:pt x="880116" y="137121"/>
                    <a:pt x="873373" y="135667"/>
                  </a:cubicBezTo>
                  <a:cubicBezTo>
                    <a:pt x="868348" y="134609"/>
                    <a:pt x="858298" y="134080"/>
                    <a:pt x="843224" y="134080"/>
                  </a:cubicBezTo>
                  <a:close/>
                  <a:moveTo>
                    <a:pt x="626501" y="103271"/>
                  </a:moveTo>
                  <a:lnTo>
                    <a:pt x="645278" y="103800"/>
                  </a:lnTo>
                  <a:lnTo>
                    <a:pt x="640121" y="319994"/>
                  </a:lnTo>
                  <a:lnTo>
                    <a:pt x="743524" y="319994"/>
                  </a:lnTo>
                  <a:lnTo>
                    <a:pt x="743524" y="338902"/>
                  </a:lnTo>
                  <a:lnTo>
                    <a:pt x="620948" y="338902"/>
                  </a:lnTo>
                  <a:close/>
                  <a:moveTo>
                    <a:pt x="475496" y="103271"/>
                  </a:moveTo>
                  <a:lnTo>
                    <a:pt x="494272" y="103800"/>
                  </a:lnTo>
                  <a:lnTo>
                    <a:pt x="489644" y="319994"/>
                  </a:lnTo>
                  <a:lnTo>
                    <a:pt x="583527" y="319994"/>
                  </a:lnTo>
                  <a:lnTo>
                    <a:pt x="583527" y="338902"/>
                  </a:lnTo>
                  <a:lnTo>
                    <a:pt x="470339" y="338902"/>
                  </a:lnTo>
                  <a:close/>
                  <a:moveTo>
                    <a:pt x="340754" y="103271"/>
                  </a:moveTo>
                  <a:lnTo>
                    <a:pt x="441645" y="332422"/>
                  </a:lnTo>
                  <a:lnTo>
                    <a:pt x="424191" y="338902"/>
                  </a:lnTo>
                  <a:lnTo>
                    <a:pt x="341019" y="150226"/>
                  </a:lnTo>
                  <a:lnTo>
                    <a:pt x="262871" y="334133"/>
                  </a:lnTo>
                  <a:lnTo>
                    <a:pt x="245285" y="327653"/>
                  </a:lnTo>
                  <a:close/>
                  <a:moveTo>
                    <a:pt x="1152640" y="94147"/>
                  </a:moveTo>
                  <a:lnTo>
                    <a:pt x="1317530" y="94147"/>
                  </a:lnTo>
                  <a:lnTo>
                    <a:pt x="1317530" y="133948"/>
                  </a:lnTo>
                  <a:lnTo>
                    <a:pt x="1256176" y="133948"/>
                  </a:lnTo>
                  <a:lnTo>
                    <a:pt x="1256176" y="329514"/>
                  </a:lnTo>
                  <a:lnTo>
                    <a:pt x="1214259" y="329514"/>
                  </a:lnTo>
                  <a:lnTo>
                    <a:pt x="1214259" y="133948"/>
                  </a:lnTo>
                  <a:lnTo>
                    <a:pt x="1152640" y="133948"/>
                  </a:lnTo>
                  <a:close/>
                  <a:moveTo>
                    <a:pt x="974396" y="94147"/>
                  </a:moveTo>
                  <a:lnTo>
                    <a:pt x="1041568" y="94147"/>
                  </a:lnTo>
                  <a:cubicBezTo>
                    <a:pt x="1067088" y="94147"/>
                    <a:pt x="1083617" y="95337"/>
                    <a:pt x="1091418" y="97717"/>
                  </a:cubicBezTo>
                  <a:cubicBezTo>
                    <a:pt x="1103319" y="101287"/>
                    <a:pt x="1113236" y="108956"/>
                    <a:pt x="1121302" y="120725"/>
                  </a:cubicBezTo>
                  <a:cubicBezTo>
                    <a:pt x="1129368" y="132493"/>
                    <a:pt x="1133335" y="147832"/>
                    <a:pt x="1133335" y="166608"/>
                  </a:cubicBezTo>
                  <a:cubicBezTo>
                    <a:pt x="1133335" y="181021"/>
                    <a:pt x="1131087" y="193186"/>
                    <a:pt x="1126459" y="203103"/>
                  </a:cubicBezTo>
                  <a:cubicBezTo>
                    <a:pt x="1121831" y="212888"/>
                    <a:pt x="1116013" y="220690"/>
                    <a:pt x="1108872" y="226243"/>
                  </a:cubicBezTo>
                  <a:cubicBezTo>
                    <a:pt x="1101732" y="231797"/>
                    <a:pt x="1094460" y="235631"/>
                    <a:pt x="1087187" y="237350"/>
                  </a:cubicBezTo>
                  <a:cubicBezTo>
                    <a:pt x="1077137" y="239598"/>
                    <a:pt x="1062725" y="240656"/>
                    <a:pt x="1043684" y="240656"/>
                  </a:cubicBezTo>
                  <a:lnTo>
                    <a:pt x="1016312" y="240656"/>
                  </a:lnTo>
                  <a:lnTo>
                    <a:pt x="1016312" y="329382"/>
                  </a:lnTo>
                  <a:lnTo>
                    <a:pt x="974396" y="329382"/>
                  </a:lnTo>
                  <a:close/>
                  <a:moveTo>
                    <a:pt x="781077" y="94147"/>
                  </a:moveTo>
                  <a:lnTo>
                    <a:pt x="848249" y="94147"/>
                  </a:lnTo>
                  <a:cubicBezTo>
                    <a:pt x="873769" y="94147"/>
                    <a:pt x="890298" y="95337"/>
                    <a:pt x="898099" y="97717"/>
                  </a:cubicBezTo>
                  <a:cubicBezTo>
                    <a:pt x="910000" y="101287"/>
                    <a:pt x="919917" y="108956"/>
                    <a:pt x="927983" y="120725"/>
                  </a:cubicBezTo>
                  <a:cubicBezTo>
                    <a:pt x="936049" y="132493"/>
                    <a:pt x="940016" y="147832"/>
                    <a:pt x="940016" y="166608"/>
                  </a:cubicBezTo>
                  <a:cubicBezTo>
                    <a:pt x="940016" y="181021"/>
                    <a:pt x="937768" y="193186"/>
                    <a:pt x="933140" y="203103"/>
                  </a:cubicBezTo>
                  <a:cubicBezTo>
                    <a:pt x="928512" y="212888"/>
                    <a:pt x="922694" y="220690"/>
                    <a:pt x="915554" y="226243"/>
                  </a:cubicBezTo>
                  <a:cubicBezTo>
                    <a:pt x="908413" y="231797"/>
                    <a:pt x="901141" y="235631"/>
                    <a:pt x="893868" y="237350"/>
                  </a:cubicBezTo>
                  <a:cubicBezTo>
                    <a:pt x="883819" y="239598"/>
                    <a:pt x="869406" y="240656"/>
                    <a:pt x="850365" y="240656"/>
                  </a:cubicBezTo>
                  <a:lnTo>
                    <a:pt x="822993" y="240656"/>
                  </a:lnTo>
                  <a:lnTo>
                    <a:pt x="822993" y="329382"/>
                  </a:lnTo>
                  <a:lnTo>
                    <a:pt x="781077" y="329382"/>
                  </a:lnTo>
                  <a:close/>
                  <a:moveTo>
                    <a:pt x="216459" y="18776"/>
                  </a:moveTo>
                  <a:cubicBezTo>
                    <a:pt x="107502" y="18776"/>
                    <a:pt x="18776" y="107502"/>
                    <a:pt x="18776" y="216458"/>
                  </a:cubicBezTo>
                  <a:cubicBezTo>
                    <a:pt x="18776" y="325415"/>
                    <a:pt x="107370" y="414141"/>
                    <a:pt x="216459" y="414141"/>
                  </a:cubicBezTo>
                  <a:lnTo>
                    <a:pt x="1468140" y="414141"/>
                  </a:lnTo>
                  <a:cubicBezTo>
                    <a:pt x="1577097" y="414141"/>
                    <a:pt x="1665823" y="325415"/>
                    <a:pt x="1665823" y="216458"/>
                  </a:cubicBezTo>
                  <a:cubicBezTo>
                    <a:pt x="1665823" y="107502"/>
                    <a:pt x="1577229" y="18776"/>
                    <a:pt x="1468140" y="18776"/>
                  </a:cubicBezTo>
                  <a:close/>
                  <a:moveTo>
                    <a:pt x="216459" y="0"/>
                  </a:moveTo>
                  <a:lnTo>
                    <a:pt x="1468140" y="0"/>
                  </a:lnTo>
                  <a:cubicBezTo>
                    <a:pt x="1587543" y="0"/>
                    <a:pt x="1684599" y="97056"/>
                    <a:pt x="1684599" y="216458"/>
                  </a:cubicBezTo>
                  <a:cubicBezTo>
                    <a:pt x="1684599" y="335861"/>
                    <a:pt x="1587543" y="432917"/>
                    <a:pt x="1468140" y="432917"/>
                  </a:cubicBezTo>
                  <a:lnTo>
                    <a:pt x="216459" y="432917"/>
                  </a:lnTo>
                  <a:cubicBezTo>
                    <a:pt x="97056" y="432917"/>
                    <a:pt x="0" y="335861"/>
                    <a:pt x="0" y="216458"/>
                  </a:cubicBezTo>
                  <a:cubicBezTo>
                    <a:pt x="0" y="97056"/>
                    <a:pt x="97056" y="0"/>
                    <a:pt x="21645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98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528EA5D3-E5C6-48B3-AC96-374A7C969466}"/>
              </a:ext>
            </a:extLst>
          </p:cNvPr>
          <p:cNvGrpSpPr/>
          <p:nvPr/>
        </p:nvGrpSpPr>
        <p:grpSpPr>
          <a:xfrm>
            <a:off x="3581016" y="1867258"/>
            <a:ext cx="1909984" cy="1909984"/>
            <a:chOff x="5452216" y="2204816"/>
            <a:chExt cx="1371600" cy="1371600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F51D42B6-1611-4C3A-8718-1B61ED6D6D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2216" y="2204816"/>
              <a:ext cx="1371600" cy="137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A4765542-E2D2-4CD7-A945-CA2657723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7937" y="2250535"/>
              <a:ext cx="1280160" cy="1057117"/>
            </a:xfrm>
            <a:custGeom>
              <a:avLst/>
              <a:gdLst>
                <a:gd name="connsiteX0" fmla="*/ 640080 w 1280160"/>
                <a:gd name="connsiteY0" fmla="*/ 0 h 1057117"/>
                <a:gd name="connsiteX1" fmla="*/ 1280160 w 1280160"/>
                <a:gd name="connsiteY1" fmla="*/ 640081 h 1057117"/>
                <a:gd name="connsiteX2" fmla="*/ 1170845 w 1280160"/>
                <a:gd name="connsiteY2" fmla="*/ 997957 h 1057117"/>
                <a:gd name="connsiteX3" fmla="*/ 1122033 w 1280160"/>
                <a:gd name="connsiteY3" fmla="*/ 1057117 h 1057117"/>
                <a:gd name="connsiteX4" fmla="*/ 1023518 w 1280160"/>
                <a:gd name="connsiteY4" fmla="*/ 975834 h 1057117"/>
                <a:gd name="connsiteX5" fmla="*/ 640080 w 1280160"/>
                <a:gd name="connsiteY5" fmla="*/ 858710 h 1057117"/>
                <a:gd name="connsiteX6" fmla="*/ 256643 w 1280160"/>
                <a:gd name="connsiteY6" fmla="*/ 975834 h 1057117"/>
                <a:gd name="connsiteX7" fmla="*/ 158127 w 1280160"/>
                <a:gd name="connsiteY7" fmla="*/ 1057117 h 1057117"/>
                <a:gd name="connsiteX8" fmla="*/ 109316 w 1280160"/>
                <a:gd name="connsiteY8" fmla="*/ 997957 h 1057117"/>
                <a:gd name="connsiteX9" fmla="*/ 0 w 1280160"/>
                <a:gd name="connsiteY9" fmla="*/ 640081 h 1057117"/>
                <a:gd name="connsiteX10" fmla="*/ 640080 w 1280160"/>
                <a:gd name="connsiteY10" fmla="*/ 0 h 105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0160" h="1057117"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1"/>
                  </a:cubicBezTo>
                  <a:cubicBezTo>
                    <a:pt x="1280160" y="772646"/>
                    <a:pt x="1239861" y="895799"/>
                    <a:pt x="1170845" y="997957"/>
                  </a:cubicBezTo>
                  <a:lnTo>
                    <a:pt x="1122033" y="1057117"/>
                  </a:lnTo>
                  <a:lnTo>
                    <a:pt x="1023518" y="975834"/>
                  </a:lnTo>
                  <a:cubicBezTo>
                    <a:pt x="914063" y="901888"/>
                    <a:pt x="782114" y="858710"/>
                    <a:pt x="640080" y="858710"/>
                  </a:cubicBezTo>
                  <a:cubicBezTo>
                    <a:pt x="498046" y="858710"/>
                    <a:pt x="366097" y="901888"/>
                    <a:pt x="256643" y="975834"/>
                  </a:cubicBezTo>
                  <a:lnTo>
                    <a:pt x="158127" y="1057117"/>
                  </a:lnTo>
                  <a:lnTo>
                    <a:pt x="109316" y="997957"/>
                  </a:lnTo>
                  <a:cubicBezTo>
                    <a:pt x="40300" y="895799"/>
                    <a:pt x="0" y="772646"/>
                    <a:pt x="0" y="640081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18">
            <a:extLst>
              <a:ext uri="{FF2B5EF4-FFF2-40B4-BE49-F238E27FC236}">
                <a16:creationId xmlns:a16="http://schemas.microsoft.com/office/drawing/2014/main" id="{536A3349-A5D1-49E5-A104-99B65E3F3C8E}"/>
              </a:ext>
            </a:extLst>
          </p:cNvPr>
          <p:cNvSpPr/>
          <p:nvPr/>
        </p:nvSpPr>
        <p:spPr>
          <a:xfrm>
            <a:off x="4026519" y="3285742"/>
            <a:ext cx="101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Text 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DF2C0-78AF-4F49-82A0-ABC060F70D1A}"/>
              </a:ext>
            </a:extLst>
          </p:cNvPr>
          <p:cNvSpPr txBox="1"/>
          <p:nvPr/>
        </p:nvSpPr>
        <p:spPr>
          <a:xfrm>
            <a:off x="3910644" y="228516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211F614-96F3-4C25-A82B-B9B8956852D6}"/>
              </a:ext>
            </a:extLst>
          </p:cNvPr>
          <p:cNvGrpSpPr/>
          <p:nvPr/>
        </p:nvGrpSpPr>
        <p:grpSpPr>
          <a:xfrm>
            <a:off x="6408250" y="1867258"/>
            <a:ext cx="1909984" cy="1909984"/>
            <a:chOff x="5452216" y="2204816"/>
            <a:chExt cx="1371600" cy="1371600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89495836-329D-4916-A4D9-1687A9FCE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2216" y="2204816"/>
              <a:ext cx="1371600" cy="137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70CBD870-416B-4F70-BC00-D31FB476C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7937" y="2250535"/>
              <a:ext cx="1280160" cy="1057117"/>
            </a:xfrm>
            <a:custGeom>
              <a:avLst/>
              <a:gdLst>
                <a:gd name="connsiteX0" fmla="*/ 640080 w 1280160"/>
                <a:gd name="connsiteY0" fmla="*/ 0 h 1057117"/>
                <a:gd name="connsiteX1" fmla="*/ 1280160 w 1280160"/>
                <a:gd name="connsiteY1" fmla="*/ 640081 h 1057117"/>
                <a:gd name="connsiteX2" fmla="*/ 1170845 w 1280160"/>
                <a:gd name="connsiteY2" fmla="*/ 997957 h 1057117"/>
                <a:gd name="connsiteX3" fmla="*/ 1122033 w 1280160"/>
                <a:gd name="connsiteY3" fmla="*/ 1057117 h 1057117"/>
                <a:gd name="connsiteX4" fmla="*/ 1023518 w 1280160"/>
                <a:gd name="connsiteY4" fmla="*/ 975834 h 1057117"/>
                <a:gd name="connsiteX5" fmla="*/ 640080 w 1280160"/>
                <a:gd name="connsiteY5" fmla="*/ 858710 h 1057117"/>
                <a:gd name="connsiteX6" fmla="*/ 256643 w 1280160"/>
                <a:gd name="connsiteY6" fmla="*/ 975834 h 1057117"/>
                <a:gd name="connsiteX7" fmla="*/ 158127 w 1280160"/>
                <a:gd name="connsiteY7" fmla="*/ 1057117 h 1057117"/>
                <a:gd name="connsiteX8" fmla="*/ 109316 w 1280160"/>
                <a:gd name="connsiteY8" fmla="*/ 997957 h 1057117"/>
                <a:gd name="connsiteX9" fmla="*/ 0 w 1280160"/>
                <a:gd name="connsiteY9" fmla="*/ 640081 h 1057117"/>
                <a:gd name="connsiteX10" fmla="*/ 640080 w 1280160"/>
                <a:gd name="connsiteY10" fmla="*/ 0 h 105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0160" h="1057117"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1"/>
                  </a:cubicBezTo>
                  <a:cubicBezTo>
                    <a:pt x="1280160" y="772646"/>
                    <a:pt x="1239861" y="895799"/>
                    <a:pt x="1170845" y="997957"/>
                  </a:cubicBezTo>
                  <a:lnTo>
                    <a:pt x="1122033" y="1057117"/>
                  </a:lnTo>
                  <a:lnTo>
                    <a:pt x="1023518" y="975834"/>
                  </a:lnTo>
                  <a:cubicBezTo>
                    <a:pt x="914063" y="901888"/>
                    <a:pt x="782114" y="858710"/>
                    <a:pt x="640080" y="858710"/>
                  </a:cubicBezTo>
                  <a:cubicBezTo>
                    <a:pt x="498046" y="858710"/>
                    <a:pt x="366097" y="901888"/>
                    <a:pt x="256643" y="975834"/>
                  </a:cubicBezTo>
                  <a:lnTo>
                    <a:pt x="158127" y="1057117"/>
                  </a:lnTo>
                  <a:lnTo>
                    <a:pt x="109316" y="997957"/>
                  </a:lnTo>
                  <a:cubicBezTo>
                    <a:pt x="40300" y="895799"/>
                    <a:pt x="0" y="772646"/>
                    <a:pt x="0" y="640081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9">
            <a:extLst>
              <a:ext uri="{FF2B5EF4-FFF2-40B4-BE49-F238E27FC236}">
                <a16:creationId xmlns:a16="http://schemas.microsoft.com/office/drawing/2014/main" id="{4C2BE247-0FCE-4750-A46F-97FB5F10BFE2}"/>
              </a:ext>
            </a:extLst>
          </p:cNvPr>
          <p:cNvSpPr/>
          <p:nvPr/>
        </p:nvSpPr>
        <p:spPr>
          <a:xfrm>
            <a:off x="6853753" y="3285742"/>
            <a:ext cx="101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Text 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BF3C-756D-4373-BF99-66E55FB9E510}"/>
              </a:ext>
            </a:extLst>
          </p:cNvPr>
          <p:cNvSpPr txBox="1"/>
          <p:nvPr/>
        </p:nvSpPr>
        <p:spPr>
          <a:xfrm>
            <a:off x="6737878" y="228516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7589316F-50D5-4381-84A0-DD7B6707CD64}"/>
              </a:ext>
            </a:extLst>
          </p:cNvPr>
          <p:cNvGrpSpPr/>
          <p:nvPr/>
        </p:nvGrpSpPr>
        <p:grpSpPr>
          <a:xfrm>
            <a:off x="9235484" y="1867258"/>
            <a:ext cx="1909984" cy="1909984"/>
            <a:chOff x="5452216" y="2204816"/>
            <a:chExt cx="1371600" cy="1371600"/>
          </a:xfrm>
        </p:grpSpPr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DA1A5F30-D63E-4B67-9882-F6BADFBA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2216" y="2204816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7EB83A78-4658-4622-9895-9A88C9239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7937" y="2250535"/>
              <a:ext cx="1280160" cy="1057117"/>
            </a:xfrm>
            <a:custGeom>
              <a:avLst/>
              <a:gdLst>
                <a:gd name="connsiteX0" fmla="*/ 640080 w 1280160"/>
                <a:gd name="connsiteY0" fmla="*/ 0 h 1057117"/>
                <a:gd name="connsiteX1" fmla="*/ 1280160 w 1280160"/>
                <a:gd name="connsiteY1" fmla="*/ 640081 h 1057117"/>
                <a:gd name="connsiteX2" fmla="*/ 1170845 w 1280160"/>
                <a:gd name="connsiteY2" fmla="*/ 997957 h 1057117"/>
                <a:gd name="connsiteX3" fmla="*/ 1122033 w 1280160"/>
                <a:gd name="connsiteY3" fmla="*/ 1057117 h 1057117"/>
                <a:gd name="connsiteX4" fmla="*/ 1023518 w 1280160"/>
                <a:gd name="connsiteY4" fmla="*/ 975834 h 1057117"/>
                <a:gd name="connsiteX5" fmla="*/ 640080 w 1280160"/>
                <a:gd name="connsiteY5" fmla="*/ 858710 h 1057117"/>
                <a:gd name="connsiteX6" fmla="*/ 256643 w 1280160"/>
                <a:gd name="connsiteY6" fmla="*/ 975834 h 1057117"/>
                <a:gd name="connsiteX7" fmla="*/ 158127 w 1280160"/>
                <a:gd name="connsiteY7" fmla="*/ 1057117 h 1057117"/>
                <a:gd name="connsiteX8" fmla="*/ 109316 w 1280160"/>
                <a:gd name="connsiteY8" fmla="*/ 997957 h 1057117"/>
                <a:gd name="connsiteX9" fmla="*/ 0 w 1280160"/>
                <a:gd name="connsiteY9" fmla="*/ 640081 h 1057117"/>
                <a:gd name="connsiteX10" fmla="*/ 640080 w 1280160"/>
                <a:gd name="connsiteY10" fmla="*/ 0 h 105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0160" h="1057117"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1"/>
                  </a:cubicBezTo>
                  <a:cubicBezTo>
                    <a:pt x="1280160" y="772646"/>
                    <a:pt x="1239861" y="895799"/>
                    <a:pt x="1170845" y="997957"/>
                  </a:cubicBezTo>
                  <a:lnTo>
                    <a:pt x="1122033" y="1057117"/>
                  </a:lnTo>
                  <a:lnTo>
                    <a:pt x="1023518" y="975834"/>
                  </a:lnTo>
                  <a:cubicBezTo>
                    <a:pt x="914063" y="901888"/>
                    <a:pt x="782114" y="858710"/>
                    <a:pt x="640080" y="858710"/>
                  </a:cubicBezTo>
                  <a:cubicBezTo>
                    <a:pt x="498046" y="858710"/>
                    <a:pt x="366097" y="901888"/>
                    <a:pt x="256643" y="975834"/>
                  </a:cubicBezTo>
                  <a:lnTo>
                    <a:pt x="158127" y="1057117"/>
                  </a:lnTo>
                  <a:lnTo>
                    <a:pt x="109316" y="997957"/>
                  </a:lnTo>
                  <a:cubicBezTo>
                    <a:pt x="40300" y="895799"/>
                    <a:pt x="0" y="772646"/>
                    <a:pt x="0" y="640081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20">
            <a:extLst>
              <a:ext uri="{FF2B5EF4-FFF2-40B4-BE49-F238E27FC236}">
                <a16:creationId xmlns:a16="http://schemas.microsoft.com/office/drawing/2014/main" id="{AF76D86F-C6CE-4E16-B32F-8068E7C30E78}"/>
              </a:ext>
            </a:extLst>
          </p:cNvPr>
          <p:cNvSpPr/>
          <p:nvPr/>
        </p:nvSpPr>
        <p:spPr>
          <a:xfrm>
            <a:off x="9680987" y="3285742"/>
            <a:ext cx="101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Text 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0E264-28D4-4109-86A6-BF6D60C7E74C}"/>
              </a:ext>
            </a:extLst>
          </p:cNvPr>
          <p:cNvSpPr txBox="1"/>
          <p:nvPr/>
        </p:nvSpPr>
        <p:spPr>
          <a:xfrm>
            <a:off x="9565112" y="228516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28AFBC38-9811-4357-9963-1647A99AB30F}"/>
              </a:ext>
            </a:extLst>
          </p:cNvPr>
          <p:cNvSpPr>
            <a:spLocks noChangeAspect="1"/>
          </p:cNvSpPr>
          <p:nvPr/>
        </p:nvSpPr>
        <p:spPr>
          <a:xfrm>
            <a:off x="1046241" y="1867257"/>
            <a:ext cx="1909984" cy="19099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CB9CA25-8A8C-4F1C-9F52-7DD64102926B}"/>
              </a:ext>
            </a:extLst>
          </p:cNvPr>
          <p:cNvSpPr>
            <a:spLocks noChangeAspect="1"/>
          </p:cNvSpPr>
          <p:nvPr/>
        </p:nvSpPr>
        <p:spPr>
          <a:xfrm>
            <a:off x="1109907" y="1930923"/>
            <a:ext cx="1782652" cy="1472059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E5D0F66-255C-486F-A8CF-C4A8B15DE48E}"/>
              </a:ext>
            </a:extLst>
          </p:cNvPr>
          <p:cNvSpPr/>
          <p:nvPr/>
        </p:nvSpPr>
        <p:spPr>
          <a:xfrm>
            <a:off x="1491742" y="3285742"/>
            <a:ext cx="101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Text A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2128F-A24C-494B-A879-AE5643F8CD7D}"/>
              </a:ext>
            </a:extLst>
          </p:cNvPr>
          <p:cNvSpPr txBox="1"/>
          <p:nvPr/>
        </p:nvSpPr>
        <p:spPr>
          <a:xfrm>
            <a:off x="1375867" y="228516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31">
            <a:extLst>
              <a:ext uri="{FF2B5EF4-FFF2-40B4-BE49-F238E27FC236}">
                <a16:creationId xmlns:a16="http://schemas.microsoft.com/office/drawing/2014/main" id="{4BA0CB39-1E48-4B52-B4FE-AD696AEC9B01}"/>
              </a:ext>
            </a:extLst>
          </p:cNvPr>
          <p:cNvGrpSpPr/>
          <p:nvPr/>
        </p:nvGrpSpPr>
        <p:grpSpPr>
          <a:xfrm>
            <a:off x="753784" y="4200048"/>
            <a:ext cx="2495479" cy="1682037"/>
            <a:chOff x="735886" y="4182956"/>
            <a:chExt cx="2495479" cy="1682037"/>
          </a:xfrm>
        </p:grpSpPr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D7BDDC59-7ECE-4902-A73E-48A1C11AC104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AD8524-8344-41E0-A813-63967D8BFA49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981049-3DBC-4D18-A343-521AA8EC1314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FEE22C-2520-4A2F-831D-E49A53C1A912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5D2EE5-1360-44C4-8CB1-0D359478335D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1D5390-3B0D-42CF-8458-3E7BA3FD041F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34" name="Group 37">
            <a:extLst>
              <a:ext uri="{FF2B5EF4-FFF2-40B4-BE49-F238E27FC236}">
                <a16:creationId xmlns:a16="http://schemas.microsoft.com/office/drawing/2014/main" id="{CFB90F9E-BB1B-419E-8284-51CE6F169427}"/>
              </a:ext>
            </a:extLst>
          </p:cNvPr>
          <p:cNvGrpSpPr/>
          <p:nvPr/>
        </p:nvGrpSpPr>
        <p:grpSpPr>
          <a:xfrm>
            <a:off x="8942738" y="4200048"/>
            <a:ext cx="2495479" cy="1682037"/>
            <a:chOff x="735886" y="4182956"/>
            <a:chExt cx="2495479" cy="1682037"/>
          </a:xfrm>
        </p:grpSpPr>
        <p:grpSp>
          <p:nvGrpSpPr>
            <p:cNvPr id="35" name="Group 38">
              <a:extLst>
                <a:ext uri="{FF2B5EF4-FFF2-40B4-BE49-F238E27FC236}">
                  <a16:creationId xmlns:a16="http://schemas.microsoft.com/office/drawing/2014/main" id="{34143E6B-010F-42AE-9D6B-CB466B8BE386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DBCA4A-BC24-42C3-893C-52C0D9EC31FD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00D148-8F2D-4F22-9A6F-212567DCEBA3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31D9D3-D516-4FAF-9302-8A1AB9938397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CB84C0-4A46-44EB-9CDA-24C5A6A9598E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A3F6CF-24A1-4029-A097-627691531AA3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6DE3CD72-D193-41F6-8F04-00979DEE7C2F}"/>
              </a:ext>
            </a:extLst>
          </p:cNvPr>
          <p:cNvGrpSpPr/>
          <p:nvPr/>
        </p:nvGrpSpPr>
        <p:grpSpPr>
          <a:xfrm>
            <a:off x="3483435" y="4200048"/>
            <a:ext cx="2495479" cy="1682037"/>
            <a:chOff x="735886" y="4182956"/>
            <a:chExt cx="2495479" cy="1682037"/>
          </a:xfrm>
        </p:grpSpPr>
        <p:grpSp>
          <p:nvGrpSpPr>
            <p:cNvPr id="42" name="Group 45">
              <a:extLst>
                <a:ext uri="{FF2B5EF4-FFF2-40B4-BE49-F238E27FC236}">
                  <a16:creationId xmlns:a16="http://schemas.microsoft.com/office/drawing/2014/main" id="{22E971A3-3240-4E84-8876-643A322C22EC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54613C-1839-4C79-BEB5-1C2953CCB0E1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90E523-24B5-450B-A738-928514BFA8C3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80E909-BE9E-4068-B59A-34D48E38BC21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AE32A8-EE61-4F99-9AAD-C17C65C3DCEE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FC9665-873C-4D94-98C0-954FC97C9116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48" name="Group 51">
            <a:extLst>
              <a:ext uri="{FF2B5EF4-FFF2-40B4-BE49-F238E27FC236}">
                <a16:creationId xmlns:a16="http://schemas.microsoft.com/office/drawing/2014/main" id="{0F320A51-04AC-4BE5-B16F-4D9FF6184131}"/>
              </a:ext>
            </a:extLst>
          </p:cNvPr>
          <p:cNvGrpSpPr/>
          <p:nvPr/>
        </p:nvGrpSpPr>
        <p:grpSpPr>
          <a:xfrm>
            <a:off x="6213086" y="4200048"/>
            <a:ext cx="2495479" cy="1682037"/>
            <a:chOff x="735886" y="4182956"/>
            <a:chExt cx="2495479" cy="1682037"/>
          </a:xfrm>
        </p:grpSpPr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F6209188-08B4-4000-B21B-67ED1ADCF0A1}"/>
                </a:ext>
              </a:extLst>
            </p:cNvPr>
            <p:cNvGrpSpPr/>
            <p:nvPr/>
          </p:nvGrpSpPr>
          <p:grpSpPr>
            <a:xfrm>
              <a:off x="735886" y="4881764"/>
              <a:ext cx="2495479" cy="983229"/>
              <a:chOff x="666630" y="5061567"/>
              <a:chExt cx="2495479" cy="98322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C0D865-587E-44D6-9961-132B148BA640}"/>
                  </a:ext>
                </a:extLst>
              </p:cNvPr>
              <p:cNvSpPr txBox="1"/>
              <p:nvPr/>
            </p:nvSpPr>
            <p:spPr>
              <a:xfrm>
                <a:off x="666630" y="5061567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 Presentation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4B9121-C58C-4029-BE66-133645C85419}"/>
                  </a:ext>
                </a:extLst>
              </p:cNvPr>
              <p:cNvSpPr txBox="1"/>
              <p:nvPr/>
            </p:nvSpPr>
            <p:spPr>
              <a:xfrm>
                <a:off x="666630" y="5309288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Presentation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BBD4E1-A268-47E9-A133-0982DA4A9B39}"/>
                  </a:ext>
                </a:extLst>
              </p:cNvPr>
              <p:cNvSpPr txBox="1"/>
              <p:nvPr/>
            </p:nvSpPr>
            <p:spPr>
              <a:xfrm>
                <a:off x="666630" y="5804730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Simple Portfolio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23C0E0-DFD6-4414-ABF8-05BF6C8E01FE}"/>
                  </a:ext>
                </a:extLst>
              </p:cNvPr>
              <p:cNvSpPr txBox="1"/>
              <p:nvPr/>
            </p:nvSpPr>
            <p:spPr>
              <a:xfrm>
                <a:off x="666630" y="5557009"/>
                <a:ext cx="2495479" cy="2400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cs typeface="Arial" pitchFamily="34" charset="0"/>
                  </a:rPr>
                  <a:t>Portfolio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CA5748-E7B3-47B9-9F96-5DE01797107E}"/>
                </a:ext>
              </a:extLst>
            </p:cNvPr>
            <p:cNvSpPr txBox="1"/>
            <p:nvPr/>
          </p:nvSpPr>
          <p:spPr>
            <a:xfrm>
              <a:off x="735886" y="4182956"/>
              <a:ext cx="249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1E3050-DDBA-4C6C-A923-EB34274F7CAB}"/>
              </a:ext>
            </a:extLst>
          </p:cNvPr>
          <p:cNvSpPr/>
          <p:nvPr/>
        </p:nvSpPr>
        <p:spPr>
          <a:xfrm>
            <a:off x="0" y="4890977"/>
            <a:ext cx="12192000" cy="196702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104788-890C-4CF7-B7CD-5955FAC2E90E}"/>
              </a:ext>
            </a:extLst>
          </p:cNvPr>
          <p:cNvGrpSpPr/>
          <p:nvPr/>
        </p:nvGrpSpPr>
        <p:grpSpPr>
          <a:xfrm>
            <a:off x="921408" y="5055655"/>
            <a:ext cx="10349183" cy="1637667"/>
            <a:chOff x="921408" y="5187016"/>
            <a:chExt cx="10349183" cy="1637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F2127-4443-4C76-8C1C-3992FC50FE41}"/>
                </a:ext>
              </a:extLst>
            </p:cNvPr>
            <p:cNvSpPr txBox="1"/>
            <p:nvPr/>
          </p:nvSpPr>
          <p:spPr>
            <a:xfrm>
              <a:off x="921408" y="5187016"/>
              <a:ext cx="10349183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We Create Quality Professional </a:t>
              </a:r>
            </a:p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PPT Presentation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36B4C3-0205-4C6C-B324-2CDB3DC424B4}"/>
                </a:ext>
              </a:extLst>
            </p:cNvPr>
            <p:cNvSpPr txBox="1"/>
            <p:nvPr/>
          </p:nvSpPr>
          <p:spPr>
            <a:xfrm>
              <a:off x="921408" y="6178352"/>
              <a:ext cx="10349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D1AC0F-E96F-4078-A5EB-0E13A1A4E565}"/>
              </a:ext>
            </a:extLst>
          </p:cNvPr>
          <p:cNvSpPr txBox="1"/>
          <p:nvPr/>
        </p:nvSpPr>
        <p:spPr>
          <a:xfrm>
            <a:off x="425516" y="397363"/>
            <a:ext cx="260476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C8AA17-15A5-4D6C-BA06-CF44C76C49D3}"/>
              </a:ext>
            </a:extLst>
          </p:cNvPr>
          <p:cNvSpPr/>
          <p:nvPr/>
        </p:nvSpPr>
        <p:spPr>
          <a:xfrm>
            <a:off x="237461" y="212652"/>
            <a:ext cx="11717079" cy="4513647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1">
            <a:extLst>
              <a:ext uri="{FF2B5EF4-FFF2-40B4-BE49-F238E27FC236}">
                <a16:creationId xmlns:a16="http://schemas.microsoft.com/office/drawing/2014/main" id="{70146073-2926-40E5-B0F2-0F225FBDA845}"/>
              </a:ext>
            </a:extLst>
          </p:cNvPr>
          <p:cNvGrpSpPr/>
          <p:nvPr/>
        </p:nvGrpSpPr>
        <p:grpSpPr>
          <a:xfrm>
            <a:off x="1008945" y="1973891"/>
            <a:ext cx="3915577" cy="4212546"/>
            <a:chOff x="7324666" y="1749780"/>
            <a:chExt cx="4275973" cy="4600276"/>
          </a:xfrm>
        </p:grpSpPr>
        <p:sp>
          <p:nvSpPr>
            <p:cNvPr id="5" name="Freeform: Shape 41">
              <a:extLst>
                <a:ext uri="{FF2B5EF4-FFF2-40B4-BE49-F238E27FC236}">
                  <a16:creationId xmlns:a16="http://schemas.microsoft.com/office/drawing/2014/main" id="{B8228E5C-411C-4B76-83AC-52FA763D7791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8">
              <a:extLst>
                <a:ext uri="{FF2B5EF4-FFF2-40B4-BE49-F238E27FC236}">
                  <a16:creationId xmlns:a16="http://schemas.microsoft.com/office/drawing/2014/main" id="{5A3CDC0E-3101-4104-AE3F-720EE81F4253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9">
              <a:extLst>
                <a:ext uri="{FF2B5EF4-FFF2-40B4-BE49-F238E27FC236}">
                  <a16:creationId xmlns:a16="http://schemas.microsoft.com/office/drawing/2014/main" id="{C7DEB559-B5BE-454B-858F-97D09B421601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69">
              <a:extLst>
                <a:ext uri="{FF2B5EF4-FFF2-40B4-BE49-F238E27FC236}">
                  <a16:creationId xmlns:a16="http://schemas.microsoft.com/office/drawing/2014/main" id="{4911FD75-4F22-4C8E-9824-054E37765858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20" name="Freeform: Shape 39">
                <a:extLst>
                  <a:ext uri="{FF2B5EF4-FFF2-40B4-BE49-F238E27FC236}">
                    <a16:creationId xmlns:a16="http://schemas.microsoft.com/office/drawing/2014/main" id="{04B65EF9-73D1-4118-B01C-AAE427459188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42">
                <a:extLst>
                  <a:ext uri="{FF2B5EF4-FFF2-40B4-BE49-F238E27FC236}">
                    <a16:creationId xmlns:a16="http://schemas.microsoft.com/office/drawing/2014/main" id="{5D310EB9-C34F-49CB-99F8-BCCF29F733C0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43">
                <a:extLst>
                  <a:ext uri="{FF2B5EF4-FFF2-40B4-BE49-F238E27FC236}">
                    <a16:creationId xmlns:a16="http://schemas.microsoft.com/office/drawing/2014/main" id="{8EC9F532-EA25-444F-A6D0-C916B9A68801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47">
                <a:extLst>
                  <a:ext uri="{FF2B5EF4-FFF2-40B4-BE49-F238E27FC236}">
                    <a16:creationId xmlns:a16="http://schemas.microsoft.com/office/drawing/2014/main" id="{7D7CE1C1-EF16-421E-BF4D-594807BC5724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4A41A517-810B-451C-A778-BDBC13356ACC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67">
                <a:extLst>
                  <a:ext uri="{FF2B5EF4-FFF2-40B4-BE49-F238E27FC236}">
                    <a16:creationId xmlns:a16="http://schemas.microsoft.com/office/drawing/2014/main" id="{17078F17-2936-4490-93E5-E0AE2454EC0E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56">
                <a:extLst>
                  <a:ext uri="{FF2B5EF4-FFF2-40B4-BE49-F238E27FC236}">
                    <a16:creationId xmlns:a16="http://schemas.microsoft.com/office/drawing/2014/main" id="{0C6A3362-4C29-42D9-8BEA-E9770009B134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57">
                <a:extLst>
                  <a:ext uri="{FF2B5EF4-FFF2-40B4-BE49-F238E27FC236}">
                    <a16:creationId xmlns:a16="http://schemas.microsoft.com/office/drawing/2014/main" id="{A3AD8A4E-E38C-4478-BC51-63117F14988E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58">
                <a:extLst>
                  <a:ext uri="{FF2B5EF4-FFF2-40B4-BE49-F238E27FC236}">
                    <a16:creationId xmlns:a16="http://schemas.microsoft.com/office/drawing/2014/main" id="{EC3783DE-468E-4273-85E6-5A598AC2CA60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59">
                <a:extLst>
                  <a:ext uri="{FF2B5EF4-FFF2-40B4-BE49-F238E27FC236}">
                    <a16:creationId xmlns:a16="http://schemas.microsoft.com/office/drawing/2014/main" id="{B5DA331B-87E1-44DE-A6A8-48F8472D3F1A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68">
                <a:extLst>
                  <a:ext uri="{FF2B5EF4-FFF2-40B4-BE49-F238E27FC236}">
                    <a16:creationId xmlns:a16="http://schemas.microsoft.com/office/drawing/2014/main" id="{99D2DEB9-827C-40CB-B617-773E6BD530D0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70">
              <a:extLst>
                <a:ext uri="{FF2B5EF4-FFF2-40B4-BE49-F238E27FC236}">
                  <a16:creationId xmlns:a16="http://schemas.microsoft.com/office/drawing/2014/main" id="{1B4A3568-54ED-4B1C-85CB-23F14D572AA6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0" name="Freeform: Shape 44">
                <a:extLst>
                  <a:ext uri="{FF2B5EF4-FFF2-40B4-BE49-F238E27FC236}">
                    <a16:creationId xmlns:a16="http://schemas.microsoft.com/office/drawing/2014/main" id="{C7F703D8-7BF3-47CB-8826-B088309DB2B4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5">
                <a:extLst>
                  <a:ext uri="{FF2B5EF4-FFF2-40B4-BE49-F238E27FC236}">
                    <a16:creationId xmlns:a16="http://schemas.microsoft.com/office/drawing/2014/main" id="{E6DDF995-0A54-4E73-AC90-61A77F931C0C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6">
                <a:extLst>
                  <a:ext uri="{FF2B5EF4-FFF2-40B4-BE49-F238E27FC236}">
                    <a16:creationId xmlns:a16="http://schemas.microsoft.com/office/drawing/2014/main" id="{2914E611-59D1-4BA9-8CD5-5F494917887A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51">
                <a:extLst>
                  <a:ext uri="{FF2B5EF4-FFF2-40B4-BE49-F238E27FC236}">
                    <a16:creationId xmlns:a16="http://schemas.microsoft.com/office/drawing/2014/main" id="{55844021-3502-4F34-9218-9E87262C45C9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52">
                <a:extLst>
                  <a:ext uri="{FF2B5EF4-FFF2-40B4-BE49-F238E27FC236}">
                    <a16:creationId xmlns:a16="http://schemas.microsoft.com/office/drawing/2014/main" id="{0914EF47-9718-4BDD-9871-921A12543B1E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62">
                <a:extLst>
                  <a:ext uri="{FF2B5EF4-FFF2-40B4-BE49-F238E27FC236}">
                    <a16:creationId xmlns:a16="http://schemas.microsoft.com/office/drawing/2014/main" id="{471D508F-A19C-428E-BCEE-C81310E6512F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63">
                <a:extLst>
                  <a:ext uri="{FF2B5EF4-FFF2-40B4-BE49-F238E27FC236}">
                    <a16:creationId xmlns:a16="http://schemas.microsoft.com/office/drawing/2014/main" id="{CECF2C7A-3A36-476E-A517-25B5AF680590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64">
                <a:extLst>
                  <a:ext uri="{FF2B5EF4-FFF2-40B4-BE49-F238E27FC236}">
                    <a16:creationId xmlns:a16="http://schemas.microsoft.com/office/drawing/2014/main" id="{883B385F-92F2-45AC-B7D6-DB6666BC4B73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65">
                <a:extLst>
                  <a:ext uri="{FF2B5EF4-FFF2-40B4-BE49-F238E27FC236}">
                    <a16:creationId xmlns:a16="http://schemas.microsoft.com/office/drawing/2014/main" id="{5B5D504B-BDA8-4DB1-8EFB-62DE62226DC8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66">
                <a:extLst>
                  <a:ext uri="{FF2B5EF4-FFF2-40B4-BE49-F238E27FC236}">
                    <a16:creationId xmlns:a16="http://schemas.microsoft.com/office/drawing/2014/main" id="{E6EBC502-52AF-4B14-BEB4-0FD9E7767D62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Rectangle 5">
            <a:extLst>
              <a:ext uri="{FF2B5EF4-FFF2-40B4-BE49-F238E27FC236}">
                <a16:creationId xmlns:a16="http://schemas.microsoft.com/office/drawing/2014/main" id="{C20176BB-8D58-410D-A664-CF60170221A8}"/>
              </a:ext>
            </a:extLst>
          </p:cNvPr>
          <p:cNvSpPr/>
          <p:nvPr/>
        </p:nvSpPr>
        <p:spPr>
          <a:xfrm>
            <a:off x="6094994" y="3092139"/>
            <a:ext cx="5398699" cy="70189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Rectangle 94">
            <a:extLst>
              <a:ext uri="{FF2B5EF4-FFF2-40B4-BE49-F238E27FC236}">
                <a16:creationId xmlns:a16="http://schemas.microsoft.com/office/drawing/2014/main" id="{4D8569E4-F395-4B56-8A84-EA5690869589}"/>
              </a:ext>
            </a:extLst>
          </p:cNvPr>
          <p:cNvSpPr/>
          <p:nvPr/>
        </p:nvSpPr>
        <p:spPr>
          <a:xfrm>
            <a:off x="6094994" y="5252379"/>
            <a:ext cx="5398699" cy="7018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5" name="Donut 15">
            <a:extLst>
              <a:ext uri="{FF2B5EF4-FFF2-40B4-BE49-F238E27FC236}">
                <a16:creationId xmlns:a16="http://schemas.microsoft.com/office/drawing/2014/main" id="{18F71BA5-ADFC-4310-9694-C83FEB60FE66}"/>
              </a:ext>
            </a:extLst>
          </p:cNvPr>
          <p:cNvSpPr/>
          <p:nvPr/>
        </p:nvSpPr>
        <p:spPr>
          <a:xfrm>
            <a:off x="6411787" y="2159939"/>
            <a:ext cx="600266" cy="596088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214D5405-9E29-4233-9862-97F6703D236E}"/>
              </a:ext>
            </a:extLst>
          </p:cNvPr>
          <p:cNvSpPr/>
          <p:nvPr/>
        </p:nvSpPr>
        <p:spPr>
          <a:xfrm rot="20700000">
            <a:off x="6406219" y="4331615"/>
            <a:ext cx="611406" cy="53585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8">
            <a:extLst>
              <a:ext uri="{FF2B5EF4-FFF2-40B4-BE49-F238E27FC236}">
                <a16:creationId xmlns:a16="http://schemas.microsoft.com/office/drawing/2014/main" id="{791FC5A5-5433-47DA-AECE-7F9DC929EAD5}"/>
              </a:ext>
            </a:extLst>
          </p:cNvPr>
          <p:cNvGrpSpPr/>
          <p:nvPr/>
        </p:nvGrpSpPr>
        <p:grpSpPr>
          <a:xfrm>
            <a:off x="7215978" y="1980208"/>
            <a:ext cx="4277715" cy="919338"/>
            <a:chOff x="7948505" y="1772817"/>
            <a:chExt cx="3276000" cy="91933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D02EA8-0B85-4686-B15E-A60F4DDB9E5E}"/>
                </a:ext>
              </a:extLst>
            </p:cNvPr>
            <p:cNvSpPr txBox="1"/>
            <p:nvPr/>
          </p:nvSpPr>
          <p:spPr>
            <a:xfrm>
              <a:off x="7948505" y="1772817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226653-E949-4FAE-90E4-FBD5965CFBF1}"/>
                </a:ext>
              </a:extLst>
            </p:cNvPr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40" name="그룹 11">
            <a:extLst>
              <a:ext uri="{FF2B5EF4-FFF2-40B4-BE49-F238E27FC236}">
                <a16:creationId xmlns:a16="http://schemas.microsoft.com/office/drawing/2014/main" id="{A2F2EBF4-77F5-45BD-883A-82B112938620}"/>
              </a:ext>
            </a:extLst>
          </p:cNvPr>
          <p:cNvGrpSpPr/>
          <p:nvPr/>
        </p:nvGrpSpPr>
        <p:grpSpPr>
          <a:xfrm>
            <a:off x="7215978" y="4139872"/>
            <a:ext cx="4277715" cy="919338"/>
            <a:chOff x="7948505" y="3968693"/>
            <a:chExt cx="3276000" cy="91933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A74163-1D0D-42A8-BE7D-12DC39B0A000}"/>
                </a:ext>
              </a:extLst>
            </p:cNvPr>
            <p:cNvSpPr txBox="1"/>
            <p:nvPr/>
          </p:nvSpPr>
          <p:spPr>
            <a:xfrm>
              <a:off x="7948505" y="3968693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32D331-E815-4759-A987-378C16099482}"/>
                </a:ext>
              </a:extLst>
            </p:cNvPr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F9B845B-BFA9-4ED8-83D5-762271DD04CF}"/>
              </a:ext>
            </a:extLst>
          </p:cNvPr>
          <p:cNvSpPr txBox="1"/>
          <p:nvPr/>
        </p:nvSpPr>
        <p:spPr>
          <a:xfrm>
            <a:off x="6393248" y="311787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D45E3-5213-4DC3-93F1-6E07D596A9CC}"/>
              </a:ext>
            </a:extLst>
          </p:cNvPr>
          <p:cNvSpPr txBox="1"/>
          <p:nvPr/>
        </p:nvSpPr>
        <p:spPr>
          <a:xfrm>
            <a:off x="6393248" y="527811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8A69CB2-DDBC-4DDF-9CA2-C8AD3D2E6AAE}"/>
              </a:ext>
            </a:extLst>
          </p:cNvPr>
          <p:cNvSpPr/>
          <p:nvPr/>
        </p:nvSpPr>
        <p:spPr>
          <a:xfrm rot="5400000">
            <a:off x="10555291" y="1190988"/>
            <a:ext cx="286344" cy="2987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C32CC7-9FF7-4AD6-B427-2A9906025EC9}"/>
              </a:ext>
            </a:extLst>
          </p:cNvPr>
          <p:cNvSpPr/>
          <p:nvPr/>
        </p:nvSpPr>
        <p:spPr>
          <a:xfrm rot="5400000">
            <a:off x="2718032" y="3148840"/>
            <a:ext cx="283340" cy="5719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96BF28CB-BC48-4C6D-B9AF-262D36FCCB03}"/>
              </a:ext>
            </a:extLst>
          </p:cNvPr>
          <p:cNvGrpSpPr/>
          <p:nvPr/>
        </p:nvGrpSpPr>
        <p:grpSpPr>
          <a:xfrm rot="2936455">
            <a:off x="6701287" y="1749342"/>
            <a:ext cx="1514103" cy="5200124"/>
            <a:chOff x="5454801" y="1830755"/>
            <a:chExt cx="1282396" cy="4404336"/>
          </a:xfrm>
        </p:grpSpPr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D5C2A3FA-32D7-40AB-AF1B-B0BE774A37FD}"/>
                </a:ext>
              </a:extLst>
            </p:cNvPr>
            <p:cNvSpPr/>
            <p:nvPr/>
          </p:nvSpPr>
          <p:spPr>
            <a:xfrm rot="16200000">
              <a:off x="5454802" y="1830754"/>
              <a:ext cx="1282394" cy="1282395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9" name="Block Arc 8">
              <a:extLst>
                <a:ext uri="{FF2B5EF4-FFF2-40B4-BE49-F238E27FC236}">
                  <a16:creationId xmlns:a16="http://schemas.microsoft.com/office/drawing/2014/main" id="{D7C719D0-86E3-4130-809B-832B80F3ADD4}"/>
                </a:ext>
              </a:extLst>
            </p:cNvPr>
            <p:cNvSpPr/>
            <p:nvPr/>
          </p:nvSpPr>
          <p:spPr>
            <a:xfrm rot="5400000">
              <a:off x="5454802" y="2871401"/>
              <a:ext cx="1282394" cy="1282395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9">
              <a:extLst>
                <a:ext uri="{FF2B5EF4-FFF2-40B4-BE49-F238E27FC236}">
                  <a16:creationId xmlns:a16="http://schemas.microsoft.com/office/drawing/2014/main" id="{1B455BFE-2885-4A58-ABA3-833F5FECD253}"/>
                </a:ext>
              </a:extLst>
            </p:cNvPr>
            <p:cNvSpPr/>
            <p:nvPr/>
          </p:nvSpPr>
          <p:spPr>
            <a:xfrm rot="16200000">
              <a:off x="5454802" y="3912049"/>
              <a:ext cx="1282394" cy="1282395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10">
              <a:extLst>
                <a:ext uri="{FF2B5EF4-FFF2-40B4-BE49-F238E27FC236}">
                  <a16:creationId xmlns:a16="http://schemas.microsoft.com/office/drawing/2014/main" id="{E6E99CF4-7CAB-4EF7-983D-4C83F703A85C}"/>
                </a:ext>
              </a:extLst>
            </p:cNvPr>
            <p:cNvSpPr/>
            <p:nvPr/>
          </p:nvSpPr>
          <p:spPr>
            <a:xfrm rot="5400000">
              <a:off x="5454803" y="4952696"/>
              <a:ext cx="1282394" cy="1282395"/>
            </a:xfrm>
            <a:prstGeom prst="blockArc">
              <a:avLst>
                <a:gd name="adj1" fmla="val 10800000"/>
                <a:gd name="adj2" fmla="val 0"/>
                <a:gd name="adj3" fmla="val 188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52EB097B-2D6C-459E-AEBF-44DB4C252BA1}"/>
                </a:ext>
              </a:extLst>
            </p:cNvPr>
            <p:cNvSpPr/>
            <p:nvPr/>
          </p:nvSpPr>
          <p:spPr>
            <a:xfrm rot="16200000">
              <a:off x="5792865" y="5286825"/>
              <a:ext cx="614135" cy="6141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B7ABAB37-AE92-4CEC-AB6F-B5E25273E0B2}"/>
                </a:ext>
              </a:extLst>
            </p:cNvPr>
            <p:cNvSpPr/>
            <p:nvPr/>
          </p:nvSpPr>
          <p:spPr>
            <a:xfrm rot="16200000">
              <a:off x="5792865" y="4246178"/>
              <a:ext cx="614135" cy="614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55578EFD-2513-4DA3-AB57-1E5D9F9FA608}"/>
                </a:ext>
              </a:extLst>
            </p:cNvPr>
            <p:cNvSpPr/>
            <p:nvPr/>
          </p:nvSpPr>
          <p:spPr>
            <a:xfrm rot="16200000">
              <a:off x="5792865" y="3205530"/>
              <a:ext cx="614135" cy="6141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ED09EA83-C4AD-42C8-8187-82101DE7726E}"/>
                </a:ext>
              </a:extLst>
            </p:cNvPr>
            <p:cNvSpPr/>
            <p:nvPr/>
          </p:nvSpPr>
          <p:spPr>
            <a:xfrm rot="16200000">
              <a:off x="5792865" y="2164883"/>
              <a:ext cx="614135" cy="6141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87DF8A59-8F09-4C70-8B85-D56B3D9CF3F0}"/>
              </a:ext>
            </a:extLst>
          </p:cNvPr>
          <p:cNvSpPr/>
          <p:nvPr/>
        </p:nvSpPr>
        <p:spPr>
          <a:xfrm>
            <a:off x="8732878" y="2991095"/>
            <a:ext cx="295501" cy="2955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89808D38-8E81-46F3-B67E-1929FC5D2856}"/>
              </a:ext>
            </a:extLst>
          </p:cNvPr>
          <p:cNvSpPr/>
          <p:nvPr/>
        </p:nvSpPr>
        <p:spPr>
          <a:xfrm>
            <a:off x="6840699" y="4604898"/>
            <a:ext cx="296049" cy="2960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F98CE2-A18C-4DEA-8170-58ADDD7BB453}"/>
              </a:ext>
            </a:extLst>
          </p:cNvPr>
          <p:cNvSpPr/>
          <p:nvPr/>
        </p:nvSpPr>
        <p:spPr>
          <a:xfrm>
            <a:off x="7779929" y="3786717"/>
            <a:ext cx="302313" cy="2829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A7D92DE6-F943-47A7-ADE8-DA3D3C84CC69}"/>
              </a:ext>
            </a:extLst>
          </p:cNvPr>
          <p:cNvSpPr/>
          <p:nvPr/>
        </p:nvSpPr>
        <p:spPr>
          <a:xfrm>
            <a:off x="5915515" y="5400748"/>
            <a:ext cx="318427" cy="3184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6A33DFC3-D89E-4281-8606-5EE66CF298AF}"/>
              </a:ext>
            </a:extLst>
          </p:cNvPr>
          <p:cNvGrpSpPr/>
          <p:nvPr/>
        </p:nvGrpSpPr>
        <p:grpSpPr>
          <a:xfrm>
            <a:off x="8929303" y="3743256"/>
            <a:ext cx="2813488" cy="889637"/>
            <a:chOff x="4965552" y="1736224"/>
            <a:chExt cx="2232248" cy="8896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052281-DD08-4013-86A5-BDE1523A345C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A15175-BEBE-44CE-9401-2F058402F988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9BA8CF6F-5FAA-48BD-8F4A-FDDA8E9B217C}"/>
              </a:ext>
            </a:extLst>
          </p:cNvPr>
          <p:cNvGrpSpPr/>
          <p:nvPr/>
        </p:nvGrpSpPr>
        <p:grpSpPr>
          <a:xfrm>
            <a:off x="7043172" y="5292540"/>
            <a:ext cx="2813488" cy="889637"/>
            <a:chOff x="4965552" y="1736224"/>
            <a:chExt cx="2232248" cy="8896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2DC6C6-2270-4512-B9EB-6FC1FB4B1D81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ED7AFA-FC49-4361-BB1A-889999813E93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1A2710B4-A06E-4907-B998-978B87F9306B}"/>
              </a:ext>
            </a:extLst>
          </p:cNvPr>
          <p:cNvGrpSpPr/>
          <p:nvPr/>
        </p:nvGrpSpPr>
        <p:grpSpPr>
          <a:xfrm>
            <a:off x="5060914" y="2491720"/>
            <a:ext cx="2813488" cy="889637"/>
            <a:chOff x="4965552" y="1736224"/>
            <a:chExt cx="2232248" cy="8896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8E292-205D-4FA9-95BE-BB69B48737A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DB1D8C-1A5B-438A-9E6B-52393D6A224C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1">
            <a:extLst>
              <a:ext uri="{FF2B5EF4-FFF2-40B4-BE49-F238E27FC236}">
                <a16:creationId xmlns:a16="http://schemas.microsoft.com/office/drawing/2014/main" id="{302C43F3-2762-448D-B530-786CF67E68E1}"/>
              </a:ext>
            </a:extLst>
          </p:cNvPr>
          <p:cNvGrpSpPr/>
          <p:nvPr/>
        </p:nvGrpSpPr>
        <p:grpSpPr>
          <a:xfrm>
            <a:off x="3313984" y="4027177"/>
            <a:ext cx="2813488" cy="889637"/>
            <a:chOff x="4965552" y="1736224"/>
            <a:chExt cx="2232248" cy="8896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4EBE68-10E8-4789-9E1A-9D4D4DD315E2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85A78A-5040-4EFF-9FF2-B6F16F308C76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BC6CD7-E654-414B-A614-F47751285038}"/>
              </a:ext>
            </a:extLst>
          </p:cNvPr>
          <p:cNvSpPr txBox="1"/>
          <p:nvPr/>
        </p:nvSpPr>
        <p:spPr>
          <a:xfrm>
            <a:off x="733861" y="1837976"/>
            <a:ext cx="321857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cs typeface="Arial" pitchFamily="34" charset="0"/>
              </a:rPr>
              <a:t>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63DE3-593E-479C-A319-B847C54B1AA1}"/>
              </a:ext>
            </a:extLst>
          </p:cNvPr>
          <p:cNvSpPr txBox="1"/>
          <p:nvPr/>
        </p:nvSpPr>
        <p:spPr>
          <a:xfrm>
            <a:off x="637168" y="5239020"/>
            <a:ext cx="426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AF1F4FE4-1402-4FCC-B806-DC19A4DD5A14}"/>
              </a:ext>
            </a:extLst>
          </p:cNvPr>
          <p:cNvGrpSpPr/>
          <p:nvPr/>
        </p:nvGrpSpPr>
        <p:grpSpPr>
          <a:xfrm>
            <a:off x="9362592" y="1950162"/>
            <a:ext cx="2650676" cy="493983"/>
            <a:chOff x="3233964" y="1954419"/>
            <a:chExt cx="1410044" cy="4939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602DF-B96A-4EBD-9B76-C010D969A20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1F9DEE-A6F8-43D0-892E-3B400CC8C57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8D6D04-23AF-44F2-9A48-27A5FE05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19A46-924C-4A9E-90FD-4B2A8937F822}"/>
              </a:ext>
            </a:extLst>
          </p:cNvPr>
          <p:cNvSpPr txBox="1"/>
          <p:nvPr/>
        </p:nvSpPr>
        <p:spPr>
          <a:xfrm>
            <a:off x="723900" y="5461994"/>
            <a:ext cx="1077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Easy to change colors, photos and Text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25">
            <a:extLst>
              <a:ext uri="{FF2B5EF4-FFF2-40B4-BE49-F238E27FC236}">
                <a16:creationId xmlns:a16="http://schemas.microsoft.com/office/drawing/2014/main" id="{9572B160-4C05-4B1F-AA63-8C90BD47E530}"/>
              </a:ext>
            </a:extLst>
          </p:cNvPr>
          <p:cNvGrpSpPr/>
          <p:nvPr/>
        </p:nvGrpSpPr>
        <p:grpSpPr>
          <a:xfrm>
            <a:off x="8932450" y="3291526"/>
            <a:ext cx="2592000" cy="1256566"/>
            <a:chOff x="7461167" y="4181935"/>
            <a:chExt cx="3861018" cy="12565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F3134D-2245-4F2C-83BB-70BE9437F772}"/>
                </a:ext>
              </a:extLst>
            </p:cNvPr>
            <p:cNvSpPr txBox="1"/>
            <p:nvPr/>
          </p:nvSpPr>
          <p:spPr>
            <a:xfrm>
              <a:off x="7461167" y="4422838"/>
              <a:ext cx="386101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713C0E-2108-4081-A2AD-AA29231A8E52}"/>
                </a:ext>
              </a:extLst>
            </p:cNvPr>
            <p:cNvSpPr txBox="1"/>
            <p:nvPr/>
          </p:nvSpPr>
          <p:spPr>
            <a:xfrm>
              <a:off x="7461167" y="4181935"/>
              <a:ext cx="38610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28">
            <a:extLst>
              <a:ext uri="{FF2B5EF4-FFF2-40B4-BE49-F238E27FC236}">
                <a16:creationId xmlns:a16="http://schemas.microsoft.com/office/drawing/2014/main" id="{A64633B1-2E9B-4797-93F6-CD098961388D}"/>
              </a:ext>
            </a:extLst>
          </p:cNvPr>
          <p:cNvGrpSpPr/>
          <p:nvPr/>
        </p:nvGrpSpPr>
        <p:grpSpPr>
          <a:xfrm>
            <a:off x="667550" y="2292629"/>
            <a:ext cx="2592000" cy="1256566"/>
            <a:chOff x="7461167" y="4181935"/>
            <a:chExt cx="3861018" cy="12565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FFD7A8-206D-4098-81CB-6C1D12E7E7BB}"/>
                </a:ext>
              </a:extLst>
            </p:cNvPr>
            <p:cNvSpPr txBox="1"/>
            <p:nvPr/>
          </p:nvSpPr>
          <p:spPr>
            <a:xfrm>
              <a:off x="7461167" y="4422838"/>
              <a:ext cx="386101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E64A96-ED50-44FC-B971-A7B659CC15CC}"/>
                </a:ext>
              </a:extLst>
            </p:cNvPr>
            <p:cNvSpPr txBox="1"/>
            <p:nvPr/>
          </p:nvSpPr>
          <p:spPr>
            <a:xfrm>
              <a:off x="7461167" y="4181935"/>
              <a:ext cx="38610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: Shape 48">
            <a:extLst>
              <a:ext uri="{FF2B5EF4-FFF2-40B4-BE49-F238E27FC236}">
                <a16:creationId xmlns:a16="http://schemas.microsoft.com/office/drawing/2014/main" id="{26AFEE80-DD22-44E1-B641-43BFA01BE8F1}"/>
              </a:ext>
            </a:extLst>
          </p:cNvPr>
          <p:cNvSpPr/>
          <p:nvPr/>
        </p:nvSpPr>
        <p:spPr>
          <a:xfrm>
            <a:off x="8318544" y="3742969"/>
            <a:ext cx="375555" cy="426306"/>
          </a:xfrm>
          <a:custGeom>
            <a:avLst/>
            <a:gdLst>
              <a:gd name="connsiteX0" fmla="*/ 353854 w 352425"/>
              <a:gd name="connsiteY0" fmla="*/ 203700 h 400050"/>
              <a:gd name="connsiteX1" fmla="*/ 353854 w 352425"/>
              <a:gd name="connsiteY1" fmla="*/ 328478 h 400050"/>
              <a:gd name="connsiteX2" fmla="*/ 343376 w 352425"/>
              <a:gd name="connsiteY2" fmla="*/ 339908 h 400050"/>
              <a:gd name="connsiteX3" fmla="*/ 336709 w 352425"/>
              <a:gd name="connsiteY3" fmla="*/ 347528 h 400050"/>
              <a:gd name="connsiteX4" fmla="*/ 336709 w 352425"/>
              <a:gd name="connsiteY4" fmla="*/ 386580 h 400050"/>
              <a:gd name="connsiteX5" fmla="*/ 328136 w 352425"/>
              <a:gd name="connsiteY5" fmla="*/ 395153 h 400050"/>
              <a:gd name="connsiteX6" fmla="*/ 279559 w 352425"/>
              <a:gd name="connsiteY6" fmla="*/ 395153 h 400050"/>
              <a:gd name="connsiteX7" fmla="*/ 271939 w 352425"/>
              <a:gd name="connsiteY7" fmla="*/ 387533 h 400050"/>
              <a:gd name="connsiteX8" fmla="*/ 271939 w 352425"/>
              <a:gd name="connsiteY8" fmla="*/ 347528 h 400050"/>
              <a:gd name="connsiteX9" fmla="*/ 264319 w 352425"/>
              <a:gd name="connsiteY9" fmla="*/ 339908 h 400050"/>
              <a:gd name="connsiteX10" fmla="*/ 94774 w 352425"/>
              <a:gd name="connsiteY10" fmla="*/ 339908 h 400050"/>
              <a:gd name="connsiteX11" fmla="*/ 87154 w 352425"/>
              <a:gd name="connsiteY11" fmla="*/ 347528 h 400050"/>
              <a:gd name="connsiteX12" fmla="*/ 87154 w 352425"/>
              <a:gd name="connsiteY12" fmla="*/ 387533 h 400050"/>
              <a:gd name="connsiteX13" fmla="*/ 80486 w 352425"/>
              <a:gd name="connsiteY13" fmla="*/ 395153 h 400050"/>
              <a:gd name="connsiteX14" fmla="*/ 30956 w 352425"/>
              <a:gd name="connsiteY14" fmla="*/ 395153 h 400050"/>
              <a:gd name="connsiteX15" fmla="*/ 23336 w 352425"/>
              <a:gd name="connsiteY15" fmla="*/ 387533 h 400050"/>
              <a:gd name="connsiteX16" fmla="*/ 23336 w 352425"/>
              <a:gd name="connsiteY16" fmla="*/ 348480 h 400050"/>
              <a:gd name="connsiteX17" fmla="*/ 15716 w 352425"/>
              <a:gd name="connsiteY17" fmla="*/ 339908 h 400050"/>
              <a:gd name="connsiteX18" fmla="*/ 7144 w 352425"/>
              <a:gd name="connsiteY18" fmla="*/ 329430 h 400050"/>
              <a:gd name="connsiteX19" fmla="*/ 7144 w 352425"/>
              <a:gd name="connsiteY19" fmla="*/ 80828 h 400050"/>
              <a:gd name="connsiteX20" fmla="*/ 38576 w 352425"/>
              <a:gd name="connsiteY20" fmla="*/ 28440 h 400050"/>
              <a:gd name="connsiteX21" fmla="*/ 114776 w 352425"/>
              <a:gd name="connsiteY21" fmla="*/ 10343 h 400050"/>
              <a:gd name="connsiteX22" fmla="*/ 275749 w 352425"/>
              <a:gd name="connsiteY22" fmla="*/ 14153 h 400050"/>
              <a:gd name="connsiteX23" fmla="*/ 324326 w 352425"/>
              <a:gd name="connsiteY23" fmla="*/ 30345 h 400050"/>
              <a:gd name="connsiteX24" fmla="*/ 352901 w 352425"/>
              <a:gd name="connsiteY24" fmla="*/ 78923 h 400050"/>
              <a:gd name="connsiteX25" fmla="*/ 353854 w 352425"/>
              <a:gd name="connsiteY25" fmla="*/ 203700 h 400050"/>
              <a:gd name="connsiteX26" fmla="*/ 98584 w 352425"/>
              <a:gd name="connsiteY26" fmla="*/ 77018 h 400050"/>
              <a:gd name="connsiteX27" fmla="*/ 33814 w 352425"/>
              <a:gd name="connsiteY27" fmla="*/ 77018 h 400050"/>
              <a:gd name="connsiteX28" fmla="*/ 25241 w 352425"/>
              <a:gd name="connsiteY28" fmla="*/ 84638 h 400050"/>
              <a:gd name="connsiteX29" fmla="*/ 25241 w 352425"/>
              <a:gd name="connsiteY29" fmla="*/ 175125 h 400050"/>
              <a:gd name="connsiteX30" fmla="*/ 32861 w 352425"/>
              <a:gd name="connsiteY30" fmla="*/ 182745 h 400050"/>
              <a:gd name="connsiteX31" fmla="*/ 162401 w 352425"/>
              <a:gd name="connsiteY31" fmla="*/ 182745 h 400050"/>
              <a:gd name="connsiteX32" fmla="*/ 170974 w 352425"/>
              <a:gd name="connsiteY32" fmla="*/ 174173 h 400050"/>
              <a:gd name="connsiteX33" fmla="*/ 170974 w 352425"/>
              <a:gd name="connsiteY33" fmla="*/ 86543 h 400050"/>
              <a:gd name="connsiteX34" fmla="*/ 161449 w 352425"/>
              <a:gd name="connsiteY34" fmla="*/ 77970 h 400050"/>
              <a:gd name="connsiteX35" fmla="*/ 98584 w 352425"/>
              <a:gd name="connsiteY35" fmla="*/ 77018 h 400050"/>
              <a:gd name="connsiteX36" fmla="*/ 263366 w 352425"/>
              <a:gd name="connsiteY36" fmla="*/ 181793 h 400050"/>
              <a:gd name="connsiteX37" fmla="*/ 328136 w 352425"/>
              <a:gd name="connsiteY37" fmla="*/ 181793 h 400050"/>
              <a:gd name="connsiteX38" fmla="*/ 336709 w 352425"/>
              <a:gd name="connsiteY38" fmla="*/ 174173 h 400050"/>
              <a:gd name="connsiteX39" fmla="*/ 336709 w 352425"/>
              <a:gd name="connsiteY39" fmla="*/ 83685 h 400050"/>
              <a:gd name="connsiteX40" fmla="*/ 329089 w 352425"/>
              <a:gd name="connsiteY40" fmla="*/ 76065 h 400050"/>
              <a:gd name="connsiteX41" fmla="*/ 199549 w 352425"/>
              <a:gd name="connsiteY41" fmla="*/ 76065 h 400050"/>
              <a:gd name="connsiteX42" fmla="*/ 190976 w 352425"/>
              <a:gd name="connsiteY42" fmla="*/ 84638 h 400050"/>
              <a:gd name="connsiteX43" fmla="*/ 190976 w 352425"/>
              <a:gd name="connsiteY43" fmla="*/ 172268 h 400050"/>
              <a:gd name="connsiteX44" fmla="*/ 200501 w 352425"/>
              <a:gd name="connsiteY44" fmla="*/ 180840 h 400050"/>
              <a:gd name="connsiteX45" fmla="*/ 263366 w 352425"/>
              <a:gd name="connsiteY45" fmla="*/ 181793 h 400050"/>
              <a:gd name="connsiteX46" fmla="*/ 179546 w 352425"/>
              <a:gd name="connsiteY46" fmla="*/ 321810 h 400050"/>
              <a:gd name="connsiteX47" fmla="*/ 264319 w 352425"/>
              <a:gd name="connsiteY47" fmla="*/ 321810 h 400050"/>
              <a:gd name="connsiteX48" fmla="*/ 273844 w 352425"/>
              <a:gd name="connsiteY48" fmla="*/ 315143 h 400050"/>
              <a:gd name="connsiteX49" fmla="*/ 265271 w 352425"/>
              <a:gd name="connsiteY49" fmla="*/ 307523 h 400050"/>
              <a:gd name="connsiteX50" fmla="*/ 96679 w 352425"/>
              <a:gd name="connsiteY50" fmla="*/ 307523 h 400050"/>
              <a:gd name="connsiteX51" fmla="*/ 88106 w 352425"/>
              <a:gd name="connsiteY51" fmla="*/ 314190 h 400050"/>
              <a:gd name="connsiteX52" fmla="*/ 96679 w 352425"/>
              <a:gd name="connsiteY52" fmla="*/ 320858 h 400050"/>
              <a:gd name="connsiteX53" fmla="*/ 179546 w 352425"/>
              <a:gd name="connsiteY53" fmla="*/ 321810 h 400050"/>
              <a:gd name="connsiteX54" fmla="*/ 180499 w 352425"/>
              <a:gd name="connsiteY54" fmla="*/ 282758 h 400050"/>
              <a:gd name="connsiteX55" fmla="*/ 96679 w 352425"/>
              <a:gd name="connsiteY55" fmla="*/ 282758 h 400050"/>
              <a:gd name="connsiteX56" fmla="*/ 88106 w 352425"/>
              <a:gd name="connsiteY56" fmla="*/ 288473 h 400050"/>
              <a:gd name="connsiteX57" fmla="*/ 96679 w 352425"/>
              <a:gd name="connsiteY57" fmla="*/ 295140 h 400050"/>
              <a:gd name="connsiteX58" fmla="*/ 265271 w 352425"/>
              <a:gd name="connsiteY58" fmla="*/ 295140 h 400050"/>
              <a:gd name="connsiteX59" fmla="*/ 273844 w 352425"/>
              <a:gd name="connsiteY59" fmla="*/ 289425 h 400050"/>
              <a:gd name="connsiteX60" fmla="*/ 265271 w 352425"/>
              <a:gd name="connsiteY60" fmla="*/ 282758 h 400050"/>
              <a:gd name="connsiteX61" fmla="*/ 180499 w 352425"/>
              <a:gd name="connsiteY61" fmla="*/ 282758 h 400050"/>
              <a:gd name="connsiteX62" fmla="*/ 48101 w 352425"/>
              <a:gd name="connsiteY62" fmla="*/ 278948 h 400050"/>
              <a:gd name="connsiteX63" fmla="*/ 26194 w 352425"/>
              <a:gd name="connsiteY63" fmla="*/ 299903 h 400050"/>
              <a:gd name="connsiteX64" fmla="*/ 47149 w 352425"/>
              <a:gd name="connsiteY64" fmla="*/ 322763 h 400050"/>
              <a:gd name="connsiteX65" fmla="*/ 70009 w 352425"/>
              <a:gd name="connsiteY65" fmla="*/ 300855 h 400050"/>
              <a:gd name="connsiteX66" fmla="*/ 48101 w 352425"/>
              <a:gd name="connsiteY66" fmla="*/ 278948 h 400050"/>
              <a:gd name="connsiteX67" fmla="*/ 335756 w 352425"/>
              <a:gd name="connsiteY67" fmla="*/ 300855 h 400050"/>
              <a:gd name="connsiteX68" fmla="*/ 313849 w 352425"/>
              <a:gd name="connsiteY68" fmla="*/ 278948 h 400050"/>
              <a:gd name="connsiteX69" fmla="*/ 290989 w 352425"/>
              <a:gd name="connsiteY69" fmla="*/ 301808 h 400050"/>
              <a:gd name="connsiteX70" fmla="*/ 313849 w 352425"/>
              <a:gd name="connsiteY70" fmla="*/ 322763 h 400050"/>
              <a:gd name="connsiteX71" fmla="*/ 335756 w 352425"/>
              <a:gd name="connsiteY71" fmla="*/ 30085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2425" h="400050">
                <a:moveTo>
                  <a:pt x="353854" y="203700"/>
                </a:moveTo>
                <a:cubicBezTo>
                  <a:pt x="353854" y="245610"/>
                  <a:pt x="353854" y="286568"/>
                  <a:pt x="353854" y="328478"/>
                </a:cubicBezTo>
                <a:cubicBezTo>
                  <a:pt x="353854" y="336098"/>
                  <a:pt x="352901" y="341813"/>
                  <a:pt x="343376" y="339908"/>
                </a:cubicBezTo>
                <a:cubicBezTo>
                  <a:pt x="337661" y="338955"/>
                  <a:pt x="336709" y="342765"/>
                  <a:pt x="336709" y="347528"/>
                </a:cubicBezTo>
                <a:cubicBezTo>
                  <a:pt x="336709" y="360863"/>
                  <a:pt x="336709" y="374198"/>
                  <a:pt x="336709" y="386580"/>
                </a:cubicBezTo>
                <a:cubicBezTo>
                  <a:pt x="336709" y="393248"/>
                  <a:pt x="334804" y="395153"/>
                  <a:pt x="328136" y="395153"/>
                </a:cubicBezTo>
                <a:cubicBezTo>
                  <a:pt x="311944" y="395153"/>
                  <a:pt x="295751" y="395153"/>
                  <a:pt x="279559" y="395153"/>
                </a:cubicBezTo>
                <a:cubicBezTo>
                  <a:pt x="273844" y="395153"/>
                  <a:pt x="271939" y="393248"/>
                  <a:pt x="271939" y="387533"/>
                </a:cubicBezTo>
                <a:cubicBezTo>
                  <a:pt x="271939" y="374198"/>
                  <a:pt x="271939" y="360863"/>
                  <a:pt x="271939" y="347528"/>
                </a:cubicBezTo>
                <a:cubicBezTo>
                  <a:pt x="271939" y="341813"/>
                  <a:pt x="270034" y="339908"/>
                  <a:pt x="264319" y="339908"/>
                </a:cubicBezTo>
                <a:cubicBezTo>
                  <a:pt x="208121" y="339908"/>
                  <a:pt x="150971" y="339908"/>
                  <a:pt x="94774" y="339908"/>
                </a:cubicBezTo>
                <a:cubicBezTo>
                  <a:pt x="89059" y="339908"/>
                  <a:pt x="87154" y="341813"/>
                  <a:pt x="87154" y="347528"/>
                </a:cubicBezTo>
                <a:cubicBezTo>
                  <a:pt x="87154" y="360863"/>
                  <a:pt x="87154" y="374198"/>
                  <a:pt x="87154" y="387533"/>
                </a:cubicBezTo>
                <a:cubicBezTo>
                  <a:pt x="87154" y="393248"/>
                  <a:pt x="86201" y="395153"/>
                  <a:pt x="80486" y="395153"/>
                </a:cubicBezTo>
                <a:cubicBezTo>
                  <a:pt x="64294" y="395153"/>
                  <a:pt x="47149" y="395153"/>
                  <a:pt x="30956" y="395153"/>
                </a:cubicBezTo>
                <a:cubicBezTo>
                  <a:pt x="25241" y="395153"/>
                  <a:pt x="23336" y="393248"/>
                  <a:pt x="23336" y="387533"/>
                </a:cubicBezTo>
                <a:cubicBezTo>
                  <a:pt x="23336" y="374198"/>
                  <a:pt x="23336" y="360863"/>
                  <a:pt x="23336" y="348480"/>
                </a:cubicBezTo>
                <a:cubicBezTo>
                  <a:pt x="23336" y="342765"/>
                  <a:pt x="22384" y="338955"/>
                  <a:pt x="15716" y="339908"/>
                </a:cubicBezTo>
                <a:cubicBezTo>
                  <a:pt x="7144" y="340860"/>
                  <a:pt x="7144" y="336098"/>
                  <a:pt x="7144" y="329430"/>
                </a:cubicBezTo>
                <a:cubicBezTo>
                  <a:pt x="7144" y="246563"/>
                  <a:pt x="7144" y="163695"/>
                  <a:pt x="7144" y="80828"/>
                </a:cubicBezTo>
                <a:cubicBezTo>
                  <a:pt x="7144" y="57015"/>
                  <a:pt x="17621" y="39870"/>
                  <a:pt x="38576" y="28440"/>
                </a:cubicBezTo>
                <a:cubicBezTo>
                  <a:pt x="62389" y="16058"/>
                  <a:pt x="88106" y="12248"/>
                  <a:pt x="114776" y="10343"/>
                </a:cubicBezTo>
                <a:cubicBezTo>
                  <a:pt x="169069" y="5580"/>
                  <a:pt x="222409" y="5580"/>
                  <a:pt x="275749" y="14153"/>
                </a:cubicBezTo>
                <a:cubicBezTo>
                  <a:pt x="292894" y="17010"/>
                  <a:pt x="309086" y="21773"/>
                  <a:pt x="324326" y="30345"/>
                </a:cubicBezTo>
                <a:cubicBezTo>
                  <a:pt x="343376" y="40823"/>
                  <a:pt x="352901" y="57015"/>
                  <a:pt x="352901" y="78923"/>
                </a:cubicBezTo>
                <a:cubicBezTo>
                  <a:pt x="353854" y="120833"/>
                  <a:pt x="353854" y="161790"/>
                  <a:pt x="353854" y="203700"/>
                </a:cubicBezTo>
                <a:close/>
                <a:moveTo>
                  <a:pt x="98584" y="77018"/>
                </a:moveTo>
                <a:cubicBezTo>
                  <a:pt x="76676" y="77018"/>
                  <a:pt x="55721" y="77018"/>
                  <a:pt x="33814" y="77018"/>
                </a:cubicBezTo>
                <a:cubicBezTo>
                  <a:pt x="28099" y="77018"/>
                  <a:pt x="25241" y="77970"/>
                  <a:pt x="25241" y="84638"/>
                </a:cubicBezTo>
                <a:cubicBezTo>
                  <a:pt x="25241" y="115118"/>
                  <a:pt x="25241" y="144645"/>
                  <a:pt x="25241" y="175125"/>
                </a:cubicBezTo>
                <a:cubicBezTo>
                  <a:pt x="25241" y="181793"/>
                  <a:pt x="27146" y="182745"/>
                  <a:pt x="32861" y="182745"/>
                </a:cubicBezTo>
                <a:cubicBezTo>
                  <a:pt x="75724" y="182745"/>
                  <a:pt x="119539" y="182745"/>
                  <a:pt x="162401" y="182745"/>
                </a:cubicBezTo>
                <a:cubicBezTo>
                  <a:pt x="169069" y="182745"/>
                  <a:pt x="170974" y="180840"/>
                  <a:pt x="170974" y="174173"/>
                </a:cubicBezTo>
                <a:cubicBezTo>
                  <a:pt x="170974" y="144645"/>
                  <a:pt x="170974" y="116070"/>
                  <a:pt x="170974" y="86543"/>
                </a:cubicBezTo>
                <a:cubicBezTo>
                  <a:pt x="170974" y="78923"/>
                  <a:pt x="168116" y="77970"/>
                  <a:pt x="161449" y="77970"/>
                </a:cubicBezTo>
                <a:cubicBezTo>
                  <a:pt x="140494" y="77018"/>
                  <a:pt x="119539" y="77018"/>
                  <a:pt x="98584" y="77018"/>
                </a:cubicBezTo>
                <a:close/>
                <a:moveTo>
                  <a:pt x="263366" y="181793"/>
                </a:moveTo>
                <a:cubicBezTo>
                  <a:pt x="285274" y="181793"/>
                  <a:pt x="306229" y="181793"/>
                  <a:pt x="328136" y="181793"/>
                </a:cubicBezTo>
                <a:cubicBezTo>
                  <a:pt x="333851" y="181793"/>
                  <a:pt x="336709" y="180840"/>
                  <a:pt x="336709" y="174173"/>
                </a:cubicBezTo>
                <a:cubicBezTo>
                  <a:pt x="336709" y="143693"/>
                  <a:pt x="336709" y="114165"/>
                  <a:pt x="336709" y="83685"/>
                </a:cubicBezTo>
                <a:cubicBezTo>
                  <a:pt x="336709" y="77018"/>
                  <a:pt x="334804" y="76065"/>
                  <a:pt x="329089" y="76065"/>
                </a:cubicBezTo>
                <a:cubicBezTo>
                  <a:pt x="286226" y="76065"/>
                  <a:pt x="242411" y="76065"/>
                  <a:pt x="199549" y="76065"/>
                </a:cubicBezTo>
                <a:cubicBezTo>
                  <a:pt x="192881" y="76065"/>
                  <a:pt x="190976" y="77970"/>
                  <a:pt x="190976" y="84638"/>
                </a:cubicBezTo>
                <a:cubicBezTo>
                  <a:pt x="190976" y="114165"/>
                  <a:pt x="190976" y="142740"/>
                  <a:pt x="190976" y="172268"/>
                </a:cubicBezTo>
                <a:cubicBezTo>
                  <a:pt x="190976" y="179888"/>
                  <a:pt x="193834" y="180840"/>
                  <a:pt x="200501" y="180840"/>
                </a:cubicBezTo>
                <a:cubicBezTo>
                  <a:pt x="220504" y="180840"/>
                  <a:pt x="241459" y="181793"/>
                  <a:pt x="263366" y="181793"/>
                </a:cubicBezTo>
                <a:close/>
                <a:moveTo>
                  <a:pt x="179546" y="321810"/>
                </a:moveTo>
                <a:cubicBezTo>
                  <a:pt x="208121" y="321810"/>
                  <a:pt x="235744" y="321810"/>
                  <a:pt x="264319" y="321810"/>
                </a:cubicBezTo>
                <a:cubicBezTo>
                  <a:pt x="269081" y="321810"/>
                  <a:pt x="273844" y="322763"/>
                  <a:pt x="273844" y="315143"/>
                </a:cubicBezTo>
                <a:cubicBezTo>
                  <a:pt x="273844" y="308475"/>
                  <a:pt x="270986" y="307523"/>
                  <a:pt x="265271" y="307523"/>
                </a:cubicBezTo>
                <a:cubicBezTo>
                  <a:pt x="209074" y="307523"/>
                  <a:pt x="152876" y="307523"/>
                  <a:pt x="96679" y="307523"/>
                </a:cubicBezTo>
                <a:cubicBezTo>
                  <a:pt x="91916" y="307523"/>
                  <a:pt x="88106" y="307523"/>
                  <a:pt x="88106" y="314190"/>
                </a:cubicBezTo>
                <a:cubicBezTo>
                  <a:pt x="88106" y="321810"/>
                  <a:pt x="91916" y="320858"/>
                  <a:pt x="96679" y="320858"/>
                </a:cubicBezTo>
                <a:cubicBezTo>
                  <a:pt x="124301" y="321810"/>
                  <a:pt x="151924" y="321810"/>
                  <a:pt x="179546" y="321810"/>
                </a:cubicBezTo>
                <a:close/>
                <a:moveTo>
                  <a:pt x="180499" y="282758"/>
                </a:moveTo>
                <a:cubicBezTo>
                  <a:pt x="152876" y="282758"/>
                  <a:pt x="124301" y="282758"/>
                  <a:pt x="96679" y="282758"/>
                </a:cubicBezTo>
                <a:cubicBezTo>
                  <a:pt x="92869" y="282758"/>
                  <a:pt x="88106" y="280853"/>
                  <a:pt x="88106" y="288473"/>
                </a:cubicBezTo>
                <a:cubicBezTo>
                  <a:pt x="88106" y="296093"/>
                  <a:pt x="91916" y="295140"/>
                  <a:pt x="96679" y="295140"/>
                </a:cubicBezTo>
                <a:cubicBezTo>
                  <a:pt x="152876" y="295140"/>
                  <a:pt x="209074" y="295140"/>
                  <a:pt x="265271" y="295140"/>
                </a:cubicBezTo>
                <a:cubicBezTo>
                  <a:pt x="269081" y="295140"/>
                  <a:pt x="273844" y="296093"/>
                  <a:pt x="273844" y="289425"/>
                </a:cubicBezTo>
                <a:cubicBezTo>
                  <a:pt x="273844" y="281805"/>
                  <a:pt x="270034" y="282758"/>
                  <a:pt x="265271" y="282758"/>
                </a:cubicBezTo>
                <a:cubicBezTo>
                  <a:pt x="236696" y="282758"/>
                  <a:pt x="209074" y="282758"/>
                  <a:pt x="180499" y="282758"/>
                </a:cubicBezTo>
                <a:close/>
                <a:moveTo>
                  <a:pt x="48101" y="278948"/>
                </a:moveTo>
                <a:cubicBezTo>
                  <a:pt x="35719" y="278948"/>
                  <a:pt x="26194" y="287520"/>
                  <a:pt x="26194" y="299903"/>
                </a:cubicBezTo>
                <a:cubicBezTo>
                  <a:pt x="26194" y="312285"/>
                  <a:pt x="34766" y="321810"/>
                  <a:pt x="47149" y="322763"/>
                </a:cubicBezTo>
                <a:cubicBezTo>
                  <a:pt x="59531" y="323715"/>
                  <a:pt x="70009" y="313238"/>
                  <a:pt x="70009" y="300855"/>
                </a:cubicBezTo>
                <a:cubicBezTo>
                  <a:pt x="70009" y="289425"/>
                  <a:pt x="59531" y="279900"/>
                  <a:pt x="48101" y="278948"/>
                </a:cubicBezTo>
                <a:close/>
                <a:moveTo>
                  <a:pt x="335756" y="300855"/>
                </a:moveTo>
                <a:cubicBezTo>
                  <a:pt x="335756" y="288473"/>
                  <a:pt x="326231" y="278948"/>
                  <a:pt x="313849" y="278948"/>
                </a:cubicBezTo>
                <a:cubicBezTo>
                  <a:pt x="301466" y="278948"/>
                  <a:pt x="290989" y="289425"/>
                  <a:pt x="290989" y="301808"/>
                </a:cubicBezTo>
                <a:cubicBezTo>
                  <a:pt x="290989" y="313238"/>
                  <a:pt x="301466" y="323715"/>
                  <a:pt x="313849" y="322763"/>
                </a:cubicBezTo>
                <a:cubicBezTo>
                  <a:pt x="327184" y="322763"/>
                  <a:pt x="335756" y="313238"/>
                  <a:pt x="335756" y="300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49">
            <a:extLst>
              <a:ext uri="{FF2B5EF4-FFF2-40B4-BE49-F238E27FC236}">
                <a16:creationId xmlns:a16="http://schemas.microsoft.com/office/drawing/2014/main" id="{E5BAE73D-8318-4594-993C-FAC2D73CE0B6}"/>
              </a:ext>
            </a:extLst>
          </p:cNvPr>
          <p:cNvSpPr/>
          <p:nvPr/>
        </p:nvSpPr>
        <p:spPr>
          <a:xfrm flipH="1">
            <a:off x="3429201" y="2716313"/>
            <a:ext cx="327849" cy="481823"/>
          </a:xfrm>
          <a:custGeom>
            <a:avLst/>
            <a:gdLst>
              <a:gd name="connsiteX0" fmla="*/ 233362 w 307657"/>
              <a:gd name="connsiteY0" fmla="*/ 282985 h 452148"/>
              <a:gd name="connsiteX1" fmla="*/ 261937 w 307657"/>
              <a:gd name="connsiteY1" fmla="*/ 311560 h 452148"/>
              <a:gd name="connsiteX2" fmla="*/ 232410 w 307657"/>
              <a:gd name="connsiteY2" fmla="*/ 339182 h 452148"/>
              <a:gd name="connsiteX3" fmla="*/ 204787 w 307657"/>
              <a:gd name="connsiteY3" fmla="*/ 310607 h 452148"/>
              <a:gd name="connsiteX4" fmla="*/ 233362 w 307657"/>
              <a:gd name="connsiteY4" fmla="*/ 282985 h 452148"/>
              <a:gd name="connsiteX5" fmla="*/ 72390 w 307657"/>
              <a:gd name="connsiteY5" fmla="*/ 281080 h 452148"/>
              <a:gd name="connsiteX6" fmla="*/ 100965 w 307657"/>
              <a:gd name="connsiteY6" fmla="*/ 309655 h 452148"/>
              <a:gd name="connsiteX7" fmla="*/ 72390 w 307657"/>
              <a:gd name="connsiteY7" fmla="*/ 337277 h 452148"/>
              <a:gd name="connsiteX8" fmla="*/ 43815 w 307657"/>
              <a:gd name="connsiteY8" fmla="*/ 308702 h 452148"/>
              <a:gd name="connsiteX9" fmla="*/ 72390 w 307657"/>
              <a:gd name="connsiteY9" fmla="*/ 281080 h 452148"/>
              <a:gd name="connsiteX10" fmla="*/ 231457 w 307657"/>
              <a:gd name="connsiteY10" fmla="*/ 93437 h 452148"/>
              <a:gd name="connsiteX11" fmla="*/ 247650 w 307657"/>
              <a:gd name="connsiteY11" fmla="*/ 109630 h 452148"/>
              <a:gd name="connsiteX12" fmla="*/ 247650 w 307657"/>
              <a:gd name="connsiteY12" fmla="*/ 149635 h 452148"/>
              <a:gd name="connsiteX13" fmla="*/ 232410 w 307657"/>
              <a:gd name="connsiteY13" fmla="*/ 164875 h 452148"/>
              <a:gd name="connsiteX14" fmla="*/ 66675 w 307657"/>
              <a:gd name="connsiteY14" fmla="*/ 164875 h 452148"/>
              <a:gd name="connsiteX15" fmla="*/ 51435 w 307657"/>
              <a:gd name="connsiteY15" fmla="*/ 149635 h 452148"/>
              <a:gd name="connsiteX16" fmla="*/ 51435 w 307657"/>
              <a:gd name="connsiteY16" fmla="*/ 110582 h 452148"/>
              <a:gd name="connsiteX17" fmla="*/ 68580 w 307657"/>
              <a:gd name="connsiteY17" fmla="*/ 93437 h 452148"/>
              <a:gd name="connsiteX18" fmla="*/ 149542 w 307657"/>
              <a:gd name="connsiteY18" fmla="*/ 93437 h 452148"/>
              <a:gd name="connsiteX19" fmla="*/ 231457 w 307657"/>
              <a:gd name="connsiteY19" fmla="*/ 93437 h 452148"/>
              <a:gd name="connsiteX20" fmla="*/ 191452 w 307657"/>
              <a:gd name="connsiteY20" fmla="*/ 54385 h 452148"/>
              <a:gd name="connsiteX21" fmla="*/ 200977 w 307657"/>
              <a:gd name="connsiteY21" fmla="*/ 67720 h 452148"/>
              <a:gd name="connsiteX22" fmla="*/ 192405 w 307657"/>
              <a:gd name="connsiteY22" fmla="*/ 80102 h 452148"/>
              <a:gd name="connsiteX23" fmla="*/ 150495 w 307657"/>
              <a:gd name="connsiteY23" fmla="*/ 80102 h 452148"/>
              <a:gd name="connsiteX24" fmla="*/ 108585 w 307657"/>
              <a:gd name="connsiteY24" fmla="*/ 80102 h 452148"/>
              <a:gd name="connsiteX25" fmla="*/ 100012 w 307657"/>
              <a:gd name="connsiteY25" fmla="*/ 67720 h 452148"/>
              <a:gd name="connsiteX26" fmla="*/ 108585 w 307657"/>
              <a:gd name="connsiteY26" fmla="*/ 54385 h 452148"/>
              <a:gd name="connsiteX27" fmla="*/ 191452 w 307657"/>
              <a:gd name="connsiteY27" fmla="*/ 54385 h 452148"/>
              <a:gd name="connsiteX28" fmla="*/ 232410 w 307657"/>
              <a:gd name="connsiteY28" fmla="*/ 38192 h 452148"/>
              <a:gd name="connsiteX29" fmla="*/ 71437 w 307657"/>
              <a:gd name="connsiteY29" fmla="*/ 38192 h 452148"/>
              <a:gd name="connsiteX30" fmla="*/ 15240 w 307657"/>
              <a:gd name="connsiteY30" fmla="*/ 95342 h 452148"/>
              <a:gd name="connsiteX31" fmla="*/ 15240 w 307657"/>
              <a:gd name="connsiteY31" fmla="*/ 312512 h 452148"/>
              <a:gd name="connsiteX32" fmla="*/ 72390 w 307657"/>
              <a:gd name="connsiteY32" fmla="*/ 369662 h 452148"/>
              <a:gd name="connsiteX33" fmla="*/ 92392 w 307657"/>
              <a:gd name="connsiteY33" fmla="*/ 369662 h 452148"/>
              <a:gd name="connsiteX34" fmla="*/ 0 w 307657"/>
              <a:gd name="connsiteY34" fmla="*/ 450625 h 452148"/>
              <a:gd name="connsiteX35" fmla="*/ 58102 w 307657"/>
              <a:gd name="connsiteY35" fmla="*/ 450625 h 452148"/>
              <a:gd name="connsiteX36" fmla="*/ 65722 w 307657"/>
              <a:gd name="connsiteY36" fmla="*/ 445862 h 452148"/>
              <a:gd name="connsiteX37" fmla="*/ 80962 w 307657"/>
              <a:gd name="connsiteY37" fmla="*/ 431575 h 452148"/>
              <a:gd name="connsiteX38" fmla="*/ 161925 w 307657"/>
              <a:gd name="connsiteY38" fmla="*/ 400142 h 452148"/>
              <a:gd name="connsiteX39" fmla="*/ 214312 w 307657"/>
              <a:gd name="connsiteY39" fmla="*/ 421097 h 452148"/>
              <a:gd name="connsiteX40" fmla="*/ 291465 w 307657"/>
              <a:gd name="connsiteY40" fmla="*/ 450625 h 452148"/>
              <a:gd name="connsiteX41" fmla="*/ 307657 w 307657"/>
              <a:gd name="connsiteY41" fmla="*/ 450625 h 452148"/>
              <a:gd name="connsiteX42" fmla="*/ 215265 w 307657"/>
              <a:gd name="connsiteY42" fmla="*/ 369662 h 452148"/>
              <a:gd name="connsiteX43" fmla="*/ 245745 w 307657"/>
              <a:gd name="connsiteY43" fmla="*/ 366805 h 452148"/>
              <a:gd name="connsiteX44" fmla="*/ 289560 w 307657"/>
              <a:gd name="connsiteY44" fmla="*/ 309655 h 452148"/>
              <a:gd name="connsiteX45" fmla="*/ 289560 w 307657"/>
              <a:gd name="connsiteY45" fmla="*/ 97247 h 452148"/>
              <a:gd name="connsiteX46" fmla="*/ 232410 w 307657"/>
              <a:gd name="connsiteY46" fmla="*/ 38192 h 452148"/>
              <a:gd name="connsiteX47" fmla="*/ 169545 w 307657"/>
              <a:gd name="connsiteY47" fmla="*/ 92 h 452148"/>
              <a:gd name="connsiteX48" fmla="*/ 159186 w 307657"/>
              <a:gd name="connsiteY48" fmla="*/ 3426 h 452148"/>
              <a:gd name="connsiteX49" fmla="*/ 154781 w 307657"/>
              <a:gd name="connsiteY49" fmla="*/ 9300 h 452148"/>
              <a:gd name="connsiteX50" fmla="*/ 150376 w 307657"/>
              <a:gd name="connsiteY50" fmla="*/ 3426 h 452148"/>
              <a:gd name="connsiteX51" fmla="*/ 140017 w 307657"/>
              <a:gd name="connsiteY51" fmla="*/ 92 h 452148"/>
              <a:gd name="connsiteX52" fmla="*/ 135213 w 307657"/>
              <a:gd name="connsiteY52" fmla="*/ 4643 h 452148"/>
              <a:gd name="connsiteX53" fmla="*/ 128230 w 307657"/>
              <a:gd name="connsiteY53" fmla="*/ 7713 h 452148"/>
              <a:gd name="connsiteX54" fmla="*/ 125752 w 307657"/>
              <a:gd name="connsiteY54" fmla="*/ 13607 h 452148"/>
              <a:gd name="connsiteX55" fmla="*/ 121920 w 307657"/>
              <a:gd name="connsiteY55" fmla="*/ 17237 h 452148"/>
              <a:gd name="connsiteX56" fmla="*/ 139065 w 307657"/>
              <a:gd name="connsiteY56" fmla="*/ 36287 h 452148"/>
              <a:gd name="connsiteX57" fmla="*/ 154781 w 307657"/>
              <a:gd name="connsiteY57" fmla="*/ 25810 h 452148"/>
              <a:gd name="connsiteX58" fmla="*/ 170497 w 307657"/>
              <a:gd name="connsiteY58" fmla="*/ 36287 h 452148"/>
              <a:gd name="connsiteX59" fmla="*/ 187642 w 307657"/>
              <a:gd name="connsiteY59" fmla="*/ 17237 h 452148"/>
              <a:gd name="connsiteX60" fmla="*/ 183810 w 307657"/>
              <a:gd name="connsiteY60" fmla="*/ 13607 h 452148"/>
              <a:gd name="connsiteX61" fmla="*/ 181332 w 307657"/>
              <a:gd name="connsiteY61" fmla="*/ 7713 h 452148"/>
              <a:gd name="connsiteX62" fmla="*/ 174349 w 307657"/>
              <a:gd name="connsiteY62" fmla="*/ 4643 h 45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07657" h="452148">
                <a:moveTo>
                  <a:pt x="233362" y="282985"/>
                </a:moveTo>
                <a:cubicBezTo>
                  <a:pt x="248602" y="282985"/>
                  <a:pt x="261937" y="296320"/>
                  <a:pt x="261937" y="311560"/>
                </a:cubicBezTo>
                <a:cubicBezTo>
                  <a:pt x="260985" y="326800"/>
                  <a:pt x="248602" y="339182"/>
                  <a:pt x="232410" y="339182"/>
                </a:cubicBezTo>
                <a:cubicBezTo>
                  <a:pt x="217170" y="338230"/>
                  <a:pt x="204787" y="325847"/>
                  <a:pt x="204787" y="310607"/>
                </a:cubicBezTo>
                <a:cubicBezTo>
                  <a:pt x="205740" y="295367"/>
                  <a:pt x="218122" y="282985"/>
                  <a:pt x="233362" y="282985"/>
                </a:cubicBezTo>
                <a:close/>
                <a:moveTo>
                  <a:pt x="72390" y="281080"/>
                </a:moveTo>
                <a:cubicBezTo>
                  <a:pt x="88582" y="281080"/>
                  <a:pt x="100965" y="293462"/>
                  <a:pt x="100965" y="309655"/>
                </a:cubicBezTo>
                <a:cubicBezTo>
                  <a:pt x="100965" y="325847"/>
                  <a:pt x="89535" y="338230"/>
                  <a:pt x="72390" y="337277"/>
                </a:cubicBezTo>
                <a:cubicBezTo>
                  <a:pt x="56197" y="337277"/>
                  <a:pt x="43815" y="323942"/>
                  <a:pt x="43815" y="308702"/>
                </a:cubicBezTo>
                <a:cubicBezTo>
                  <a:pt x="44767" y="294415"/>
                  <a:pt x="57150" y="281080"/>
                  <a:pt x="72390" y="281080"/>
                </a:cubicBezTo>
                <a:close/>
                <a:moveTo>
                  <a:pt x="231457" y="93437"/>
                </a:moveTo>
                <a:cubicBezTo>
                  <a:pt x="243840" y="93437"/>
                  <a:pt x="247650" y="97247"/>
                  <a:pt x="247650" y="109630"/>
                </a:cubicBezTo>
                <a:cubicBezTo>
                  <a:pt x="247650" y="122965"/>
                  <a:pt x="247650" y="136300"/>
                  <a:pt x="247650" y="149635"/>
                </a:cubicBezTo>
                <a:cubicBezTo>
                  <a:pt x="247650" y="160112"/>
                  <a:pt x="242887" y="164875"/>
                  <a:pt x="232410" y="164875"/>
                </a:cubicBezTo>
                <a:cubicBezTo>
                  <a:pt x="177165" y="163922"/>
                  <a:pt x="121920" y="163922"/>
                  <a:pt x="66675" y="164875"/>
                </a:cubicBezTo>
                <a:cubicBezTo>
                  <a:pt x="56197" y="164875"/>
                  <a:pt x="51435" y="160112"/>
                  <a:pt x="51435" y="149635"/>
                </a:cubicBezTo>
                <a:cubicBezTo>
                  <a:pt x="51435" y="136300"/>
                  <a:pt x="51435" y="123917"/>
                  <a:pt x="51435" y="110582"/>
                </a:cubicBezTo>
                <a:cubicBezTo>
                  <a:pt x="51435" y="96295"/>
                  <a:pt x="55245" y="93437"/>
                  <a:pt x="68580" y="93437"/>
                </a:cubicBezTo>
                <a:cubicBezTo>
                  <a:pt x="95250" y="93437"/>
                  <a:pt x="122872" y="93437"/>
                  <a:pt x="149542" y="93437"/>
                </a:cubicBezTo>
                <a:cubicBezTo>
                  <a:pt x="177165" y="93437"/>
                  <a:pt x="203835" y="93437"/>
                  <a:pt x="231457" y="93437"/>
                </a:cubicBezTo>
                <a:close/>
                <a:moveTo>
                  <a:pt x="191452" y="54385"/>
                </a:moveTo>
                <a:cubicBezTo>
                  <a:pt x="201930" y="54385"/>
                  <a:pt x="200025" y="62005"/>
                  <a:pt x="200977" y="67720"/>
                </a:cubicBezTo>
                <a:cubicBezTo>
                  <a:pt x="200977" y="74387"/>
                  <a:pt x="202882" y="80102"/>
                  <a:pt x="192405" y="80102"/>
                </a:cubicBezTo>
                <a:cubicBezTo>
                  <a:pt x="178117" y="80102"/>
                  <a:pt x="164782" y="80102"/>
                  <a:pt x="150495" y="80102"/>
                </a:cubicBezTo>
                <a:cubicBezTo>
                  <a:pt x="136207" y="80102"/>
                  <a:pt x="122872" y="79150"/>
                  <a:pt x="108585" y="80102"/>
                </a:cubicBezTo>
                <a:cubicBezTo>
                  <a:pt x="99060" y="80102"/>
                  <a:pt x="100012" y="74387"/>
                  <a:pt x="100012" y="67720"/>
                </a:cubicBezTo>
                <a:cubicBezTo>
                  <a:pt x="100012" y="62005"/>
                  <a:pt x="97155" y="54385"/>
                  <a:pt x="108585" y="54385"/>
                </a:cubicBezTo>
                <a:cubicBezTo>
                  <a:pt x="136207" y="54385"/>
                  <a:pt x="163830" y="54385"/>
                  <a:pt x="191452" y="54385"/>
                </a:cubicBezTo>
                <a:close/>
                <a:moveTo>
                  <a:pt x="232410" y="38192"/>
                </a:moveTo>
                <a:cubicBezTo>
                  <a:pt x="178117" y="37240"/>
                  <a:pt x="124777" y="37240"/>
                  <a:pt x="71437" y="38192"/>
                </a:cubicBezTo>
                <a:cubicBezTo>
                  <a:pt x="40957" y="38192"/>
                  <a:pt x="15240" y="63910"/>
                  <a:pt x="15240" y="95342"/>
                </a:cubicBezTo>
                <a:cubicBezTo>
                  <a:pt x="14287" y="167732"/>
                  <a:pt x="14287" y="240122"/>
                  <a:pt x="15240" y="312512"/>
                </a:cubicBezTo>
                <a:cubicBezTo>
                  <a:pt x="15240" y="343945"/>
                  <a:pt x="40957" y="368710"/>
                  <a:pt x="72390" y="369662"/>
                </a:cubicBezTo>
                <a:cubicBezTo>
                  <a:pt x="78105" y="369662"/>
                  <a:pt x="83820" y="369662"/>
                  <a:pt x="92392" y="369662"/>
                </a:cubicBezTo>
                <a:cubicBezTo>
                  <a:pt x="60960" y="396332"/>
                  <a:pt x="31432" y="423002"/>
                  <a:pt x="0" y="450625"/>
                </a:cubicBezTo>
                <a:cubicBezTo>
                  <a:pt x="21907" y="450625"/>
                  <a:pt x="40005" y="450625"/>
                  <a:pt x="58102" y="450625"/>
                </a:cubicBezTo>
                <a:cubicBezTo>
                  <a:pt x="60960" y="450625"/>
                  <a:pt x="63817" y="447767"/>
                  <a:pt x="65722" y="445862"/>
                </a:cubicBezTo>
                <a:cubicBezTo>
                  <a:pt x="70485" y="441100"/>
                  <a:pt x="76200" y="437290"/>
                  <a:pt x="80962" y="431575"/>
                </a:cubicBezTo>
                <a:cubicBezTo>
                  <a:pt x="101917" y="404905"/>
                  <a:pt x="128587" y="398237"/>
                  <a:pt x="161925" y="400142"/>
                </a:cubicBezTo>
                <a:cubicBezTo>
                  <a:pt x="182880" y="401095"/>
                  <a:pt x="200977" y="403952"/>
                  <a:pt x="214312" y="421097"/>
                </a:cubicBezTo>
                <a:cubicBezTo>
                  <a:pt x="234315" y="445862"/>
                  <a:pt x="260032" y="456340"/>
                  <a:pt x="291465" y="450625"/>
                </a:cubicBezTo>
                <a:cubicBezTo>
                  <a:pt x="296227" y="449672"/>
                  <a:pt x="300037" y="450625"/>
                  <a:pt x="307657" y="450625"/>
                </a:cubicBezTo>
                <a:cubicBezTo>
                  <a:pt x="275272" y="422050"/>
                  <a:pt x="245745" y="396332"/>
                  <a:pt x="215265" y="369662"/>
                </a:cubicBezTo>
                <a:cubicBezTo>
                  <a:pt x="226695" y="368710"/>
                  <a:pt x="236220" y="369662"/>
                  <a:pt x="245745" y="366805"/>
                </a:cubicBezTo>
                <a:cubicBezTo>
                  <a:pt x="272415" y="359185"/>
                  <a:pt x="289560" y="337277"/>
                  <a:pt x="289560" y="309655"/>
                </a:cubicBezTo>
                <a:cubicBezTo>
                  <a:pt x="289560" y="239170"/>
                  <a:pt x="289560" y="167732"/>
                  <a:pt x="289560" y="97247"/>
                </a:cubicBezTo>
                <a:cubicBezTo>
                  <a:pt x="289560" y="64862"/>
                  <a:pt x="264795" y="39145"/>
                  <a:pt x="232410" y="38192"/>
                </a:cubicBezTo>
                <a:close/>
                <a:moveTo>
                  <a:pt x="169545" y="92"/>
                </a:moveTo>
                <a:cubicBezTo>
                  <a:pt x="165735" y="-384"/>
                  <a:pt x="162163" y="1045"/>
                  <a:pt x="159186" y="3426"/>
                </a:cubicBezTo>
                <a:lnTo>
                  <a:pt x="154781" y="9300"/>
                </a:lnTo>
                <a:lnTo>
                  <a:pt x="150376" y="3426"/>
                </a:lnTo>
                <a:cubicBezTo>
                  <a:pt x="147399" y="1045"/>
                  <a:pt x="143827" y="-384"/>
                  <a:pt x="140017" y="92"/>
                </a:cubicBezTo>
                <a:lnTo>
                  <a:pt x="135213" y="4643"/>
                </a:lnTo>
                <a:lnTo>
                  <a:pt x="128230" y="7713"/>
                </a:lnTo>
                <a:lnTo>
                  <a:pt x="125752" y="13607"/>
                </a:lnTo>
                <a:lnTo>
                  <a:pt x="121920" y="17237"/>
                </a:lnTo>
                <a:cubicBezTo>
                  <a:pt x="120015" y="26762"/>
                  <a:pt x="129540" y="36287"/>
                  <a:pt x="139065" y="36287"/>
                </a:cubicBezTo>
                <a:lnTo>
                  <a:pt x="154781" y="25810"/>
                </a:lnTo>
                <a:lnTo>
                  <a:pt x="170497" y="36287"/>
                </a:lnTo>
                <a:cubicBezTo>
                  <a:pt x="180022" y="36287"/>
                  <a:pt x="189547" y="26762"/>
                  <a:pt x="187642" y="17237"/>
                </a:cubicBezTo>
                <a:lnTo>
                  <a:pt x="183810" y="13607"/>
                </a:lnTo>
                <a:lnTo>
                  <a:pt x="181332" y="7713"/>
                </a:lnTo>
                <a:lnTo>
                  <a:pt x="174349" y="46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07462BD-48E5-452E-B54D-12C990FBF0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6E72C20D-DFFD-4E70-BF6F-81EAD99628A3}"/>
              </a:ext>
            </a:extLst>
          </p:cNvPr>
          <p:cNvGrpSpPr/>
          <p:nvPr/>
        </p:nvGrpSpPr>
        <p:grpSpPr>
          <a:xfrm>
            <a:off x="6889418" y="2875371"/>
            <a:ext cx="1190775" cy="2093319"/>
            <a:chOff x="7182034" y="5192862"/>
            <a:chExt cx="825553" cy="1451278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CF054EC-885D-4E58-AAB9-A7A70A36EA7C}"/>
                </a:ext>
              </a:extLst>
            </p:cNvPr>
            <p:cNvGrpSpPr/>
            <p:nvPr/>
          </p:nvGrpSpPr>
          <p:grpSpPr>
            <a:xfrm>
              <a:off x="7182034" y="5192862"/>
              <a:ext cx="825553" cy="1451278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25CB9095-D8FE-4D10-857E-F63968DA386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31B1381B-7685-4C6E-960F-E91ED3FE4B0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A00B63A1-8085-4E97-9DF1-F6E97E508F3B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2B1428B8-AE54-4894-BDA1-31D49DB5AFB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1DEF14F1-EFD2-4FA0-9CB5-2A9E4AE42A5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" name="Freeform: Shape 40">
              <a:extLst>
                <a:ext uri="{FF2B5EF4-FFF2-40B4-BE49-F238E27FC236}">
                  <a16:creationId xmlns:a16="http://schemas.microsoft.com/office/drawing/2014/main" id="{C25C23DF-C11B-4C1D-BC7F-17F8E3E29079}"/>
                </a:ext>
              </a:extLst>
            </p:cNvPr>
            <p:cNvSpPr/>
            <p:nvPr/>
          </p:nvSpPr>
          <p:spPr>
            <a:xfrm>
              <a:off x="7230874" y="5344412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1">
              <a:extLst>
                <a:ext uri="{FF2B5EF4-FFF2-40B4-BE49-F238E27FC236}">
                  <a16:creationId xmlns:a16="http://schemas.microsoft.com/office/drawing/2014/main" id="{CB98B2FD-CA44-4BD5-98F2-B76F6AB5F83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EF91DFF8-937A-4460-87D0-77F6E39CC96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F477DC-C944-4D8D-A3A8-873AFBAC21FA}"/>
              </a:ext>
            </a:extLst>
          </p:cNvPr>
          <p:cNvSpPr/>
          <p:nvPr/>
        </p:nvSpPr>
        <p:spPr>
          <a:xfrm flipH="1">
            <a:off x="5215056" y="3227635"/>
            <a:ext cx="1761888" cy="1943704"/>
          </a:xfrm>
          <a:custGeom>
            <a:avLst/>
            <a:gdLst>
              <a:gd name="connsiteX0" fmla="*/ 882596 w 1761888"/>
              <a:gd name="connsiteY0" fmla="*/ 0 h 1943704"/>
              <a:gd name="connsiteX1" fmla="*/ 880946 w 1761888"/>
              <a:gd name="connsiteY1" fmla="*/ 128 h 1943704"/>
              <a:gd name="connsiteX2" fmla="*/ 879294 w 1761888"/>
              <a:gd name="connsiteY2" fmla="*/ 0 h 1943704"/>
              <a:gd name="connsiteX3" fmla="*/ 0 w 1761888"/>
              <a:gd name="connsiteY3" fmla="*/ 879294 h 1943704"/>
              <a:gd name="connsiteX4" fmla="*/ 419247 w 1761888"/>
              <a:gd name="connsiteY4" fmla="*/ 1680284 h 1943704"/>
              <a:gd name="connsiteX5" fmla="*/ 461792 w 1761888"/>
              <a:gd name="connsiteY5" fmla="*/ 1859546 h 1943704"/>
              <a:gd name="connsiteX6" fmla="*/ 574313 w 1761888"/>
              <a:gd name="connsiteY6" fmla="*/ 1943704 h 1943704"/>
              <a:gd name="connsiteX7" fmla="*/ 880946 w 1761888"/>
              <a:gd name="connsiteY7" fmla="*/ 1942606 h 1943704"/>
              <a:gd name="connsiteX8" fmla="*/ 1187574 w 1761888"/>
              <a:gd name="connsiteY8" fmla="*/ 1943704 h 1943704"/>
              <a:gd name="connsiteX9" fmla="*/ 1300096 w 1761888"/>
              <a:gd name="connsiteY9" fmla="*/ 1859546 h 1943704"/>
              <a:gd name="connsiteX10" fmla="*/ 1342641 w 1761888"/>
              <a:gd name="connsiteY10" fmla="*/ 1680284 h 1943704"/>
              <a:gd name="connsiteX11" fmla="*/ 1761888 w 1761888"/>
              <a:gd name="connsiteY11" fmla="*/ 879294 h 1943704"/>
              <a:gd name="connsiteX12" fmla="*/ 882596 w 1761888"/>
              <a:gd name="connsiteY12" fmla="*/ 0 h 194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61888" h="1943704">
                <a:moveTo>
                  <a:pt x="882596" y="0"/>
                </a:moveTo>
                <a:lnTo>
                  <a:pt x="880946" y="128"/>
                </a:lnTo>
                <a:lnTo>
                  <a:pt x="879294" y="0"/>
                </a:lnTo>
                <a:cubicBezTo>
                  <a:pt x="393674" y="0"/>
                  <a:pt x="0" y="393673"/>
                  <a:pt x="0" y="879294"/>
                </a:cubicBezTo>
                <a:cubicBezTo>
                  <a:pt x="0" y="1207915"/>
                  <a:pt x="234636" y="1532245"/>
                  <a:pt x="419247" y="1680284"/>
                </a:cubicBezTo>
                <a:cubicBezTo>
                  <a:pt x="474247" y="1743648"/>
                  <a:pt x="449974" y="1776943"/>
                  <a:pt x="461792" y="1859546"/>
                </a:cubicBezTo>
                <a:cubicBezTo>
                  <a:pt x="492519" y="1923313"/>
                  <a:pt x="520003" y="1943704"/>
                  <a:pt x="574313" y="1943704"/>
                </a:cubicBezTo>
                <a:lnTo>
                  <a:pt x="880946" y="1942606"/>
                </a:lnTo>
                <a:lnTo>
                  <a:pt x="1187574" y="1943704"/>
                </a:lnTo>
                <a:cubicBezTo>
                  <a:pt x="1241887" y="1943704"/>
                  <a:pt x="1269370" y="1923313"/>
                  <a:pt x="1300096" y="1859546"/>
                </a:cubicBezTo>
                <a:cubicBezTo>
                  <a:pt x="1311914" y="1776943"/>
                  <a:pt x="1287642" y="1743648"/>
                  <a:pt x="1342641" y="1680284"/>
                </a:cubicBezTo>
                <a:cubicBezTo>
                  <a:pt x="1527252" y="1532245"/>
                  <a:pt x="1761888" y="1207915"/>
                  <a:pt x="1761888" y="879294"/>
                </a:cubicBezTo>
                <a:cubicBezTo>
                  <a:pt x="1761888" y="393673"/>
                  <a:pt x="1368215" y="0"/>
                  <a:pt x="882596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  <a:effectLst>
            <a:glow rad="635000">
              <a:srgbClr val="FFC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E1E9098-4013-42B7-989A-48ADD4ACCC39}"/>
              </a:ext>
            </a:extLst>
          </p:cNvPr>
          <p:cNvGrpSpPr/>
          <p:nvPr/>
        </p:nvGrpSpPr>
        <p:grpSpPr>
          <a:xfrm>
            <a:off x="8200614" y="1507820"/>
            <a:ext cx="2655380" cy="1107996"/>
            <a:chOff x="2551705" y="4283314"/>
            <a:chExt cx="2357003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30C1B1-22CE-4B0E-9B28-C13575903A8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A57A72-F4EA-4EF3-8F7A-013B0A03FED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B3A6A9B-8606-4392-8CA7-C729329CE72B}"/>
              </a:ext>
            </a:extLst>
          </p:cNvPr>
          <p:cNvGrpSpPr/>
          <p:nvPr/>
        </p:nvGrpSpPr>
        <p:grpSpPr>
          <a:xfrm>
            <a:off x="1304827" y="5029529"/>
            <a:ext cx="2655638" cy="1107996"/>
            <a:chOff x="2551705" y="4283314"/>
            <a:chExt cx="2357003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87469-4004-41A6-9B01-BD31EEBAEDC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F36A94-2D3C-485A-9AC1-047510902FB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B4EA706-C527-4B5D-AC10-697AD0BDDE2F}"/>
              </a:ext>
            </a:extLst>
          </p:cNvPr>
          <p:cNvGrpSpPr/>
          <p:nvPr/>
        </p:nvGrpSpPr>
        <p:grpSpPr>
          <a:xfrm>
            <a:off x="784652" y="3268675"/>
            <a:ext cx="2655638" cy="1107996"/>
            <a:chOff x="2551705" y="4283314"/>
            <a:chExt cx="235700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D569B-11F6-41A4-B994-273AD59C08D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6CC9E-D3BD-4032-B288-2D6A9325AF4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C865FE5D-01C2-439D-B3D2-C1C4D5328BD8}"/>
              </a:ext>
            </a:extLst>
          </p:cNvPr>
          <p:cNvGrpSpPr/>
          <p:nvPr/>
        </p:nvGrpSpPr>
        <p:grpSpPr>
          <a:xfrm>
            <a:off x="1304827" y="1507820"/>
            <a:ext cx="2655638" cy="1107996"/>
            <a:chOff x="2551705" y="4283314"/>
            <a:chExt cx="235700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1BD080-3D97-4901-9955-9CF65E3B00E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03D48-C09F-4106-905E-7794B43863E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F5A33B2-5681-4C8D-BA69-EEA1317E0F99}"/>
              </a:ext>
            </a:extLst>
          </p:cNvPr>
          <p:cNvGrpSpPr/>
          <p:nvPr/>
        </p:nvGrpSpPr>
        <p:grpSpPr>
          <a:xfrm>
            <a:off x="8751967" y="3268674"/>
            <a:ext cx="2655380" cy="1107996"/>
            <a:chOff x="2551705" y="4283314"/>
            <a:chExt cx="235700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C049C-5B97-4ACF-8057-E9EF1676144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FCB4F-B931-456E-A9C6-C91BB92D13DC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1556C80-254C-4398-836C-78674297C055}"/>
              </a:ext>
            </a:extLst>
          </p:cNvPr>
          <p:cNvGrpSpPr/>
          <p:nvPr/>
        </p:nvGrpSpPr>
        <p:grpSpPr>
          <a:xfrm>
            <a:off x="8200614" y="5029529"/>
            <a:ext cx="2655380" cy="1107996"/>
            <a:chOff x="2551705" y="4283314"/>
            <a:chExt cx="23570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6E4BD1-798C-4126-A7C2-50EFE00A297D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6ACAE9-8CA3-4EF9-AC8E-E8042450350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2" name="Block Arc 22">
            <a:extLst>
              <a:ext uri="{FF2B5EF4-FFF2-40B4-BE49-F238E27FC236}">
                <a16:creationId xmlns:a16="http://schemas.microsoft.com/office/drawing/2014/main" id="{09A06613-DB86-4708-8BCE-07EDEAF36F8C}"/>
              </a:ext>
            </a:extLst>
          </p:cNvPr>
          <p:cNvSpPr/>
          <p:nvPr/>
        </p:nvSpPr>
        <p:spPr>
          <a:xfrm>
            <a:off x="4060695" y="2258560"/>
            <a:ext cx="3999940" cy="3999942"/>
          </a:xfrm>
          <a:prstGeom prst="blockArc">
            <a:avLst>
              <a:gd name="adj1" fmla="val 8400961"/>
              <a:gd name="adj2" fmla="val 3878789"/>
              <a:gd name="adj3" fmla="val 129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5B88BC06-C1C9-415B-A593-E8C43FBF88A0}"/>
              </a:ext>
            </a:extLst>
          </p:cNvPr>
          <p:cNvSpPr/>
          <p:nvPr/>
        </p:nvSpPr>
        <p:spPr>
          <a:xfrm>
            <a:off x="3675018" y="3387223"/>
            <a:ext cx="874165" cy="8741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F0CAFD2-CC14-4E41-A141-24BE1B881E3F}"/>
              </a:ext>
            </a:extLst>
          </p:cNvPr>
          <p:cNvGrpSpPr/>
          <p:nvPr/>
        </p:nvGrpSpPr>
        <p:grpSpPr>
          <a:xfrm>
            <a:off x="4773292" y="2069054"/>
            <a:ext cx="2643935" cy="874165"/>
            <a:chOff x="4991839" y="2148357"/>
            <a:chExt cx="1918288" cy="634244"/>
          </a:xfrm>
        </p:grpSpPr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5494608B-590E-478E-A3DE-133F2AAECA17}"/>
                </a:ext>
              </a:extLst>
            </p:cNvPr>
            <p:cNvSpPr/>
            <p:nvPr/>
          </p:nvSpPr>
          <p:spPr>
            <a:xfrm>
              <a:off x="4991839" y="2148357"/>
              <a:ext cx="634244" cy="634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1EF00964-7B46-43BE-9A34-F7B9DB0A4CCA}"/>
                </a:ext>
              </a:extLst>
            </p:cNvPr>
            <p:cNvSpPr/>
            <p:nvPr/>
          </p:nvSpPr>
          <p:spPr>
            <a:xfrm>
              <a:off x="6275883" y="2148357"/>
              <a:ext cx="634244" cy="634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" name="Oval 27">
            <a:extLst>
              <a:ext uri="{FF2B5EF4-FFF2-40B4-BE49-F238E27FC236}">
                <a16:creationId xmlns:a16="http://schemas.microsoft.com/office/drawing/2014/main" id="{BD2FB857-8989-4D72-B668-2D613CCC5EAA}"/>
              </a:ext>
            </a:extLst>
          </p:cNvPr>
          <p:cNvSpPr/>
          <p:nvPr/>
        </p:nvSpPr>
        <p:spPr>
          <a:xfrm>
            <a:off x="7646735" y="3387223"/>
            <a:ext cx="874165" cy="8741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492F06DB-1DF9-4C54-A43C-89E13E30F890}"/>
              </a:ext>
            </a:extLst>
          </p:cNvPr>
          <p:cNvSpPr/>
          <p:nvPr/>
        </p:nvSpPr>
        <p:spPr>
          <a:xfrm>
            <a:off x="7047733" y="5052585"/>
            <a:ext cx="874165" cy="87416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37300901-B212-4460-A584-48FB92D14FD5}"/>
              </a:ext>
            </a:extLst>
          </p:cNvPr>
          <p:cNvSpPr/>
          <p:nvPr/>
        </p:nvSpPr>
        <p:spPr>
          <a:xfrm>
            <a:off x="4259801" y="5052585"/>
            <a:ext cx="874165" cy="87416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Isosceles Triangle 30">
            <a:extLst>
              <a:ext uri="{FF2B5EF4-FFF2-40B4-BE49-F238E27FC236}">
                <a16:creationId xmlns:a16="http://schemas.microsoft.com/office/drawing/2014/main" id="{0AB494E3-4485-45AC-92D7-34FCCE6D3AA8}"/>
              </a:ext>
            </a:extLst>
          </p:cNvPr>
          <p:cNvSpPr/>
          <p:nvPr/>
        </p:nvSpPr>
        <p:spPr>
          <a:xfrm rot="14485673">
            <a:off x="6680399" y="5924999"/>
            <a:ext cx="290554" cy="28547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1" name="Group 110">
            <a:extLst>
              <a:ext uri="{FF2B5EF4-FFF2-40B4-BE49-F238E27FC236}">
                <a16:creationId xmlns:a16="http://schemas.microsoft.com/office/drawing/2014/main" id="{2B4A70A1-F00C-401C-A37B-B70AC20A1D53}"/>
              </a:ext>
            </a:extLst>
          </p:cNvPr>
          <p:cNvGrpSpPr/>
          <p:nvPr/>
        </p:nvGrpSpPr>
        <p:grpSpPr>
          <a:xfrm>
            <a:off x="5634860" y="3677572"/>
            <a:ext cx="874165" cy="965956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28F960A6-B1E0-42C7-9EAC-0115C8EAED39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1AF90ED2-924B-4809-8E14-8FE268B0464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4" name="Rectangle 130">
            <a:extLst>
              <a:ext uri="{FF2B5EF4-FFF2-40B4-BE49-F238E27FC236}">
                <a16:creationId xmlns:a16="http://schemas.microsoft.com/office/drawing/2014/main" id="{AA3F48C0-2802-46BD-8A9F-98FAC19457E3}"/>
              </a:ext>
            </a:extLst>
          </p:cNvPr>
          <p:cNvSpPr/>
          <p:nvPr/>
        </p:nvSpPr>
        <p:spPr>
          <a:xfrm>
            <a:off x="7881730" y="3665494"/>
            <a:ext cx="400962" cy="40278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3F7C215-FC35-4973-8C99-88986D79537D}"/>
              </a:ext>
            </a:extLst>
          </p:cNvPr>
          <p:cNvSpPr/>
          <p:nvPr/>
        </p:nvSpPr>
        <p:spPr>
          <a:xfrm>
            <a:off x="6766622" y="2258560"/>
            <a:ext cx="423508" cy="42282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83361DCE-AC87-4A09-A11E-6D2B0D4D0DDE}"/>
              </a:ext>
            </a:extLst>
          </p:cNvPr>
          <p:cNvSpPr/>
          <p:nvPr/>
        </p:nvSpPr>
        <p:spPr>
          <a:xfrm>
            <a:off x="7241335" y="5263342"/>
            <a:ext cx="486906" cy="39296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F2511203-3E2C-44BD-B948-91C77AEF39BB}"/>
              </a:ext>
            </a:extLst>
          </p:cNvPr>
          <p:cNvSpPr/>
          <p:nvPr/>
        </p:nvSpPr>
        <p:spPr>
          <a:xfrm>
            <a:off x="5011320" y="2269482"/>
            <a:ext cx="401174" cy="3462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16E38D5D-0A2E-4CF1-A408-4600F13F2C64}"/>
              </a:ext>
            </a:extLst>
          </p:cNvPr>
          <p:cNvSpPr/>
          <p:nvPr/>
        </p:nvSpPr>
        <p:spPr>
          <a:xfrm>
            <a:off x="3878553" y="3667666"/>
            <a:ext cx="491544" cy="33294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BAD0EBF1-396B-4513-85BD-E47EAA6E20F0}"/>
              </a:ext>
            </a:extLst>
          </p:cNvPr>
          <p:cNvSpPr>
            <a:spLocks noChangeAspect="1"/>
          </p:cNvSpPr>
          <p:nvPr/>
        </p:nvSpPr>
        <p:spPr>
          <a:xfrm>
            <a:off x="4460262" y="5307431"/>
            <a:ext cx="451095" cy="35664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0" name="Group 40">
            <a:extLst>
              <a:ext uri="{FF2B5EF4-FFF2-40B4-BE49-F238E27FC236}">
                <a16:creationId xmlns:a16="http://schemas.microsoft.com/office/drawing/2014/main" id="{04FD030B-8587-4371-B3CF-AD8FCC83853E}"/>
              </a:ext>
            </a:extLst>
          </p:cNvPr>
          <p:cNvGrpSpPr/>
          <p:nvPr/>
        </p:nvGrpSpPr>
        <p:grpSpPr>
          <a:xfrm>
            <a:off x="5644186" y="5307431"/>
            <a:ext cx="893327" cy="651258"/>
            <a:chOff x="1126403" y="3621716"/>
            <a:chExt cx="506364" cy="369152"/>
          </a:xfrm>
        </p:grpSpPr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41374CAB-EC2D-4214-906F-97BBC46E8528}"/>
                </a:ext>
              </a:extLst>
            </p:cNvPr>
            <p:cNvSpPr/>
            <p:nvPr/>
          </p:nvSpPr>
          <p:spPr>
            <a:xfrm>
              <a:off x="1126403" y="3621716"/>
              <a:ext cx="506364" cy="9041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3">
              <a:extLst>
                <a:ext uri="{FF2B5EF4-FFF2-40B4-BE49-F238E27FC236}">
                  <a16:creationId xmlns:a16="http://schemas.microsoft.com/office/drawing/2014/main" id="{0B49F691-6F0C-4A1A-8005-BBAF98FD4ADD}"/>
                </a:ext>
              </a:extLst>
            </p:cNvPr>
            <p:cNvSpPr/>
            <p:nvPr/>
          </p:nvSpPr>
          <p:spPr>
            <a:xfrm>
              <a:off x="1162596" y="3744576"/>
              <a:ext cx="433978" cy="9041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Chord 43">
              <a:extLst>
                <a:ext uri="{FF2B5EF4-FFF2-40B4-BE49-F238E27FC236}">
                  <a16:creationId xmlns:a16="http://schemas.microsoft.com/office/drawing/2014/main" id="{313D1947-8875-4E46-963B-761BFF85731E}"/>
                </a:ext>
              </a:extLst>
            </p:cNvPr>
            <p:cNvSpPr/>
            <p:nvPr/>
          </p:nvSpPr>
          <p:spPr>
            <a:xfrm>
              <a:off x="1255790" y="3743277"/>
              <a:ext cx="247591" cy="247591"/>
            </a:xfrm>
            <a:prstGeom prst="chord">
              <a:avLst>
                <a:gd name="adj1" fmla="val 21471232"/>
                <a:gd name="adj2" fmla="val 10878117"/>
              </a:avLst>
            </a:pr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A24B8F0E-5833-45C0-847E-BAB6F9785F82}"/>
              </a:ext>
            </a:extLst>
          </p:cNvPr>
          <p:cNvSpPr/>
          <p:nvPr/>
        </p:nvSpPr>
        <p:spPr>
          <a:xfrm rot="5400000">
            <a:off x="4611137" y="-1609417"/>
            <a:ext cx="2436200" cy="10244081"/>
          </a:xfrm>
          <a:prstGeom prst="uturnArrow">
            <a:avLst>
              <a:gd name="adj1" fmla="val 1618"/>
              <a:gd name="adj2" fmla="val 3798"/>
              <a:gd name="adj3" fmla="val 6374"/>
              <a:gd name="adj4" fmla="val 48506"/>
              <a:gd name="adj5" fmla="val 961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347D31E0-EFD0-44CA-A96D-167DA607EF0A}"/>
              </a:ext>
            </a:extLst>
          </p:cNvPr>
          <p:cNvSpPr/>
          <p:nvPr/>
        </p:nvSpPr>
        <p:spPr>
          <a:xfrm>
            <a:off x="5303057" y="4229714"/>
            <a:ext cx="1798550" cy="7935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8896B053-65F9-4C6B-AF0E-CC029010292E}"/>
              </a:ext>
            </a:extLst>
          </p:cNvPr>
          <p:cNvSpPr/>
          <p:nvPr/>
        </p:nvSpPr>
        <p:spPr>
          <a:xfrm>
            <a:off x="5236333" y="4553691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707790F-A8E1-4DCC-B6AD-5571C7F258A7}"/>
              </a:ext>
            </a:extLst>
          </p:cNvPr>
          <p:cNvSpPr/>
          <p:nvPr/>
        </p:nvSpPr>
        <p:spPr>
          <a:xfrm>
            <a:off x="4312407" y="1870339"/>
            <a:ext cx="1798550" cy="7935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id="{57F1BFED-87C1-49FD-9E9B-D6E0988856C3}"/>
              </a:ext>
            </a:extLst>
          </p:cNvPr>
          <p:cNvSpPr/>
          <p:nvPr/>
        </p:nvSpPr>
        <p:spPr>
          <a:xfrm>
            <a:off x="4245683" y="2194316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75B94CD-C922-46ED-903D-7D13DD0EBA32}"/>
              </a:ext>
            </a:extLst>
          </p:cNvPr>
          <p:cNvSpPr/>
          <p:nvPr/>
        </p:nvSpPr>
        <p:spPr>
          <a:xfrm>
            <a:off x="1307446" y="1870339"/>
            <a:ext cx="1798550" cy="7935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EB6C7681-BFA2-4A8B-8E9F-DAE2A804C1F3}"/>
              </a:ext>
            </a:extLst>
          </p:cNvPr>
          <p:cNvSpPr/>
          <p:nvPr/>
        </p:nvSpPr>
        <p:spPr>
          <a:xfrm>
            <a:off x="1240722" y="2194316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53A96-F706-430F-BE30-B7181963C478}"/>
              </a:ext>
            </a:extLst>
          </p:cNvPr>
          <p:cNvSpPr txBox="1"/>
          <p:nvPr/>
        </p:nvSpPr>
        <p:spPr>
          <a:xfrm>
            <a:off x="1304959" y="1899874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48717-9D06-4CE9-AFE8-429083166FB3}"/>
              </a:ext>
            </a:extLst>
          </p:cNvPr>
          <p:cNvSpPr txBox="1"/>
          <p:nvPr/>
        </p:nvSpPr>
        <p:spPr>
          <a:xfrm>
            <a:off x="4309921" y="1899874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27A6F-B0EA-4DF1-BCB9-623EADCA2C96}"/>
              </a:ext>
            </a:extLst>
          </p:cNvPr>
          <p:cNvSpPr txBox="1"/>
          <p:nvPr/>
        </p:nvSpPr>
        <p:spPr>
          <a:xfrm>
            <a:off x="5308356" y="4238259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26896CF5-194C-40BE-A4AF-F72977355BE7}"/>
              </a:ext>
            </a:extLst>
          </p:cNvPr>
          <p:cNvSpPr/>
          <p:nvPr/>
        </p:nvSpPr>
        <p:spPr>
          <a:xfrm>
            <a:off x="8291735" y="4229714"/>
            <a:ext cx="1798550" cy="79350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Rounded Rectangle 41">
            <a:extLst>
              <a:ext uri="{FF2B5EF4-FFF2-40B4-BE49-F238E27FC236}">
                <a16:creationId xmlns:a16="http://schemas.microsoft.com/office/drawing/2014/main" id="{517EF303-B1F9-4FE2-B303-B27AB01EE03C}"/>
              </a:ext>
            </a:extLst>
          </p:cNvPr>
          <p:cNvSpPr/>
          <p:nvPr/>
        </p:nvSpPr>
        <p:spPr>
          <a:xfrm>
            <a:off x="8225011" y="4553691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E242D49-8722-4FB2-8248-078E3E528323}"/>
              </a:ext>
            </a:extLst>
          </p:cNvPr>
          <p:cNvGrpSpPr/>
          <p:nvPr/>
        </p:nvGrpSpPr>
        <p:grpSpPr>
          <a:xfrm>
            <a:off x="5317735" y="4653827"/>
            <a:ext cx="1717148" cy="497531"/>
            <a:chOff x="3130993" y="4208708"/>
            <a:chExt cx="1715538" cy="8291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C6DED1-C28F-47CD-9AC9-8F561234D2CB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1C352-2E4E-46B2-8068-5811FF4AF1A2}"/>
                </a:ext>
              </a:extLst>
            </p:cNvPr>
            <p:cNvSpPr txBox="1"/>
            <p:nvPr/>
          </p:nvSpPr>
          <p:spPr>
            <a:xfrm>
              <a:off x="3130993" y="4208708"/>
              <a:ext cx="1715537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431B899-5E61-4BA1-8A1C-6C2B68469EEA}"/>
              </a:ext>
            </a:extLst>
          </p:cNvPr>
          <p:cNvGrpSpPr/>
          <p:nvPr/>
        </p:nvGrpSpPr>
        <p:grpSpPr>
          <a:xfrm>
            <a:off x="4327085" y="2294452"/>
            <a:ext cx="1717148" cy="497531"/>
            <a:chOff x="3130993" y="4208708"/>
            <a:chExt cx="1715538" cy="8291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0B5B6-D169-477F-8EBC-37ADF53282B7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5C0FE-6B1F-400D-9778-C79BCC83BC5A}"/>
                </a:ext>
              </a:extLst>
            </p:cNvPr>
            <p:cNvSpPr txBox="1"/>
            <p:nvPr/>
          </p:nvSpPr>
          <p:spPr>
            <a:xfrm>
              <a:off x="3130993" y="4208708"/>
              <a:ext cx="1715536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73D32D0B-3D5D-4BEE-962A-ED3D4548E740}"/>
              </a:ext>
            </a:extLst>
          </p:cNvPr>
          <p:cNvGrpSpPr/>
          <p:nvPr/>
        </p:nvGrpSpPr>
        <p:grpSpPr>
          <a:xfrm>
            <a:off x="1322124" y="2294452"/>
            <a:ext cx="1717148" cy="497531"/>
            <a:chOff x="3130993" y="4208708"/>
            <a:chExt cx="1715538" cy="8291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283A41-84DE-4DD1-9FE8-43813785E929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831F44-BCCE-4AAE-8BC0-DE9E93A0F09F}"/>
                </a:ext>
              </a:extLst>
            </p:cNvPr>
            <p:cNvSpPr txBox="1"/>
            <p:nvPr/>
          </p:nvSpPr>
          <p:spPr>
            <a:xfrm>
              <a:off x="3130993" y="4208708"/>
              <a:ext cx="1715537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4" name="Group 41">
            <a:extLst>
              <a:ext uri="{FF2B5EF4-FFF2-40B4-BE49-F238E27FC236}">
                <a16:creationId xmlns:a16="http://schemas.microsoft.com/office/drawing/2014/main" id="{5CA47163-A664-4824-997C-86BB89881350}"/>
              </a:ext>
            </a:extLst>
          </p:cNvPr>
          <p:cNvGrpSpPr/>
          <p:nvPr/>
        </p:nvGrpSpPr>
        <p:grpSpPr>
          <a:xfrm>
            <a:off x="8306413" y="4653827"/>
            <a:ext cx="1717148" cy="497531"/>
            <a:chOff x="3130993" y="4208708"/>
            <a:chExt cx="1715538" cy="8291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EBDF18-68E1-44D8-8DA9-458C9C351A1D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5A6A89-E32F-4D98-8AAD-441A32346230}"/>
                </a:ext>
              </a:extLst>
            </p:cNvPr>
            <p:cNvSpPr txBox="1"/>
            <p:nvPr/>
          </p:nvSpPr>
          <p:spPr>
            <a:xfrm>
              <a:off x="3130993" y="4208708"/>
              <a:ext cx="1715537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0095A4-DD4D-4152-95F2-85BD15A582E8}"/>
              </a:ext>
            </a:extLst>
          </p:cNvPr>
          <p:cNvSpPr txBox="1"/>
          <p:nvPr/>
        </p:nvSpPr>
        <p:spPr>
          <a:xfrm>
            <a:off x="8313318" y="4238259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53">
            <a:extLst>
              <a:ext uri="{FF2B5EF4-FFF2-40B4-BE49-F238E27FC236}">
                <a16:creationId xmlns:a16="http://schemas.microsoft.com/office/drawing/2014/main" id="{1CF0C15D-C1D7-4C93-9B4E-8B9EACB9D775}"/>
              </a:ext>
            </a:extLst>
          </p:cNvPr>
          <p:cNvGrpSpPr/>
          <p:nvPr/>
        </p:nvGrpSpPr>
        <p:grpSpPr>
          <a:xfrm>
            <a:off x="2031944" y="4246263"/>
            <a:ext cx="2709411" cy="1732333"/>
            <a:chOff x="1296842" y="1881831"/>
            <a:chExt cx="2709411" cy="1732333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649CBAFC-0D51-4E4E-9DC5-4ADA45D8D664}"/>
                </a:ext>
              </a:extLst>
            </p:cNvPr>
            <p:cNvSpPr/>
            <p:nvPr/>
          </p:nvSpPr>
          <p:spPr>
            <a:xfrm>
              <a:off x="1363566" y="1881831"/>
              <a:ext cx="1798550" cy="7935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Rounded Rectangle 5">
              <a:extLst>
                <a:ext uri="{FF2B5EF4-FFF2-40B4-BE49-F238E27FC236}">
                  <a16:creationId xmlns:a16="http://schemas.microsoft.com/office/drawing/2014/main" id="{35F4E63C-8492-4E5D-ADF7-1CECF42FE748}"/>
                </a:ext>
              </a:extLst>
            </p:cNvPr>
            <p:cNvSpPr/>
            <p:nvPr/>
          </p:nvSpPr>
          <p:spPr>
            <a:xfrm>
              <a:off x="1296842" y="2205808"/>
              <a:ext cx="1798550" cy="674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B78E07-0315-474E-BCF9-4EACED60CE70}"/>
                </a:ext>
              </a:extLst>
            </p:cNvPr>
            <p:cNvSpPr txBox="1"/>
            <p:nvPr/>
          </p:nvSpPr>
          <p:spPr>
            <a:xfrm>
              <a:off x="1361078" y="1911366"/>
              <a:ext cx="1801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F4D813B9-B623-4FC4-8A33-CF65961A9C6D}"/>
                </a:ext>
              </a:extLst>
            </p:cNvPr>
            <p:cNvGrpSpPr/>
            <p:nvPr/>
          </p:nvGrpSpPr>
          <p:grpSpPr>
            <a:xfrm>
              <a:off x="1378244" y="2305944"/>
              <a:ext cx="1717148" cy="497531"/>
              <a:chOff x="3130993" y="4208708"/>
              <a:chExt cx="1715538" cy="82916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84191A-2029-48B8-ABB6-EB4EC2930D0C}"/>
                  </a:ext>
                </a:extLst>
              </p:cNvPr>
              <p:cNvSpPr txBox="1"/>
              <p:nvPr/>
            </p:nvSpPr>
            <p:spPr>
              <a:xfrm>
                <a:off x="3134992" y="4576236"/>
                <a:ext cx="1711539" cy="461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cs typeface="Arial" pitchFamily="34" charset="0"/>
                  </a:rPr>
                  <a:t>Simple PowerPoint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2A0E2E-B954-4189-BAC7-6E9B73E4DFC8}"/>
                  </a:ext>
                </a:extLst>
              </p:cNvPr>
              <p:cNvSpPr txBox="1"/>
              <p:nvPr/>
            </p:nvSpPr>
            <p:spPr>
              <a:xfrm>
                <a:off x="3130993" y="4208708"/>
                <a:ext cx="1715537" cy="4616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Your Text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CD117D-16BB-4895-ABA0-24D5103E08A5}"/>
                </a:ext>
              </a:extLst>
            </p:cNvPr>
            <p:cNvSpPr txBox="1"/>
            <p:nvPr/>
          </p:nvSpPr>
          <p:spPr>
            <a:xfrm>
              <a:off x="1559389" y="2967833"/>
              <a:ext cx="2446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2BB4752-B725-48A6-8112-C84A48E97E70}"/>
              </a:ext>
            </a:extLst>
          </p:cNvPr>
          <p:cNvSpPr txBox="1"/>
          <p:nvPr/>
        </p:nvSpPr>
        <p:spPr>
          <a:xfrm>
            <a:off x="1503269" y="2956341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F68F44-E35B-482D-A198-B51021674C93}"/>
              </a:ext>
            </a:extLst>
          </p:cNvPr>
          <p:cNvSpPr txBox="1"/>
          <p:nvPr/>
        </p:nvSpPr>
        <p:spPr>
          <a:xfrm>
            <a:off x="4508229" y="2956341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FA6D6-2BC3-4A1A-A045-B16B2A0DC59D}"/>
              </a:ext>
            </a:extLst>
          </p:cNvPr>
          <p:cNvSpPr txBox="1"/>
          <p:nvPr/>
        </p:nvSpPr>
        <p:spPr>
          <a:xfrm>
            <a:off x="5403815" y="5332265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6B2FE-82B4-4EFE-AE03-2DD275E69371}"/>
              </a:ext>
            </a:extLst>
          </p:cNvPr>
          <p:cNvSpPr txBox="1"/>
          <p:nvPr/>
        </p:nvSpPr>
        <p:spPr>
          <a:xfrm>
            <a:off x="8408775" y="5332265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grpSp>
        <p:nvGrpSpPr>
          <p:cNvPr id="40" name="Group 54">
            <a:extLst>
              <a:ext uri="{FF2B5EF4-FFF2-40B4-BE49-F238E27FC236}">
                <a16:creationId xmlns:a16="http://schemas.microsoft.com/office/drawing/2014/main" id="{A6FA712D-BFF9-43CB-9364-6E693915A691}"/>
              </a:ext>
            </a:extLst>
          </p:cNvPr>
          <p:cNvGrpSpPr/>
          <p:nvPr/>
        </p:nvGrpSpPr>
        <p:grpSpPr>
          <a:xfrm>
            <a:off x="7248158" y="1853790"/>
            <a:ext cx="2646910" cy="1748882"/>
            <a:chOff x="8008762" y="4244371"/>
            <a:chExt cx="2646910" cy="174888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CDEF146-C2AA-4BA1-9465-BBCF267DCBDE}"/>
                </a:ext>
              </a:extLst>
            </p:cNvPr>
            <p:cNvSpPr/>
            <p:nvPr/>
          </p:nvSpPr>
          <p:spPr>
            <a:xfrm>
              <a:off x="8075486" y="4244371"/>
              <a:ext cx="1798550" cy="79350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126A085-7A64-4280-BEAE-B50615DFA0D4}"/>
                </a:ext>
              </a:extLst>
            </p:cNvPr>
            <p:cNvSpPr/>
            <p:nvPr/>
          </p:nvSpPr>
          <p:spPr>
            <a:xfrm>
              <a:off x="8008762" y="4568348"/>
              <a:ext cx="1798550" cy="674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F9F213-3607-480F-8C38-22F1D3BEB8B6}"/>
                </a:ext>
              </a:extLst>
            </p:cNvPr>
            <p:cNvSpPr txBox="1"/>
            <p:nvPr/>
          </p:nvSpPr>
          <p:spPr>
            <a:xfrm>
              <a:off x="8113352" y="4252916"/>
              <a:ext cx="1801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4" name="Group 24">
              <a:extLst>
                <a:ext uri="{FF2B5EF4-FFF2-40B4-BE49-F238E27FC236}">
                  <a16:creationId xmlns:a16="http://schemas.microsoft.com/office/drawing/2014/main" id="{FB5533C7-D019-42F4-8DAA-FE94EBF63E9F}"/>
                </a:ext>
              </a:extLst>
            </p:cNvPr>
            <p:cNvGrpSpPr/>
            <p:nvPr/>
          </p:nvGrpSpPr>
          <p:grpSpPr>
            <a:xfrm>
              <a:off x="8090164" y="4668484"/>
              <a:ext cx="1717148" cy="497531"/>
              <a:chOff x="3130993" y="4208708"/>
              <a:chExt cx="1715538" cy="8291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89528-0608-4AD1-94F4-E0EBD80ABF32}"/>
                  </a:ext>
                </a:extLst>
              </p:cNvPr>
              <p:cNvSpPr txBox="1"/>
              <p:nvPr/>
            </p:nvSpPr>
            <p:spPr>
              <a:xfrm>
                <a:off x="3134992" y="4576236"/>
                <a:ext cx="1711539" cy="461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cs typeface="Arial" pitchFamily="34" charset="0"/>
                  </a:rPr>
                  <a:t>Simple PowerPoint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51AA19-1305-4585-AE95-3EBF02317691}"/>
                  </a:ext>
                </a:extLst>
              </p:cNvPr>
              <p:cNvSpPr txBox="1"/>
              <p:nvPr/>
            </p:nvSpPr>
            <p:spPr>
              <a:xfrm>
                <a:off x="3130993" y="4208708"/>
                <a:ext cx="1715537" cy="4616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Your Text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8E9286-249A-4F01-B4B6-BE77BAF247A7}"/>
                </a:ext>
              </a:extLst>
            </p:cNvPr>
            <p:cNvSpPr txBox="1"/>
            <p:nvPr/>
          </p:nvSpPr>
          <p:spPr>
            <a:xfrm>
              <a:off x="8208808" y="5346922"/>
              <a:ext cx="2446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9A779-1D6E-47A5-AA11-3F3DDEF0D2DC}"/>
              </a:ext>
            </a:extLst>
          </p:cNvPr>
          <p:cNvSpPr txBox="1"/>
          <p:nvPr/>
        </p:nvSpPr>
        <p:spPr>
          <a:xfrm>
            <a:off x="6853645" y="4151904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A929-1D42-4D61-A08E-D97BBD508EFB}"/>
              </a:ext>
            </a:extLst>
          </p:cNvPr>
          <p:cNvSpPr txBox="1"/>
          <p:nvPr/>
        </p:nvSpPr>
        <p:spPr>
          <a:xfrm>
            <a:off x="526606" y="1347744"/>
            <a:ext cx="579581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C01C09-2169-44EC-B1A3-142A5A2D5263}"/>
              </a:ext>
            </a:extLst>
          </p:cNvPr>
          <p:cNvSpPr/>
          <p:nvPr/>
        </p:nvSpPr>
        <p:spPr>
          <a:xfrm>
            <a:off x="237461" y="212652"/>
            <a:ext cx="11717079" cy="6432698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C05E4059-2624-4F64-92D1-48B59E7EA11D}"/>
              </a:ext>
            </a:extLst>
          </p:cNvPr>
          <p:cNvSpPr/>
          <p:nvPr/>
        </p:nvSpPr>
        <p:spPr>
          <a:xfrm>
            <a:off x="1472645" y="2352675"/>
            <a:ext cx="1442359" cy="1610878"/>
          </a:xfrm>
          <a:custGeom>
            <a:avLst/>
            <a:gdLst>
              <a:gd name="connsiteX0" fmla="*/ 805439 w 1442359"/>
              <a:gd name="connsiteY0" fmla="*/ 0 h 1610878"/>
              <a:gd name="connsiteX1" fmla="*/ 1374971 w 1442359"/>
              <a:gd name="connsiteY1" fmla="*/ 235908 h 1610878"/>
              <a:gd name="connsiteX2" fmla="*/ 1431148 w 1442359"/>
              <a:gd name="connsiteY2" fmla="*/ 303995 h 1610878"/>
              <a:gd name="connsiteX3" fmla="*/ 1408240 w 1442359"/>
              <a:gd name="connsiteY3" fmla="*/ 346200 h 1610878"/>
              <a:gd name="connsiteX4" fmla="*/ 1318980 w 1442359"/>
              <a:gd name="connsiteY4" fmla="*/ 788318 h 1610878"/>
              <a:gd name="connsiteX5" fmla="*/ 1408240 w 1442359"/>
              <a:gd name="connsiteY5" fmla="*/ 1230436 h 1610878"/>
              <a:gd name="connsiteX6" fmla="*/ 1442359 w 1442359"/>
              <a:gd name="connsiteY6" fmla="*/ 1293296 h 1610878"/>
              <a:gd name="connsiteX7" fmla="*/ 1374971 w 1442359"/>
              <a:gd name="connsiteY7" fmla="*/ 1374971 h 1610878"/>
              <a:gd name="connsiteX8" fmla="*/ 805439 w 1442359"/>
              <a:gd name="connsiteY8" fmla="*/ 1610878 h 1610878"/>
              <a:gd name="connsiteX9" fmla="*/ 0 w 1442359"/>
              <a:gd name="connsiteY9" fmla="*/ 805439 h 1610878"/>
              <a:gd name="connsiteX10" fmla="*/ 805439 w 1442359"/>
              <a:gd name="connsiteY10" fmla="*/ 0 h 161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2359" h="1610878">
                <a:moveTo>
                  <a:pt x="805439" y="0"/>
                </a:moveTo>
                <a:cubicBezTo>
                  <a:pt x="1027855" y="0"/>
                  <a:pt x="1229215" y="90152"/>
                  <a:pt x="1374971" y="235908"/>
                </a:cubicBezTo>
                <a:lnTo>
                  <a:pt x="1431148" y="303995"/>
                </a:lnTo>
                <a:lnTo>
                  <a:pt x="1408240" y="346200"/>
                </a:lnTo>
                <a:cubicBezTo>
                  <a:pt x="1350763" y="482090"/>
                  <a:pt x="1318980" y="631492"/>
                  <a:pt x="1318980" y="788318"/>
                </a:cubicBezTo>
                <a:cubicBezTo>
                  <a:pt x="1318980" y="945144"/>
                  <a:pt x="1350763" y="1094547"/>
                  <a:pt x="1408240" y="1230436"/>
                </a:cubicBezTo>
                <a:lnTo>
                  <a:pt x="1442359" y="1293296"/>
                </a:lnTo>
                <a:lnTo>
                  <a:pt x="1374971" y="1374971"/>
                </a:lnTo>
                <a:cubicBezTo>
                  <a:pt x="1229215" y="1520726"/>
                  <a:pt x="1027855" y="1610878"/>
                  <a:pt x="805439" y="1610878"/>
                </a:cubicBezTo>
                <a:cubicBezTo>
                  <a:pt x="360607" y="1610878"/>
                  <a:pt x="0" y="1250271"/>
                  <a:pt x="0" y="805439"/>
                </a:cubicBezTo>
                <a:cubicBezTo>
                  <a:pt x="0" y="360607"/>
                  <a:pt x="360607" y="0"/>
                  <a:pt x="8054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rc 2">
            <a:extLst>
              <a:ext uri="{FF2B5EF4-FFF2-40B4-BE49-F238E27FC236}">
                <a16:creationId xmlns:a16="http://schemas.microsoft.com/office/drawing/2014/main" id="{2A0BBA23-4285-464F-B20F-B0FDD5F4AD4B}"/>
              </a:ext>
            </a:extLst>
          </p:cNvPr>
          <p:cNvSpPr/>
          <p:nvPr/>
        </p:nvSpPr>
        <p:spPr>
          <a:xfrm flipH="1">
            <a:off x="1159370" y="2039401"/>
            <a:ext cx="2237426" cy="2237426"/>
          </a:xfrm>
          <a:prstGeom prst="arc">
            <a:avLst>
              <a:gd name="adj1" fmla="val 14046975"/>
              <a:gd name="adj2" fmla="val 8703640"/>
            </a:avLst>
          </a:prstGeom>
          <a:ln w="88900">
            <a:solidFill>
              <a:schemeClr val="accent6"/>
            </a:solidFill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FFEBD69-C6D2-4976-B00F-8251F67B6C31}"/>
              </a:ext>
            </a:extLst>
          </p:cNvPr>
          <p:cNvSpPr/>
          <p:nvPr/>
        </p:nvSpPr>
        <p:spPr>
          <a:xfrm flipH="1">
            <a:off x="3049279" y="2039401"/>
            <a:ext cx="2237426" cy="2237426"/>
          </a:xfrm>
          <a:prstGeom prst="arc">
            <a:avLst>
              <a:gd name="adj1" fmla="val 14046975"/>
              <a:gd name="adj2" fmla="val 8703640"/>
            </a:avLst>
          </a:prstGeom>
          <a:ln w="88900">
            <a:solidFill>
              <a:schemeClr val="accent1"/>
            </a:solidFill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B72219C-4DBD-4C30-9B27-522DE575BA9F}"/>
              </a:ext>
            </a:extLst>
          </p:cNvPr>
          <p:cNvSpPr/>
          <p:nvPr/>
        </p:nvSpPr>
        <p:spPr>
          <a:xfrm flipH="1">
            <a:off x="4939188" y="2039401"/>
            <a:ext cx="2237426" cy="2237426"/>
          </a:xfrm>
          <a:prstGeom prst="arc">
            <a:avLst>
              <a:gd name="adj1" fmla="val 14046975"/>
              <a:gd name="adj2" fmla="val 8703640"/>
            </a:avLst>
          </a:prstGeom>
          <a:ln w="88900">
            <a:solidFill>
              <a:schemeClr val="accent2"/>
            </a:solidFill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BEB3FB5-8D63-4C1E-8394-BD5E3FC8296F}"/>
              </a:ext>
            </a:extLst>
          </p:cNvPr>
          <p:cNvSpPr/>
          <p:nvPr/>
        </p:nvSpPr>
        <p:spPr>
          <a:xfrm flipH="1">
            <a:off x="6829097" y="2039401"/>
            <a:ext cx="2237426" cy="2237426"/>
          </a:xfrm>
          <a:prstGeom prst="arc">
            <a:avLst>
              <a:gd name="adj1" fmla="val 14046975"/>
              <a:gd name="adj2" fmla="val 8703640"/>
            </a:avLst>
          </a:prstGeom>
          <a:ln w="88900">
            <a:solidFill>
              <a:schemeClr val="accent3"/>
            </a:solidFill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8352D16-CE71-44D4-9B1F-8F86BE716A13}"/>
              </a:ext>
            </a:extLst>
          </p:cNvPr>
          <p:cNvSpPr/>
          <p:nvPr/>
        </p:nvSpPr>
        <p:spPr>
          <a:xfrm flipH="1">
            <a:off x="8719005" y="2039401"/>
            <a:ext cx="2237426" cy="2237426"/>
          </a:xfrm>
          <a:prstGeom prst="arc">
            <a:avLst>
              <a:gd name="adj1" fmla="val 14046975"/>
              <a:gd name="adj2" fmla="val 13837223"/>
            </a:avLst>
          </a:prstGeom>
          <a:ln w="88900">
            <a:solidFill>
              <a:schemeClr val="accent4"/>
            </a:solidFill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C22F807C-30B6-447B-9082-A78B488D0E61}"/>
              </a:ext>
            </a:extLst>
          </p:cNvPr>
          <p:cNvSpPr/>
          <p:nvPr/>
        </p:nvSpPr>
        <p:spPr>
          <a:xfrm>
            <a:off x="9032279" y="2352675"/>
            <a:ext cx="1610878" cy="16108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1D2F51A3-D197-4731-8C0E-F2B2A3486BFC}"/>
              </a:ext>
            </a:extLst>
          </p:cNvPr>
          <p:cNvSpPr/>
          <p:nvPr/>
        </p:nvSpPr>
        <p:spPr>
          <a:xfrm>
            <a:off x="3340192" y="2352675"/>
            <a:ext cx="1442359" cy="1610878"/>
          </a:xfrm>
          <a:custGeom>
            <a:avLst/>
            <a:gdLst>
              <a:gd name="connsiteX0" fmla="*/ 805439 w 1442359"/>
              <a:gd name="connsiteY0" fmla="*/ 0 h 1610878"/>
              <a:gd name="connsiteX1" fmla="*/ 1374971 w 1442359"/>
              <a:gd name="connsiteY1" fmla="*/ 235908 h 1610878"/>
              <a:gd name="connsiteX2" fmla="*/ 1431148 w 1442359"/>
              <a:gd name="connsiteY2" fmla="*/ 303995 h 1610878"/>
              <a:gd name="connsiteX3" fmla="*/ 1408240 w 1442359"/>
              <a:gd name="connsiteY3" fmla="*/ 346200 h 1610878"/>
              <a:gd name="connsiteX4" fmla="*/ 1318980 w 1442359"/>
              <a:gd name="connsiteY4" fmla="*/ 788318 h 1610878"/>
              <a:gd name="connsiteX5" fmla="*/ 1408240 w 1442359"/>
              <a:gd name="connsiteY5" fmla="*/ 1230436 h 1610878"/>
              <a:gd name="connsiteX6" fmla="*/ 1442359 w 1442359"/>
              <a:gd name="connsiteY6" fmla="*/ 1293296 h 1610878"/>
              <a:gd name="connsiteX7" fmla="*/ 1374971 w 1442359"/>
              <a:gd name="connsiteY7" fmla="*/ 1374971 h 1610878"/>
              <a:gd name="connsiteX8" fmla="*/ 805439 w 1442359"/>
              <a:gd name="connsiteY8" fmla="*/ 1610878 h 1610878"/>
              <a:gd name="connsiteX9" fmla="*/ 0 w 1442359"/>
              <a:gd name="connsiteY9" fmla="*/ 805439 h 1610878"/>
              <a:gd name="connsiteX10" fmla="*/ 805439 w 1442359"/>
              <a:gd name="connsiteY10" fmla="*/ 0 h 161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2359" h="1610878">
                <a:moveTo>
                  <a:pt x="805439" y="0"/>
                </a:moveTo>
                <a:cubicBezTo>
                  <a:pt x="1027855" y="0"/>
                  <a:pt x="1229215" y="90152"/>
                  <a:pt x="1374971" y="235908"/>
                </a:cubicBezTo>
                <a:lnTo>
                  <a:pt x="1431148" y="303995"/>
                </a:lnTo>
                <a:lnTo>
                  <a:pt x="1408240" y="346200"/>
                </a:lnTo>
                <a:cubicBezTo>
                  <a:pt x="1350763" y="482090"/>
                  <a:pt x="1318980" y="631492"/>
                  <a:pt x="1318980" y="788318"/>
                </a:cubicBezTo>
                <a:cubicBezTo>
                  <a:pt x="1318980" y="945144"/>
                  <a:pt x="1350763" y="1094547"/>
                  <a:pt x="1408240" y="1230436"/>
                </a:cubicBezTo>
                <a:lnTo>
                  <a:pt x="1442359" y="1293296"/>
                </a:lnTo>
                <a:lnTo>
                  <a:pt x="1374971" y="1374971"/>
                </a:lnTo>
                <a:cubicBezTo>
                  <a:pt x="1229215" y="1520726"/>
                  <a:pt x="1027855" y="1610878"/>
                  <a:pt x="805439" y="1610878"/>
                </a:cubicBezTo>
                <a:cubicBezTo>
                  <a:pt x="360607" y="1610878"/>
                  <a:pt x="0" y="1250271"/>
                  <a:pt x="0" y="805439"/>
                </a:cubicBezTo>
                <a:cubicBezTo>
                  <a:pt x="0" y="360607"/>
                  <a:pt x="360607" y="0"/>
                  <a:pt x="8054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39C855AC-DC17-4FD4-AD7A-257BEA81BA8A}"/>
              </a:ext>
            </a:extLst>
          </p:cNvPr>
          <p:cNvSpPr/>
          <p:nvPr/>
        </p:nvSpPr>
        <p:spPr>
          <a:xfrm>
            <a:off x="5207739" y="2352675"/>
            <a:ext cx="1442359" cy="1610878"/>
          </a:xfrm>
          <a:custGeom>
            <a:avLst/>
            <a:gdLst>
              <a:gd name="connsiteX0" fmla="*/ 805439 w 1442359"/>
              <a:gd name="connsiteY0" fmla="*/ 0 h 1610878"/>
              <a:gd name="connsiteX1" fmla="*/ 1374971 w 1442359"/>
              <a:gd name="connsiteY1" fmla="*/ 235908 h 1610878"/>
              <a:gd name="connsiteX2" fmla="*/ 1431148 w 1442359"/>
              <a:gd name="connsiteY2" fmla="*/ 303995 h 1610878"/>
              <a:gd name="connsiteX3" fmla="*/ 1408240 w 1442359"/>
              <a:gd name="connsiteY3" fmla="*/ 346200 h 1610878"/>
              <a:gd name="connsiteX4" fmla="*/ 1318980 w 1442359"/>
              <a:gd name="connsiteY4" fmla="*/ 788318 h 1610878"/>
              <a:gd name="connsiteX5" fmla="*/ 1408240 w 1442359"/>
              <a:gd name="connsiteY5" fmla="*/ 1230436 h 1610878"/>
              <a:gd name="connsiteX6" fmla="*/ 1442359 w 1442359"/>
              <a:gd name="connsiteY6" fmla="*/ 1293296 h 1610878"/>
              <a:gd name="connsiteX7" fmla="*/ 1374971 w 1442359"/>
              <a:gd name="connsiteY7" fmla="*/ 1374971 h 1610878"/>
              <a:gd name="connsiteX8" fmla="*/ 805439 w 1442359"/>
              <a:gd name="connsiteY8" fmla="*/ 1610878 h 1610878"/>
              <a:gd name="connsiteX9" fmla="*/ 0 w 1442359"/>
              <a:gd name="connsiteY9" fmla="*/ 805439 h 1610878"/>
              <a:gd name="connsiteX10" fmla="*/ 805439 w 1442359"/>
              <a:gd name="connsiteY10" fmla="*/ 0 h 161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2359" h="1610878">
                <a:moveTo>
                  <a:pt x="805439" y="0"/>
                </a:moveTo>
                <a:cubicBezTo>
                  <a:pt x="1027855" y="0"/>
                  <a:pt x="1229215" y="90152"/>
                  <a:pt x="1374971" y="235908"/>
                </a:cubicBezTo>
                <a:lnTo>
                  <a:pt x="1431148" y="303995"/>
                </a:lnTo>
                <a:lnTo>
                  <a:pt x="1408240" y="346200"/>
                </a:lnTo>
                <a:cubicBezTo>
                  <a:pt x="1350763" y="482090"/>
                  <a:pt x="1318980" y="631492"/>
                  <a:pt x="1318980" y="788318"/>
                </a:cubicBezTo>
                <a:cubicBezTo>
                  <a:pt x="1318980" y="945144"/>
                  <a:pt x="1350763" y="1094547"/>
                  <a:pt x="1408240" y="1230436"/>
                </a:cubicBezTo>
                <a:lnTo>
                  <a:pt x="1442359" y="1293296"/>
                </a:lnTo>
                <a:lnTo>
                  <a:pt x="1374971" y="1374971"/>
                </a:lnTo>
                <a:cubicBezTo>
                  <a:pt x="1229215" y="1520726"/>
                  <a:pt x="1027855" y="1610878"/>
                  <a:pt x="805439" y="1610878"/>
                </a:cubicBezTo>
                <a:cubicBezTo>
                  <a:pt x="360607" y="1610878"/>
                  <a:pt x="0" y="1250271"/>
                  <a:pt x="0" y="805439"/>
                </a:cubicBezTo>
                <a:cubicBezTo>
                  <a:pt x="0" y="360607"/>
                  <a:pt x="360607" y="0"/>
                  <a:pt x="8054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A0B3FCD5-C36F-4193-B0CC-7EFD2193FA0F}"/>
              </a:ext>
            </a:extLst>
          </p:cNvPr>
          <p:cNvSpPr/>
          <p:nvPr/>
        </p:nvSpPr>
        <p:spPr>
          <a:xfrm>
            <a:off x="7096271" y="2352675"/>
            <a:ext cx="1442359" cy="1610878"/>
          </a:xfrm>
          <a:custGeom>
            <a:avLst/>
            <a:gdLst>
              <a:gd name="connsiteX0" fmla="*/ 805439 w 1442359"/>
              <a:gd name="connsiteY0" fmla="*/ 0 h 1610878"/>
              <a:gd name="connsiteX1" fmla="*/ 1374971 w 1442359"/>
              <a:gd name="connsiteY1" fmla="*/ 235908 h 1610878"/>
              <a:gd name="connsiteX2" fmla="*/ 1431148 w 1442359"/>
              <a:gd name="connsiteY2" fmla="*/ 303995 h 1610878"/>
              <a:gd name="connsiteX3" fmla="*/ 1408240 w 1442359"/>
              <a:gd name="connsiteY3" fmla="*/ 346200 h 1610878"/>
              <a:gd name="connsiteX4" fmla="*/ 1318980 w 1442359"/>
              <a:gd name="connsiteY4" fmla="*/ 788318 h 1610878"/>
              <a:gd name="connsiteX5" fmla="*/ 1408240 w 1442359"/>
              <a:gd name="connsiteY5" fmla="*/ 1230436 h 1610878"/>
              <a:gd name="connsiteX6" fmla="*/ 1442359 w 1442359"/>
              <a:gd name="connsiteY6" fmla="*/ 1293296 h 1610878"/>
              <a:gd name="connsiteX7" fmla="*/ 1374971 w 1442359"/>
              <a:gd name="connsiteY7" fmla="*/ 1374971 h 1610878"/>
              <a:gd name="connsiteX8" fmla="*/ 805439 w 1442359"/>
              <a:gd name="connsiteY8" fmla="*/ 1610878 h 1610878"/>
              <a:gd name="connsiteX9" fmla="*/ 0 w 1442359"/>
              <a:gd name="connsiteY9" fmla="*/ 805439 h 1610878"/>
              <a:gd name="connsiteX10" fmla="*/ 805439 w 1442359"/>
              <a:gd name="connsiteY10" fmla="*/ 0 h 161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2359" h="1610878">
                <a:moveTo>
                  <a:pt x="805439" y="0"/>
                </a:moveTo>
                <a:cubicBezTo>
                  <a:pt x="1027855" y="0"/>
                  <a:pt x="1229215" y="90152"/>
                  <a:pt x="1374971" y="235908"/>
                </a:cubicBezTo>
                <a:lnTo>
                  <a:pt x="1431148" y="303995"/>
                </a:lnTo>
                <a:lnTo>
                  <a:pt x="1408240" y="346200"/>
                </a:lnTo>
                <a:cubicBezTo>
                  <a:pt x="1350763" y="482090"/>
                  <a:pt x="1318980" y="631492"/>
                  <a:pt x="1318980" y="788318"/>
                </a:cubicBezTo>
                <a:cubicBezTo>
                  <a:pt x="1318980" y="945144"/>
                  <a:pt x="1350763" y="1094547"/>
                  <a:pt x="1408240" y="1230436"/>
                </a:cubicBezTo>
                <a:lnTo>
                  <a:pt x="1442359" y="1293296"/>
                </a:lnTo>
                <a:lnTo>
                  <a:pt x="1374971" y="1374971"/>
                </a:lnTo>
                <a:cubicBezTo>
                  <a:pt x="1229215" y="1520726"/>
                  <a:pt x="1027855" y="1610878"/>
                  <a:pt x="805439" y="1610878"/>
                </a:cubicBezTo>
                <a:cubicBezTo>
                  <a:pt x="360607" y="1610878"/>
                  <a:pt x="0" y="1250271"/>
                  <a:pt x="0" y="805439"/>
                </a:cubicBezTo>
                <a:cubicBezTo>
                  <a:pt x="0" y="360607"/>
                  <a:pt x="360607" y="0"/>
                  <a:pt x="8054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68926BD5-52FF-43CF-A15B-EADBEFE8451B}"/>
              </a:ext>
            </a:extLst>
          </p:cNvPr>
          <p:cNvGrpSpPr/>
          <p:nvPr/>
        </p:nvGrpSpPr>
        <p:grpSpPr>
          <a:xfrm>
            <a:off x="976273" y="4564764"/>
            <a:ext cx="1793376" cy="1661995"/>
            <a:chOff x="819820" y="3646109"/>
            <a:chExt cx="1225994" cy="1661995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239FD-862C-4CB5-8928-A780A942C556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99F113-C27A-49BB-9081-27E5E104E0CC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C51740E7-C1A3-42BD-B933-34921A447AD1}"/>
              </a:ext>
            </a:extLst>
          </p:cNvPr>
          <p:cNvGrpSpPr/>
          <p:nvPr/>
        </p:nvGrpSpPr>
        <p:grpSpPr>
          <a:xfrm>
            <a:off x="3073370" y="4564764"/>
            <a:ext cx="1793376" cy="1661995"/>
            <a:chOff x="819820" y="3646109"/>
            <a:chExt cx="1225994" cy="1661995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E675B8-2FED-4F59-8C44-4BBE91FF2150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76E76-154C-4A75-85DD-B8B7DD7F88EE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id="{B08C3CD4-04B7-4BB5-B64B-5BEE4A061573}"/>
              </a:ext>
            </a:extLst>
          </p:cNvPr>
          <p:cNvGrpSpPr/>
          <p:nvPr/>
        </p:nvGrpSpPr>
        <p:grpSpPr>
          <a:xfrm>
            <a:off x="5170467" y="4564764"/>
            <a:ext cx="1793376" cy="1661995"/>
            <a:chOff x="819820" y="3646109"/>
            <a:chExt cx="1225994" cy="1661995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A2B3ED-D552-4DB8-80BE-8F7C52180693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BBB5AE-8077-48FA-9164-DCE8FB4EEA3E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294BABD3-7347-45F3-9E7D-0D45706A4143}"/>
              </a:ext>
            </a:extLst>
          </p:cNvPr>
          <p:cNvGrpSpPr/>
          <p:nvPr/>
        </p:nvGrpSpPr>
        <p:grpSpPr>
          <a:xfrm>
            <a:off x="7267564" y="4564764"/>
            <a:ext cx="1793376" cy="1661995"/>
            <a:chOff x="819820" y="3646109"/>
            <a:chExt cx="1225994" cy="1661995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2C599E-0303-4BB0-A0C5-807AEBF4999E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A7B76C-FA34-4EC2-AA6B-6EC1F7FDA08E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2">
            <a:extLst>
              <a:ext uri="{FF2B5EF4-FFF2-40B4-BE49-F238E27FC236}">
                <a16:creationId xmlns:a16="http://schemas.microsoft.com/office/drawing/2014/main" id="{F85299E2-2D70-47C0-BA01-8B6905D58402}"/>
              </a:ext>
            </a:extLst>
          </p:cNvPr>
          <p:cNvGrpSpPr/>
          <p:nvPr/>
        </p:nvGrpSpPr>
        <p:grpSpPr>
          <a:xfrm>
            <a:off x="9364660" y="4564764"/>
            <a:ext cx="1793376" cy="1661995"/>
            <a:chOff x="819820" y="3646109"/>
            <a:chExt cx="1225994" cy="1661995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67CEE1-B053-4E79-9AAB-35ABA2C35912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092362-E999-4BC9-B857-3C2B9143CB3E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976C681D-45B4-435B-BD45-CD24DDD48640}"/>
              </a:ext>
            </a:extLst>
          </p:cNvPr>
          <p:cNvSpPr/>
          <p:nvPr/>
        </p:nvSpPr>
        <p:spPr>
          <a:xfrm>
            <a:off x="5772691" y="2927848"/>
            <a:ext cx="387620" cy="3876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A0D237E8-0BBD-454E-9F86-8FDC784551A2}"/>
              </a:ext>
            </a:extLst>
          </p:cNvPr>
          <p:cNvSpPr/>
          <p:nvPr/>
        </p:nvSpPr>
        <p:spPr>
          <a:xfrm>
            <a:off x="3900498" y="2936396"/>
            <a:ext cx="395821" cy="3705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17246E16-EFC0-4262-A740-7AB9674FF9B1}"/>
              </a:ext>
            </a:extLst>
          </p:cNvPr>
          <p:cNvSpPr/>
          <p:nvPr/>
        </p:nvSpPr>
        <p:spPr>
          <a:xfrm>
            <a:off x="7636683" y="2904637"/>
            <a:ext cx="434043" cy="4340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BA3CE82F-A4FC-40EC-B094-C250AB98DA6C}"/>
              </a:ext>
            </a:extLst>
          </p:cNvPr>
          <p:cNvSpPr/>
          <p:nvPr/>
        </p:nvSpPr>
        <p:spPr>
          <a:xfrm>
            <a:off x="1956332" y="2926139"/>
            <a:ext cx="467794" cy="39103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4924483-948B-4CCB-B7E2-B4CAB4405626}"/>
              </a:ext>
            </a:extLst>
          </p:cNvPr>
          <p:cNvSpPr/>
          <p:nvPr/>
        </p:nvSpPr>
        <p:spPr>
          <a:xfrm>
            <a:off x="9613774" y="2998348"/>
            <a:ext cx="473498" cy="31119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B70CFB9F-164E-426E-B634-57C2214BB33C}"/>
              </a:ext>
            </a:extLst>
          </p:cNvPr>
          <p:cNvGrpSpPr/>
          <p:nvPr/>
        </p:nvGrpSpPr>
        <p:grpSpPr>
          <a:xfrm>
            <a:off x="942975" y="1768119"/>
            <a:ext cx="6505575" cy="960823"/>
            <a:chOff x="942975" y="1628775"/>
            <a:chExt cx="7305675" cy="1078992"/>
          </a:xfrm>
        </p:grpSpPr>
        <p:sp>
          <p:nvSpPr>
            <p:cNvPr id="4" name="Rectangle: Rounded Corners 1">
              <a:extLst>
                <a:ext uri="{FF2B5EF4-FFF2-40B4-BE49-F238E27FC236}">
                  <a16:creationId xmlns:a16="http://schemas.microsoft.com/office/drawing/2014/main" id="{3332C5DC-ABE3-4D46-AC40-FEC45F5C6516}"/>
                </a:ext>
              </a:extLst>
            </p:cNvPr>
            <p:cNvSpPr/>
            <p:nvPr/>
          </p:nvSpPr>
          <p:spPr>
            <a:xfrm>
              <a:off x="942975" y="1631442"/>
              <a:ext cx="7305675" cy="1076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2">
              <a:extLst>
                <a:ext uri="{FF2B5EF4-FFF2-40B4-BE49-F238E27FC236}">
                  <a16:creationId xmlns:a16="http://schemas.microsoft.com/office/drawing/2014/main" id="{BD2171D2-7BC9-434D-9B61-6F21F6C095F7}"/>
                </a:ext>
              </a:extLst>
            </p:cNvPr>
            <p:cNvSpPr/>
            <p:nvPr/>
          </p:nvSpPr>
          <p:spPr>
            <a:xfrm>
              <a:off x="942975" y="1628775"/>
              <a:ext cx="1109662" cy="1078992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FFA0FCB-D78F-4BAC-A490-4F50B50F9D69}"/>
                </a:ext>
              </a:extLst>
            </p:cNvPr>
            <p:cNvSpPr/>
            <p:nvPr/>
          </p:nvSpPr>
          <p:spPr>
            <a:xfrm>
              <a:off x="1026318" y="1696783"/>
              <a:ext cx="942975" cy="9429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62B2C34-188A-4A60-A955-48BFA0D2CECB}"/>
              </a:ext>
            </a:extLst>
          </p:cNvPr>
          <p:cNvGrpSpPr/>
          <p:nvPr/>
        </p:nvGrpSpPr>
        <p:grpSpPr>
          <a:xfrm>
            <a:off x="3962400" y="2932387"/>
            <a:ext cx="6505575" cy="960823"/>
            <a:chOff x="942975" y="1628775"/>
            <a:chExt cx="7305675" cy="1078992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298092E5-A83B-4C38-B46B-5886059DAE2F}"/>
                </a:ext>
              </a:extLst>
            </p:cNvPr>
            <p:cNvSpPr/>
            <p:nvPr/>
          </p:nvSpPr>
          <p:spPr>
            <a:xfrm>
              <a:off x="942975" y="1631442"/>
              <a:ext cx="7305675" cy="107632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9">
              <a:extLst>
                <a:ext uri="{FF2B5EF4-FFF2-40B4-BE49-F238E27FC236}">
                  <a16:creationId xmlns:a16="http://schemas.microsoft.com/office/drawing/2014/main" id="{83C2F7AC-37DD-472F-99EF-E277005B6CB1}"/>
                </a:ext>
              </a:extLst>
            </p:cNvPr>
            <p:cNvSpPr/>
            <p:nvPr/>
          </p:nvSpPr>
          <p:spPr>
            <a:xfrm>
              <a:off x="942975" y="1628775"/>
              <a:ext cx="1109662" cy="1078992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F1C394D5-5006-4255-AED6-BF0BC38234CA}"/>
                </a:ext>
              </a:extLst>
            </p:cNvPr>
            <p:cNvSpPr/>
            <p:nvPr/>
          </p:nvSpPr>
          <p:spPr>
            <a:xfrm>
              <a:off x="1026318" y="1696783"/>
              <a:ext cx="942975" cy="942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84E5709-FD31-4989-B876-D093D842F72F}"/>
              </a:ext>
            </a:extLst>
          </p:cNvPr>
          <p:cNvGrpSpPr/>
          <p:nvPr/>
        </p:nvGrpSpPr>
        <p:grpSpPr>
          <a:xfrm>
            <a:off x="2971800" y="4096655"/>
            <a:ext cx="6505575" cy="960823"/>
            <a:chOff x="942975" y="1628775"/>
            <a:chExt cx="7305675" cy="1078992"/>
          </a:xfrm>
        </p:grpSpPr>
        <p:sp>
          <p:nvSpPr>
            <p:cNvPr id="12" name="Rectangle: Rounded Corners 12">
              <a:extLst>
                <a:ext uri="{FF2B5EF4-FFF2-40B4-BE49-F238E27FC236}">
                  <a16:creationId xmlns:a16="http://schemas.microsoft.com/office/drawing/2014/main" id="{61A9707E-72B2-49F6-B801-9A93AD1A31B6}"/>
                </a:ext>
              </a:extLst>
            </p:cNvPr>
            <p:cNvSpPr/>
            <p:nvPr/>
          </p:nvSpPr>
          <p:spPr>
            <a:xfrm>
              <a:off x="942975" y="1631442"/>
              <a:ext cx="7305675" cy="107632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3">
              <a:extLst>
                <a:ext uri="{FF2B5EF4-FFF2-40B4-BE49-F238E27FC236}">
                  <a16:creationId xmlns:a16="http://schemas.microsoft.com/office/drawing/2014/main" id="{0CED0EF4-EFD1-4CD3-AB21-4E67C274674A}"/>
                </a:ext>
              </a:extLst>
            </p:cNvPr>
            <p:cNvSpPr/>
            <p:nvPr/>
          </p:nvSpPr>
          <p:spPr>
            <a:xfrm>
              <a:off x="942975" y="1628775"/>
              <a:ext cx="1109662" cy="1078992"/>
            </a:xfrm>
            <a:prstGeom prst="teardrop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1A3ADBAC-86AF-40AF-A780-948334BAD4DF}"/>
                </a:ext>
              </a:extLst>
            </p:cNvPr>
            <p:cNvSpPr/>
            <p:nvPr/>
          </p:nvSpPr>
          <p:spPr>
            <a:xfrm>
              <a:off x="1026318" y="1696783"/>
              <a:ext cx="942975" cy="942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CEEF609-A11F-465E-ADDB-1E70A9ABB8AE}"/>
              </a:ext>
            </a:extLst>
          </p:cNvPr>
          <p:cNvGrpSpPr/>
          <p:nvPr/>
        </p:nvGrpSpPr>
        <p:grpSpPr>
          <a:xfrm>
            <a:off x="5105400" y="5260924"/>
            <a:ext cx="6505575" cy="960823"/>
            <a:chOff x="942975" y="1628775"/>
            <a:chExt cx="7305675" cy="1078992"/>
          </a:xfrm>
        </p:grpSpPr>
        <p:sp>
          <p:nvSpPr>
            <p:cNvPr id="16" name="Rectangle: Rounded Corners 16">
              <a:extLst>
                <a:ext uri="{FF2B5EF4-FFF2-40B4-BE49-F238E27FC236}">
                  <a16:creationId xmlns:a16="http://schemas.microsoft.com/office/drawing/2014/main" id="{BC8C4DE5-9481-4736-B308-B20FEDE3FFDA}"/>
                </a:ext>
              </a:extLst>
            </p:cNvPr>
            <p:cNvSpPr/>
            <p:nvPr/>
          </p:nvSpPr>
          <p:spPr>
            <a:xfrm>
              <a:off x="942975" y="1631442"/>
              <a:ext cx="7305675" cy="107632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  <a:alpha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7">
              <a:extLst>
                <a:ext uri="{FF2B5EF4-FFF2-40B4-BE49-F238E27FC236}">
                  <a16:creationId xmlns:a16="http://schemas.microsoft.com/office/drawing/2014/main" id="{89AADB98-71B5-4E90-BEBF-13C763731E0A}"/>
                </a:ext>
              </a:extLst>
            </p:cNvPr>
            <p:cNvSpPr/>
            <p:nvPr/>
          </p:nvSpPr>
          <p:spPr>
            <a:xfrm>
              <a:off x="942975" y="1628775"/>
              <a:ext cx="1109662" cy="1078992"/>
            </a:xfrm>
            <a:prstGeom prst="teardrop">
              <a:avLst/>
            </a:prstGeom>
            <a:solidFill>
              <a:schemeClr val="accent4">
                <a:lumMod val="20000"/>
                <a:lumOff val="80000"/>
                <a:alpha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E906194-20B3-4077-9790-FC3923E5699D}"/>
                </a:ext>
              </a:extLst>
            </p:cNvPr>
            <p:cNvSpPr/>
            <p:nvPr/>
          </p:nvSpPr>
          <p:spPr>
            <a:xfrm>
              <a:off x="1026318" y="1696783"/>
              <a:ext cx="942975" cy="942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1482FE-7802-4724-B1A3-1E7DCF374764}"/>
              </a:ext>
            </a:extLst>
          </p:cNvPr>
          <p:cNvSpPr txBox="1"/>
          <p:nvPr/>
        </p:nvSpPr>
        <p:spPr>
          <a:xfrm>
            <a:off x="1082651" y="1986920"/>
            <a:ext cx="70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EF47C-B837-4950-AECE-4AF954D3F7B7}"/>
              </a:ext>
            </a:extLst>
          </p:cNvPr>
          <p:cNvSpPr txBox="1"/>
          <p:nvPr/>
        </p:nvSpPr>
        <p:spPr>
          <a:xfrm>
            <a:off x="4102076" y="3151188"/>
            <a:ext cx="70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9E684-12C1-4FFE-B1F0-3D866DDE36F2}"/>
              </a:ext>
            </a:extLst>
          </p:cNvPr>
          <p:cNvSpPr txBox="1"/>
          <p:nvPr/>
        </p:nvSpPr>
        <p:spPr>
          <a:xfrm>
            <a:off x="3111476" y="4315456"/>
            <a:ext cx="70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17510-7E77-46CF-A2B7-B82F078DA67D}"/>
              </a:ext>
            </a:extLst>
          </p:cNvPr>
          <p:cNvSpPr txBox="1"/>
          <p:nvPr/>
        </p:nvSpPr>
        <p:spPr>
          <a:xfrm>
            <a:off x="5245076" y="5479725"/>
            <a:ext cx="70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76E6E2F-9158-49C6-87DA-8F4FFD3F1DA7}"/>
              </a:ext>
            </a:extLst>
          </p:cNvPr>
          <p:cNvGrpSpPr/>
          <p:nvPr/>
        </p:nvGrpSpPr>
        <p:grpSpPr>
          <a:xfrm>
            <a:off x="2078991" y="1884432"/>
            <a:ext cx="4979033" cy="738665"/>
            <a:chOff x="819820" y="3646109"/>
            <a:chExt cx="1225994" cy="738665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5EC6E0-7AA9-4486-9542-FCCBF419C080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D80C4C-C033-490B-A3BB-6C1620158995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43EF608B-0D8E-416C-912E-F2E26696F710}"/>
              </a:ext>
            </a:extLst>
          </p:cNvPr>
          <p:cNvGrpSpPr/>
          <p:nvPr/>
        </p:nvGrpSpPr>
        <p:grpSpPr>
          <a:xfrm>
            <a:off x="5179615" y="3043465"/>
            <a:ext cx="4979033" cy="738665"/>
            <a:chOff x="819820" y="3646109"/>
            <a:chExt cx="1225994" cy="738665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B753D4-177E-4002-9A6C-3A0B48DE95B4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E43E76-A28F-4456-8848-BD677C597E9A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0B3B804C-05EC-4C58-98F4-4A6CF0C619AC}"/>
              </a:ext>
            </a:extLst>
          </p:cNvPr>
          <p:cNvGrpSpPr/>
          <p:nvPr/>
        </p:nvGrpSpPr>
        <p:grpSpPr>
          <a:xfrm>
            <a:off x="4229138" y="4201765"/>
            <a:ext cx="4979033" cy="738665"/>
            <a:chOff x="819820" y="3646109"/>
            <a:chExt cx="1225994" cy="738665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9E8395-7509-4924-849A-B15628D972BA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03DCD1-0EF3-465B-8CF9-3851A81CB337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AE7928A4-A963-43B5-BB0D-C1B320AF7836}"/>
              </a:ext>
            </a:extLst>
          </p:cNvPr>
          <p:cNvGrpSpPr/>
          <p:nvPr/>
        </p:nvGrpSpPr>
        <p:grpSpPr>
          <a:xfrm>
            <a:off x="6362738" y="5372002"/>
            <a:ext cx="4979033" cy="738665"/>
            <a:chOff x="819820" y="3646109"/>
            <a:chExt cx="1225994" cy="738665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61B30-1EB6-468C-8144-27A56CD8FE84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B24FAF-7C63-482C-AB5B-3E58E96C1192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5005842" y="2589901"/>
            <a:ext cx="3362303" cy="2136023"/>
            <a:chOff x="6665542" y="2380271"/>
            <a:chExt cx="2747270" cy="2136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accent3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accent3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  <a:p>
              <a:r>
                <a:rPr lang="en-US" altLang="ko-KR" sz="4800" b="1" dirty="0">
                  <a:solidFill>
                    <a:schemeClr val="accent3">
                      <a:lumMod val="7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2" y="3849317"/>
              <a:ext cx="274723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Insert the Subtitle of </a:t>
              </a:r>
            </a:p>
            <a:p>
              <a:r>
                <a:rPr lang="en-US" altLang="ko-KR" sz="1867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Your Presentation</a:t>
              </a:r>
              <a:endParaRPr lang="ko-KR" altLang="en-US" sz="1867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988DAE4-FCDA-49DC-A41A-F1A7A688FE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245928CF-9C75-4D12-A946-B1D8F8FE62B2}"/>
              </a:ext>
            </a:extLst>
          </p:cNvPr>
          <p:cNvSpPr/>
          <p:nvPr/>
        </p:nvSpPr>
        <p:spPr>
          <a:xfrm>
            <a:off x="8080744" y="1272139"/>
            <a:ext cx="4116396" cy="4333601"/>
          </a:xfrm>
          <a:custGeom>
            <a:avLst/>
            <a:gdLst>
              <a:gd name="connsiteX0" fmla="*/ 779861 w 4194628"/>
              <a:gd name="connsiteY0" fmla="*/ 0 h 4333601"/>
              <a:gd name="connsiteX1" fmla="*/ 4194628 w 4194628"/>
              <a:gd name="connsiteY1" fmla="*/ 0 h 4333601"/>
              <a:gd name="connsiteX2" fmla="*/ 4194628 w 4194628"/>
              <a:gd name="connsiteY2" fmla="*/ 4333601 h 4333601"/>
              <a:gd name="connsiteX3" fmla="*/ 0 w 4194628"/>
              <a:gd name="connsiteY3" fmla="*/ 4333601 h 43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4333601">
                <a:moveTo>
                  <a:pt x="779861" y="0"/>
                </a:moveTo>
                <a:lnTo>
                  <a:pt x="4194628" y="0"/>
                </a:lnTo>
                <a:lnTo>
                  <a:pt x="4194628" y="4333601"/>
                </a:lnTo>
                <a:lnTo>
                  <a:pt x="0" y="4333601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5">
            <a:extLst>
              <a:ext uri="{FF2B5EF4-FFF2-40B4-BE49-F238E27FC236}">
                <a16:creationId xmlns:a16="http://schemas.microsoft.com/office/drawing/2014/main" id="{C28E6D0F-85FF-4F6D-A6B6-FAA5898E25CB}"/>
              </a:ext>
            </a:extLst>
          </p:cNvPr>
          <p:cNvSpPr/>
          <p:nvPr/>
        </p:nvSpPr>
        <p:spPr>
          <a:xfrm>
            <a:off x="0" y="1277784"/>
            <a:ext cx="4204103" cy="4328169"/>
          </a:xfrm>
          <a:custGeom>
            <a:avLst/>
            <a:gdLst>
              <a:gd name="connsiteX0" fmla="*/ 0 w 4204103"/>
              <a:gd name="connsiteY0" fmla="*/ 0 h 4328169"/>
              <a:gd name="connsiteX1" fmla="*/ 4204103 w 4204103"/>
              <a:gd name="connsiteY1" fmla="*/ 4559 h 4328169"/>
              <a:gd name="connsiteX2" fmla="*/ 3401521 w 4204103"/>
              <a:gd name="connsiteY2" fmla="*/ 4328051 h 4328169"/>
              <a:gd name="connsiteX3" fmla="*/ 0 w 4204103"/>
              <a:gd name="connsiteY3" fmla="*/ 4328169 h 432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103" h="4328169">
                <a:moveTo>
                  <a:pt x="0" y="0"/>
                </a:moveTo>
                <a:lnTo>
                  <a:pt x="4204103" y="4559"/>
                </a:lnTo>
                <a:lnTo>
                  <a:pt x="3401521" y="4328051"/>
                </a:lnTo>
                <a:lnTo>
                  <a:pt x="0" y="4328169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CC54CA-99E7-4192-A4D5-F64A127415B3}"/>
              </a:ext>
            </a:extLst>
          </p:cNvPr>
          <p:cNvSpPr txBox="1"/>
          <p:nvPr/>
        </p:nvSpPr>
        <p:spPr>
          <a:xfrm>
            <a:off x="486549" y="147267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i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C9BDE-0F09-4FD6-A59F-4B32EF1B89F0}"/>
              </a:ext>
            </a:extLst>
          </p:cNvPr>
          <p:cNvSpPr txBox="1"/>
          <p:nvPr/>
        </p:nvSpPr>
        <p:spPr>
          <a:xfrm>
            <a:off x="324720" y="4872456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9D1D87-5E78-4BAC-A0F2-CFC19C965144}"/>
              </a:ext>
            </a:extLst>
          </p:cNvPr>
          <p:cNvSpPr txBox="1"/>
          <p:nvPr/>
        </p:nvSpPr>
        <p:spPr>
          <a:xfrm>
            <a:off x="544059" y="4111634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028DC-F24A-4E91-9D97-88778B606F48}"/>
              </a:ext>
            </a:extLst>
          </p:cNvPr>
          <p:cNvSpPr txBox="1"/>
          <p:nvPr/>
        </p:nvSpPr>
        <p:spPr>
          <a:xfrm>
            <a:off x="8375071" y="2164768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2316-5A34-4AC9-88B3-231C20232B2E}"/>
              </a:ext>
            </a:extLst>
          </p:cNvPr>
          <p:cNvSpPr txBox="1"/>
          <p:nvPr/>
        </p:nvSpPr>
        <p:spPr>
          <a:xfrm>
            <a:off x="8594410" y="1403946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그래픽 3">
            <a:extLst>
              <a:ext uri="{FF2B5EF4-FFF2-40B4-BE49-F238E27FC236}">
                <a16:creationId xmlns:a16="http://schemas.microsoft.com/office/drawing/2014/main" id="{D5824FCF-7317-4842-AB3B-17CFA3A2B90E}"/>
              </a:ext>
            </a:extLst>
          </p:cNvPr>
          <p:cNvSpPr/>
          <p:nvPr/>
        </p:nvSpPr>
        <p:spPr>
          <a:xfrm>
            <a:off x="9882729" y="1780125"/>
            <a:ext cx="2309271" cy="3825615"/>
          </a:xfrm>
          <a:custGeom>
            <a:avLst/>
            <a:gdLst>
              <a:gd name="connsiteX0" fmla="*/ 4139894 w 4140484"/>
              <a:gd name="connsiteY0" fmla="*/ 3766322 h 6859264"/>
              <a:gd name="connsiteX1" fmla="*/ 4125588 w 4140484"/>
              <a:gd name="connsiteY1" fmla="*/ 3595692 h 6859264"/>
              <a:gd name="connsiteX2" fmla="*/ 4125785 w 4140484"/>
              <a:gd name="connsiteY2" fmla="*/ 3587620 h 6859264"/>
              <a:gd name="connsiteX3" fmla="*/ 4124669 w 4140484"/>
              <a:gd name="connsiteY3" fmla="*/ 3421256 h 6859264"/>
              <a:gd name="connsiteX4" fmla="*/ 4118500 w 4140484"/>
              <a:gd name="connsiteY4" fmla="*/ 3375974 h 6859264"/>
              <a:gd name="connsiteX5" fmla="*/ 4103997 w 4140484"/>
              <a:gd name="connsiteY5" fmla="*/ 3355301 h 6859264"/>
              <a:gd name="connsiteX6" fmla="*/ 4085686 w 4140484"/>
              <a:gd name="connsiteY6" fmla="*/ 3368558 h 6859264"/>
              <a:gd name="connsiteX7" fmla="*/ 4035810 w 4140484"/>
              <a:gd name="connsiteY7" fmla="*/ 3475201 h 6859264"/>
              <a:gd name="connsiteX8" fmla="*/ 3984621 w 4140484"/>
              <a:gd name="connsiteY8" fmla="*/ 3607439 h 6859264"/>
              <a:gd name="connsiteX9" fmla="*/ 3977534 w 4140484"/>
              <a:gd name="connsiteY9" fmla="*/ 3618793 h 6859264"/>
              <a:gd name="connsiteX10" fmla="*/ 3935204 w 4140484"/>
              <a:gd name="connsiteY10" fmla="*/ 3698201 h 6859264"/>
              <a:gd name="connsiteX11" fmla="*/ 3923654 w 4140484"/>
              <a:gd name="connsiteY11" fmla="*/ 3716052 h 6859264"/>
              <a:gd name="connsiteX12" fmla="*/ 3889988 w 4140484"/>
              <a:gd name="connsiteY12" fmla="*/ 3781941 h 6859264"/>
              <a:gd name="connsiteX13" fmla="*/ 3854024 w 4140484"/>
              <a:gd name="connsiteY13" fmla="*/ 3891669 h 6859264"/>
              <a:gd name="connsiteX14" fmla="*/ 3778881 w 4140484"/>
              <a:gd name="connsiteY14" fmla="*/ 4009600 h 6859264"/>
              <a:gd name="connsiteX15" fmla="*/ 3634502 w 4140484"/>
              <a:gd name="connsiteY15" fmla="*/ 4180230 h 6859264"/>
              <a:gd name="connsiteX16" fmla="*/ 3555750 w 4140484"/>
              <a:gd name="connsiteY16" fmla="*/ 4291796 h 6859264"/>
              <a:gd name="connsiteX17" fmla="*/ 3411371 w 4140484"/>
              <a:gd name="connsiteY17" fmla="*/ 4449300 h 6859264"/>
              <a:gd name="connsiteX18" fmla="*/ 3280118 w 4140484"/>
              <a:gd name="connsiteY18" fmla="*/ 4593679 h 6859264"/>
              <a:gd name="connsiteX19" fmla="*/ 3174590 w 4140484"/>
              <a:gd name="connsiteY19" fmla="*/ 4660225 h 6859264"/>
              <a:gd name="connsiteX20" fmla="*/ 3102991 w 4140484"/>
              <a:gd name="connsiteY20" fmla="*/ 4776909 h 6859264"/>
              <a:gd name="connsiteX21" fmla="*/ 2973181 w 4140484"/>
              <a:gd name="connsiteY21" fmla="*/ 4910656 h 6859264"/>
              <a:gd name="connsiteX22" fmla="*/ 2956381 w 4140484"/>
              <a:gd name="connsiteY22" fmla="*/ 4902059 h 6859264"/>
              <a:gd name="connsiteX23" fmla="*/ 2956118 w 4140484"/>
              <a:gd name="connsiteY23" fmla="*/ 4867080 h 6859264"/>
              <a:gd name="connsiteX24" fmla="*/ 2954740 w 4140484"/>
              <a:gd name="connsiteY24" fmla="*/ 4867015 h 6859264"/>
              <a:gd name="connsiteX25" fmla="*/ 2967340 w 4140484"/>
              <a:gd name="connsiteY25" fmla="*/ 4719813 h 6859264"/>
              <a:gd name="connsiteX26" fmla="*/ 2992278 w 4140484"/>
              <a:gd name="connsiteY26" fmla="*/ 4685097 h 6859264"/>
              <a:gd name="connsiteX27" fmla="*/ 3104894 w 4140484"/>
              <a:gd name="connsiteY27" fmla="*/ 4643030 h 6859264"/>
              <a:gd name="connsiteX28" fmla="*/ 3214425 w 4140484"/>
              <a:gd name="connsiteY28" fmla="*/ 4567363 h 6859264"/>
              <a:gd name="connsiteX29" fmla="*/ 3325991 w 4140484"/>
              <a:gd name="connsiteY29" fmla="*/ 4449234 h 6859264"/>
              <a:gd name="connsiteX30" fmla="*/ 3470370 w 4140484"/>
              <a:gd name="connsiteY30" fmla="*/ 4265479 h 6859264"/>
              <a:gd name="connsiteX31" fmla="*/ 3667250 w 4140484"/>
              <a:gd name="connsiteY31" fmla="*/ 4068599 h 6859264"/>
              <a:gd name="connsiteX32" fmla="*/ 3752565 w 4140484"/>
              <a:gd name="connsiteY32" fmla="*/ 3950471 h 6859264"/>
              <a:gd name="connsiteX33" fmla="*/ 3805067 w 4140484"/>
              <a:gd name="connsiteY33" fmla="*/ 3865156 h 6859264"/>
              <a:gd name="connsiteX34" fmla="*/ 3891759 w 4140484"/>
              <a:gd name="connsiteY34" fmla="*/ 3595102 h 6859264"/>
              <a:gd name="connsiteX35" fmla="*/ 3933301 w 4140484"/>
              <a:gd name="connsiteY35" fmla="*/ 3412922 h 6859264"/>
              <a:gd name="connsiteX36" fmla="*/ 3959552 w 4140484"/>
              <a:gd name="connsiteY36" fmla="*/ 3317107 h 6859264"/>
              <a:gd name="connsiteX37" fmla="*/ 3973990 w 4140484"/>
              <a:gd name="connsiteY37" fmla="*/ 3205541 h 6859264"/>
              <a:gd name="connsiteX38" fmla="*/ 3976287 w 4140484"/>
              <a:gd name="connsiteY38" fmla="*/ 3006757 h 6859264"/>
              <a:gd name="connsiteX39" fmla="*/ 3960077 w 4140484"/>
              <a:gd name="connsiteY39" fmla="*/ 2981950 h 6859264"/>
              <a:gd name="connsiteX40" fmla="*/ 3935729 w 4140484"/>
              <a:gd name="connsiteY40" fmla="*/ 3003279 h 6859264"/>
              <a:gd name="connsiteX41" fmla="*/ 3891956 w 4140484"/>
              <a:gd name="connsiteY41" fmla="*/ 3080128 h 6859264"/>
              <a:gd name="connsiteX42" fmla="*/ 3798241 w 4140484"/>
              <a:gd name="connsiteY42" fmla="*/ 3251873 h 6859264"/>
              <a:gd name="connsiteX43" fmla="*/ 3737668 w 4140484"/>
              <a:gd name="connsiteY43" fmla="*/ 3324457 h 6859264"/>
              <a:gd name="connsiteX44" fmla="*/ 3712401 w 4140484"/>
              <a:gd name="connsiteY44" fmla="*/ 3344145 h 6859264"/>
              <a:gd name="connsiteX45" fmla="*/ 3649531 w 4140484"/>
              <a:gd name="connsiteY45" fmla="*/ 3392709 h 6859264"/>
              <a:gd name="connsiteX46" fmla="*/ 3489533 w 4140484"/>
              <a:gd name="connsiteY46" fmla="*/ 3506702 h 6859264"/>
              <a:gd name="connsiteX47" fmla="*/ 3400937 w 4140484"/>
              <a:gd name="connsiteY47" fmla="*/ 3571739 h 6859264"/>
              <a:gd name="connsiteX48" fmla="*/ 3340363 w 4140484"/>
              <a:gd name="connsiteY48" fmla="*/ 3627718 h 6859264"/>
              <a:gd name="connsiteX49" fmla="*/ 3305646 w 4140484"/>
              <a:gd name="connsiteY49" fmla="*/ 3655675 h 6859264"/>
              <a:gd name="connsiteX50" fmla="*/ 3258854 w 4140484"/>
              <a:gd name="connsiteY50" fmla="*/ 3681007 h 6859264"/>
              <a:gd name="connsiteX51" fmla="*/ 3089669 w 4140484"/>
              <a:gd name="connsiteY51" fmla="*/ 3810751 h 6859264"/>
              <a:gd name="connsiteX52" fmla="*/ 3065059 w 4140484"/>
              <a:gd name="connsiteY52" fmla="*/ 3831423 h 6859264"/>
              <a:gd name="connsiteX53" fmla="*/ 3017151 w 4140484"/>
              <a:gd name="connsiteY53" fmla="*/ 3866928 h 6859264"/>
              <a:gd name="connsiteX54" fmla="*/ 3015051 w 4140484"/>
              <a:gd name="connsiteY54" fmla="*/ 3849996 h 6859264"/>
              <a:gd name="connsiteX55" fmla="*/ 3034870 w 4140484"/>
              <a:gd name="connsiteY55" fmla="*/ 3697873 h 6859264"/>
              <a:gd name="connsiteX56" fmla="*/ 3088619 w 4140484"/>
              <a:gd name="connsiteY56" fmla="*/ 3535578 h 6859264"/>
              <a:gd name="connsiteX57" fmla="*/ 3093278 w 4140484"/>
              <a:gd name="connsiteY57" fmla="*/ 3525931 h 6859264"/>
              <a:gd name="connsiteX58" fmla="*/ 3130488 w 4140484"/>
              <a:gd name="connsiteY58" fmla="*/ 3477826 h 6859264"/>
              <a:gd name="connsiteX59" fmla="*/ 3155558 w 4140484"/>
              <a:gd name="connsiteY59" fmla="*/ 3453479 h 6859264"/>
              <a:gd name="connsiteX60" fmla="*/ 3278608 w 4140484"/>
              <a:gd name="connsiteY60" fmla="*/ 3249576 h 6859264"/>
              <a:gd name="connsiteX61" fmla="*/ 3282218 w 4140484"/>
              <a:gd name="connsiteY61" fmla="*/ 3239470 h 6859264"/>
              <a:gd name="connsiteX62" fmla="*/ 3309781 w 4140484"/>
              <a:gd name="connsiteY62" fmla="*/ 3169643 h 6859264"/>
              <a:gd name="connsiteX63" fmla="*/ 3331766 w 4140484"/>
              <a:gd name="connsiteY63" fmla="*/ 3106248 h 6859264"/>
              <a:gd name="connsiteX64" fmla="*/ 3358082 w 4140484"/>
              <a:gd name="connsiteY64" fmla="*/ 3036027 h 6859264"/>
              <a:gd name="connsiteX65" fmla="*/ 3377048 w 4140484"/>
              <a:gd name="connsiteY65" fmla="*/ 2980441 h 6859264"/>
              <a:gd name="connsiteX66" fmla="*/ 3413734 w 4140484"/>
              <a:gd name="connsiteY66" fmla="*/ 2823330 h 6859264"/>
              <a:gd name="connsiteX67" fmla="*/ 3424037 w 4140484"/>
              <a:gd name="connsiteY67" fmla="*/ 2639904 h 6859264"/>
              <a:gd name="connsiteX68" fmla="*/ 3422725 w 4140484"/>
              <a:gd name="connsiteY68" fmla="*/ 2564958 h 6859264"/>
              <a:gd name="connsiteX69" fmla="*/ 3429222 w 4140484"/>
              <a:gd name="connsiteY69" fmla="*/ 2503597 h 6859264"/>
              <a:gd name="connsiteX70" fmla="*/ 3414652 w 4140484"/>
              <a:gd name="connsiteY70" fmla="*/ 2479315 h 6859264"/>
              <a:gd name="connsiteX71" fmla="*/ 3389321 w 4140484"/>
              <a:gd name="connsiteY71" fmla="*/ 2490078 h 6859264"/>
              <a:gd name="connsiteX72" fmla="*/ 3348894 w 4140484"/>
              <a:gd name="connsiteY72" fmla="*/ 2553276 h 6859264"/>
              <a:gd name="connsiteX73" fmla="*/ 3292390 w 4140484"/>
              <a:gd name="connsiteY73" fmla="*/ 2634456 h 6859264"/>
              <a:gd name="connsiteX74" fmla="*/ 3261939 w 4140484"/>
              <a:gd name="connsiteY74" fmla="*/ 2639510 h 6859264"/>
              <a:gd name="connsiteX75" fmla="*/ 3263842 w 4140484"/>
              <a:gd name="connsiteY75" fmla="*/ 2610700 h 6859264"/>
              <a:gd name="connsiteX76" fmla="*/ 3270799 w 4140484"/>
              <a:gd name="connsiteY76" fmla="*/ 2499200 h 6859264"/>
              <a:gd name="connsiteX77" fmla="*/ 3273818 w 4140484"/>
              <a:gd name="connsiteY77" fmla="*/ 2385665 h 6859264"/>
              <a:gd name="connsiteX78" fmla="*/ 3259445 w 4140484"/>
              <a:gd name="connsiteY78" fmla="*/ 2324042 h 6859264"/>
              <a:gd name="connsiteX79" fmla="*/ 3255705 w 4140484"/>
              <a:gd name="connsiteY79" fmla="*/ 2307963 h 6859264"/>
              <a:gd name="connsiteX80" fmla="*/ 3274671 w 4140484"/>
              <a:gd name="connsiteY80" fmla="*/ 2271540 h 6859264"/>
              <a:gd name="connsiteX81" fmla="*/ 3285171 w 4140484"/>
              <a:gd name="connsiteY81" fmla="*/ 2253362 h 6859264"/>
              <a:gd name="connsiteX82" fmla="*/ 3312603 w 4140484"/>
              <a:gd name="connsiteY82" fmla="*/ 2180319 h 6859264"/>
              <a:gd name="connsiteX83" fmla="*/ 3325072 w 4140484"/>
              <a:gd name="connsiteY83" fmla="*/ 2077285 h 6859264"/>
              <a:gd name="connsiteX84" fmla="*/ 3324219 w 4140484"/>
              <a:gd name="connsiteY84" fmla="*/ 2053528 h 6859264"/>
              <a:gd name="connsiteX85" fmla="*/ 3281955 w 4140484"/>
              <a:gd name="connsiteY85" fmla="*/ 1906393 h 6859264"/>
              <a:gd name="connsiteX86" fmla="*/ 3285893 w 4140484"/>
              <a:gd name="connsiteY86" fmla="*/ 1847329 h 6859264"/>
              <a:gd name="connsiteX87" fmla="*/ 3298428 w 4140484"/>
              <a:gd name="connsiteY87" fmla="*/ 1767264 h 6859264"/>
              <a:gd name="connsiteX88" fmla="*/ 3310306 w 4140484"/>
              <a:gd name="connsiteY88" fmla="*/ 1749282 h 6859264"/>
              <a:gd name="connsiteX89" fmla="*/ 3330191 w 4140484"/>
              <a:gd name="connsiteY89" fmla="*/ 1689627 h 6859264"/>
              <a:gd name="connsiteX90" fmla="*/ 3325072 w 4140484"/>
              <a:gd name="connsiteY90" fmla="*/ 1593812 h 6859264"/>
              <a:gd name="connsiteX91" fmla="*/ 3306040 w 4140484"/>
              <a:gd name="connsiteY91" fmla="*/ 1559949 h 6859264"/>
              <a:gd name="connsiteX92" fmla="*/ 3277558 w 4140484"/>
              <a:gd name="connsiteY92" fmla="*/ 1569005 h 6859264"/>
              <a:gd name="connsiteX93" fmla="*/ 3251898 w 4140484"/>
              <a:gd name="connsiteY93" fmla="*/ 1594797 h 6859264"/>
              <a:gd name="connsiteX94" fmla="*/ 3263186 w 4140484"/>
              <a:gd name="connsiteY94" fmla="*/ 1540392 h 6859264"/>
              <a:gd name="connsiteX95" fmla="*/ 3270142 w 4140484"/>
              <a:gd name="connsiteY95" fmla="*/ 1499572 h 6859264"/>
              <a:gd name="connsiteX96" fmla="*/ 3270274 w 4140484"/>
              <a:gd name="connsiteY96" fmla="*/ 1450287 h 6859264"/>
              <a:gd name="connsiteX97" fmla="*/ 3278149 w 4140484"/>
              <a:gd name="connsiteY97" fmla="*/ 1394569 h 6859264"/>
              <a:gd name="connsiteX98" fmla="*/ 3272571 w 4140484"/>
              <a:gd name="connsiteY98" fmla="*/ 1341740 h 6859264"/>
              <a:gd name="connsiteX99" fmla="*/ 3230766 w 4140484"/>
              <a:gd name="connsiteY99" fmla="*/ 1263053 h 6859264"/>
              <a:gd name="connsiteX100" fmla="*/ 3226304 w 4140484"/>
              <a:gd name="connsiteY100" fmla="*/ 1244218 h 6859264"/>
              <a:gd name="connsiteX101" fmla="*/ 3233785 w 4140484"/>
              <a:gd name="connsiteY101" fmla="*/ 1132128 h 6859264"/>
              <a:gd name="connsiteX102" fmla="*/ 3221447 w 4140484"/>
              <a:gd name="connsiteY102" fmla="*/ 1034410 h 6859264"/>
              <a:gd name="connsiteX103" fmla="*/ 3210160 w 4140484"/>
              <a:gd name="connsiteY103" fmla="*/ 965042 h 6859264"/>
              <a:gd name="connsiteX104" fmla="*/ 3206353 w 4140484"/>
              <a:gd name="connsiteY104" fmla="*/ 946667 h 6859264"/>
              <a:gd name="connsiteX105" fmla="*/ 3204778 w 4140484"/>
              <a:gd name="connsiteY105" fmla="*/ 851508 h 6859264"/>
              <a:gd name="connsiteX106" fmla="*/ 3202941 w 4140484"/>
              <a:gd name="connsiteY106" fmla="*/ 841204 h 6859264"/>
              <a:gd name="connsiteX107" fmla="*/ 3203597 w 4140484"/>
              <a:gd name="connsiteY107" fmla="*/ 792181 h 6859264"/>
              <a:gd name="connsiteX108" fmla="*/ 3194278 w 4140484"/>
              <a:gd name="connsiteY108" fmla="*/ 720845 h 6859264"/>
              <a:gd name="connsiteX109" fmla="*/ 3169602 w 4140484"/>
              <a:gd name="connsiteY109" fmla="*/ 638417 h 6859264"/>
              <a:gd name="connsiteX110" fmla="*/ 3149520 w 4140484"/>
              <a:gd name="connsiteY110" fmla="*/ 586507 h 6859264"/>
              <a:gd name="connsiteX111" fmla="*/ 3129176 w 4140484"/>
              <a:gd name="connsiteY111" fmla="*/ 539715 h 6859264"/>
              <a:gd name="connsiteX112" fmla="*/ 3120841 w 4140484"/>
              <a:gd name="connsiteY112" fmla="*/ 476451 h 6859264"/>
              <a:gd name="connsiteX113" fmla="*/ 3097544 w 4140484"/>
              <a:gd name="connsiteY113" fmla="*/ 423293 h 6859264"/>
              <a:gd name="connsiteX114" fmla="*/ 3084812 w 4140484"/>
              <a:gd name="connsiteY114" fmla="*/ 324196 h 6859264"/>
              <a:gd name="connsiteX115" fmla="*/ 3080743 w 4140484"/>
              <a:gd name="connsiteY115" fmla="*/ 308840 h 6859264"/>
              <a:gd name="connsiteX116" fmla="*/ 3024633 w 4140484"/>
              <a:gd name="connsiteY116" fmla="*/ 181458 h 6859264"/>
              <a:gd name="connsiteX117" fmla="*/ 2951196 w 4140484"/>
              <a:gd name="connsiteY117" fmla="*/ 47251 h 6859264"/>
              <a:gd name="connsiteX118" fmla="*/ 2912411 w 4140484"/>
              <a:gd name="connsiteY118" fmla="*/ 0 h 6859264"/>
              <a:gd name="connsiteX119" fmla="*/ 2901648 w 4140484"/>
              <a:gd name="connsiteY119" fmla="*/ 0 h 6859264"/>
              <a:gd name="connsiteX120" fmla="*/ 2893838 w 4140484"/>
              <a:gd name="connsiteY120" fmla="*/ 55848 h 6859264"/>
              <a:gd name="connsiteX121" fmla="*/ 2899679 w 4140484"/>
              <a:gd name="connsiteY121" fmla="*/ 91746 h 6859264"/>
              <a:gd name="connsiteX122" fmla="*/ 2898301 w 4140484"/>
              <a:gd name="connsiteY122" fmla="*/ 159670 h 6859264"/>
              <a:gd name="connsiteX123" fmla="*/ 2896660 w 4140484"/>
              <a:gd name="connsiteY123" fmla="*/ 219522 h 6859264"/>
              <a:gd name="connsiteX124" fmla="*/ 2897710 w 4140484"/>
              <a:gd name="connsiteY124" fmla="*/ 267495 h 6859264"/>
              <a:gd name="connsiteX125" fmla="*/ 2913133 w 4140484"/>
              <a:gd name="connsiteY125" fmla="*/ 292696 h 6859264"/>
              <a:gd name="connsiteX126" fmla="*/ 2912936 w 4140484"/>
              <a:gd name="connsiteY126" fmla="*/ 314680 h 6859264"/>
              <a:gd name="connsiteX127" fmla="*/ 2888719 w 4140484"/>
              <a:gd name="connsiteY127" fmla="*/ 322031 h 6859264"/>
              <a:gd name="connsiteX128" fmla="*/ 2870541 w 4140484"/>
              <a:gd name="connsiteY128" fmla="*/ 317240 h 6859264"/>
              <a:gd name="connsiteX129" fmla="*/ 2878285 w 4140484"/>
              <a:gd name="connsiteY129" fmla="*/ 341456 h 6859264"/>
              <a:gd name="connsiteX130" fmla="*/ 2909654 w 4140484"/>
              <a:gd name="connsiteY130" fmla="*/ 394680 h 6859264"/>
              <a:gd name="connsiteX131" fmla="*/ 2896463 w 4140484"/>
              <a:gd name="connsiteY131" fmla="*/ 415811 h 6859264"/>
              <a:gd name="connsiteX132" fmla="*/ 2886751 w 4140484"/>
              <a:gd name="connsiteY132" fmla="*/ 425787 h 6859264"/>
              <a:gd name="connsiteX133" fmla="*/ 2916217 w 4140484"/>
              <a:gd name="connsiteY133" fmla="*/ 504933 h 6859264"/>
              <a:gd name="connsiteX134" fmla="*/ 2919301 w 4140484"/>
              <a:gd name="connsiteY134" fmla="*/ 524424 h 6859264"/>
              <a:gd name="connsiteX135" fmla="*/ 2921533 w 4140484"/>
              <a:gd name="connsiteY135" fmla="*/ 585129 h 6859264"/>
              <a:gd name="connsiteX136" fmla="*/ 2972459 w 4140484"/>
              <a:gd name="connsiteY136" fmla="*/ 664143 h 6859264"/>
              <a:gd name="connsiteX137" fmla="*/ 2979284 w 4140484"/>
              <a:gd name="connsiteY137" fmla="*/ 681731 h 6859264"/>
              <a:gd name="connsiteX138" fmla="*/ 2957431 w 4140484"/>
              <a:gd name="connsiteY138" fmla="*/ 678187 h 6859264"/>
              <a:gd name="connsiteX139" fmla="*/ 2940827 w 4140484"/>
              <a:gd name="connsiteY139" fmla="*/ 664537 h 6859264"/>
              <a:gd name="connsiteX140" fmla="*/ 2930261 w 4140484"/>
              <a:gd name="connsiteY140" fmla="*/ 666506 h 6859264"/>
              <a:gd name="connsiteX141" fmla="*/ 2925930 w 4140484"/>
              <a:gd name="connsiteY141" fmla="*/ 717760 h 6859264"/>
              <a:gd name="connsiteX142" fmla="*/ 2979481 w 4140484"/>
              <a:gd name="connsiteY142" fmla="*/ 834313 h 6859264"/>
              <a:gd name="connsiteX143" fmla="*/ 3005076 w 4140484"/>
              <a:gd name="connsiteY143" fmla="*/ 861811 h 6859264"/>
              <a:gd name="connsiteX144" fmla="*/ 3009341 w 4140484"/>
              <a:gd name="connsiteY144" fmla="*/ 897840 h 6859264"/>
              <a:gd name="connsiteX145" fmla="*/ 2951852 w 4140484"/>
              <a:gd name="connsiteY145" fmla="*/ 850983 h 6859264"/>
              <a:gd name="connsiteX146" fmla="*/ 2937611 w 4140484"/>
              <a:gd name="connsiteY146" fmla="*/ 847176 h 6859264"/>
              <a:gd name="connsiteX147" fmla="*/ 2937086 w 4140484"/>
              <a:gd name="connsiteY147" fmla="*/ 862074 h 6859264"/>
              <a:gd name="connsiteX148" fmla="*/ 2947849 w 4140484"/>
              <a:gd name="connsiteY148" fmla="*/ 921860 h 6859264"/>
              <a:gd name="connsiteX149" fmla="*/ 2957956 w 4140484"/>
              <a:gd name="connsiteY149" fmla="*/ 1001531 h 6859264"/>
              <a:gd name="connsiteX150" fmla="*/ 2969769 w 4140484"/>
              <a:gd name="connsiteY150" fmla="*/ 1042022 h 6859264"/>
              <a:gd name="connsiteX151" fmla="*/ 2987619 w 4140484"/>
              <a:gd name="connsiteY151" fmla="*/ 1120249 h 6859264"/>
              <a:gd name="connsiteX152" fmla="*/ 3009735 w 4140484"/>
              <a:gd name="connsiteY152" fmla="*/ 1185482 h 6859264"/>
              <a:gd name="connsiteX153" fmla="*/ 3013870 w 4140484"/>
              <a:gd name="connsiteY153" fmla="*/ 1200577 h 6859264"/>
              <a:gd name="connsiteX154" fmla="*/ 3014723 w 4140484"/>
              <a:gd name="connsiteY154" fmla="*/ 1223874 h 6859264"/>
              <a:gd name="connsiteX155" fmla="*/ 2994247 w 4140484"/>
              <a:gd name="connsiteY155" fmla="*/ 1210683 h 6859264"/>
              <a:gd name="connsiteX156" fmla="*/ 2988078 w 4140484"/>
              <a:gd name="connsiteY156" fmla="*/ 1201889 h 6859264"/>
              <a:gd name="connsiteX157" fmla="*/ 2976331 w 4140484"/>
              <a:gd name="connsiteY157" fmla="*/ 1192964 h 6859264"/>
              <a:gd name="connsiteX158" fmla="*/ 2971869 w 4140484"/>
              <a:gd name="connsiteY158" fmla="*/ 1208977 h 6859264"/>
              <a:gd name="connsiteX159" fmla="*/ 2973575 w 4140484"/>
              <a:gd name="connsiteY159" fmla="*/ 1269550 h 6859264"/>
              <a:gd name="connsiteX160" fmla="*/ 2976397 w 4140484"/>
              <a:gd name="connsiteY160" fmla="*/ 1284841 h 6859264"/>
              <a:gd name="connsiteX161" fmla="*/ 2988407 w 4140484"/>
              <a:gd name="connsiteY161" fmla="*/ 1363069 h 6859264"/>
              <a:gd name="connsiteX162" fmla="*/ 2989129 w 4140484"/>
              <a:gd name="connsiteY162" fmla="*/ 1389582 h 6859264"/>
              <a:gd name="connsiteX163" fmla="*/ 3001991 w 4140484"/>
              <a:gd name="connsiteY163" fmla="*/ 1469253 h 6859264"/>
              <a:gd name="connsiteX164" fmla="*/ 3026273 w 4140484"/>
              <a:gd name="connsiteY164" fmla="*/ 1534814 h 6859264"/>
              <a:gd name="connsiteX165" fmla="*/ 3030933 w 4140484"/>
              <a:gd name="connsiteY165" fmla="*/ 1552993 h 6859264"/>
              <a:gd name="connsiteX166" fmla="*/ 3033820 w 4140484"/>
              <a:gd name="connsiteY166" fmla="*/ 1582918 h 6859264"/>
              <a:gd name="connsiteX167" fmla="*/ 3051933 w 4140484"/>
              <a:gd name="connsiteY167" fmla="*/ 1598931 h 6859264"/>
              <a:gd name="connsiteX168" fmla="*/ 3054690 w 4140484"/>
              <a:gd name="connsiteY168" fmla="*/ 1635617 h 6859264"/>
              <a:gd name="connsiteX169" fmla="*/ 3028045 w 4140484"/>
              <a:gd name="connsiteY169" fmla="*/ 1620719 h 6859264"/>
              <a:gd name="connsiteX170" fmla="*/ 3005141 w 4140484"/>
              <a:gd name="connsiteY170" fmla="*/ 1595716 h 6859264"/>
              <a:gd name="connsiteX171" fmla="*/ 3003632 w 4140484"/>
              <a:gd name="connsiteY171" fmla="*/ 1618160 h 6859264"/>
              <a:gd name="connsiteX172" fmla="*/ 3012754 w 4140484"/>
              <a:gd name="connsiteY172" fmla="*/ 1747904 h 6859264"/>
              <a:gd name="connsiteX173" fmla="*/ 3031589 w 4140484"/>
              <a:gd name="connsiteY173" fmla="*/ 1824819 h 6859264"/>
              <a:gd name="connsiteX174" fmla="*/ 3027389 w 4140484"/>
              <a:gd name="connsiteY174" fmla="*/ 1836763 h 6859264"/>
              <a:gd name="connsiteX175" fmla="*/ 3021482 w 4140484"/>
              <a:gd name="connsiteY175" fmla="*/ 1856385 h 6859264"/>
              <a:gd name="connsiteX176" fmla="*/ 3036905 w 4140484"/>
              <a:gd name="connsiteY176" fmla="*/ 1887755 h 6859264"/>
              <a:gd name="connsiteX177" fmla="*/ 3033164 w 4140484"/>
              <a:gd name="connsiteY177" fmla="*/ 1899896 h 6859264"/>
              <a:gd name="connsiteX178" fmla="*/ 3014657 w 4140484"/>
              <a:gd name="connsiteY178" fmla="*/ 1926146 h 6859264"/>
              <a:gd name="connsiteX179" fmla="*/ 3014657 w 4140484"/>
              <a:gd name="connsiteY179" fmla="*/ 1990789 h 6859264"/>
              <a:gd name="connsiteX180" fmla="*/ 3005798 w 4140484"/>
              <a:gd name="connsiteY180" fmla="*/ 2013955 h 6859264"/>
              <a:gd name="connsiteX181" fmla="*/ 2994969 w 4140484"/>
              <a:gd name="connsiteY181" fmla="*/ 2050837 h 6859264"/>
              <a:gd name="connsiteX182" fmla="*/ 3011901 w 4140484"/>
              <a:gd name="connsiteY182" fmla="*/ 2128540 h 6859264"/>
              <a:gd name="connsiteX183" fmla="*/ 3012295 w 4140484"/>
              <a:gd name="connsiteY183" fmla="*/ 2144028 h 6859264"/>
              <a:gd name="connsiteX184" fmla="*/ 3020039 w 4140484"/>
              <a:gd name="connsiteY184" fmla="*/ 2192263 h 6859264"/>
              <a:gd name="connsiteX185" fmla="*/ 3027192 w 4140484"/>
              <a:gd name="connsiteY185" fmla="*/ 2266290 h 6859264"/>
              <a:gd name="connsiteX186" fmla="*/ 2998907 w 4140484"/>
              <a:gd name="connsiteY186" fmla="*/ 2358758 h 6859264"/>
              <a:gd name="connsiteX187" fmla="*/ 2980663 w 4140484"/>
              <a:gd name="connsiteY187" fmla="*/ 2390653 h 6859264"/>
              <a:gd name="connsiteX188" fmla="*/ 2976725 w 4140484"/>
              <a:gd name="connsiteY188" fmla="*/ 2402400 h 6859264"/>
              <a:gd name="connsiteX189" fmla="*/ 2987160 w 4140484"/>
              <a:gd name="connsiteY189" fmla="*/ 2431998 h 6859264"/>
              <a:gd name="connsiteX190" fmla="*/ 2982697 w 4140484"/>
              <a:gd name="connsiteY190" fmla="*/ 2457199 h 6859264"/>
              <a:gd name="connsiteX191" fmla="*/ 2974822 w 4140484"/>
              <a:gd name="connsiteY191" fmla="*/ 2471505 h 6859264"/>
              <a:gd name="connsiteX192" fmla="*/ 2995888 w 4140484"/>
              <a:gd name="connsiteY192" fmla="*/ 2562136 h 6859264"/>
              <a:gd name="connsiteX193" fmla="*/ 2982697 w 4140484"/>
              <a:gd name="connsiteY193" fmla="*/ 2581364 h 6859264"/>
              <a:gd name="connsiteX194" fmla="*/ 2966684 w 4140484"/>
              <a:gd name="connsiteY194" fmla="*/ 2589568 h 6859264"/>
              <a:gd name="connsiteX195" fmla="*/ 2972394 w 4140484"/>
              <a:gd name="connsiteY195" fmla="*/ 2633275 h 6859264"/>
              <a:gd name="connsiteX196" fmla="*/ 3006060 w 4140484"/>
              <a:gd name="connsiteY196" fmla="*/ 2679805 h 6859264"/>
              <a:gd name="connsiteX197" fmla="*/ 3007635 w 4140484"/>
              <a:gd name="connsiteY197" fmla="*/ 2684727 h 6859264"/>
              <a:gd name="connsiteX198" fmla="*/ 3013017 w 4140484"/>
              <a:gd name="connsiteY198" fmla="*/ 2767220 h 6859264"/>
              <a:gd name="connsiteX199" fmla="*/ 2991032 w 4140484"/>
              <a:gd name="connsiteY199" fmla="*/ 2899654 h 6859264"/>
              <a:gd name="connsiteX200" fmla="*/ 2981975 w 4140484"/>
              <a:gd name="connsiteY200" fmla="*/ 2915864 h 6859264"/>
              <a:gd name="connsiteX201" fmla="*/ 2873625 w 4140484"/>
              <a:gd name="connsiteY201" fmla="*/ 2998029 h 6859264"/>
              <a:gd name="connsiteX202" fmla="*/ 2847046 w 4140484"/>
              <a:gd name="connsiteY202" fmla="*/ 2981163 h 6859264"/>
              <a:gd name="connsiteX203" fmla="*/ 2838646 w 4140484"/>
              <a:gd name="connsiteY203" fmla="*/ 2917308 h 6859264"/>
              <a:gd name="connsiteX204" fmla="*/ 2814495 w 4140484"/>
              <a:gd name="connsiteY204" fmla="*/ 2733881 h 6859264"/>
              <a:gd name="connsiteX205" fmla="*/ 2839828 w 4140484"/>
              <a:gd name="connsiteY205" fmla="*/ 2704612 h 6859264"/>
              <a:gd name="connsiteX206" fmla="*/ 2858269 w 4140484"/>
              <a:gd name="connsiteY206" fmla="*/ 2687811 h 6859264"/>
              <a:gd name="connsiteX207" fmla="*/ 2893641 w 4140484"/>
              <a:gd name="connsiteY207" fmla="*/ 2650076 h 6859264"/>
              <a:gd name="connsiteX208" fmla="*/ 2915561 w 4140484"/>
              <a:gd name="connsiteY208" fmla="*/ 2607943 h 6859264"/>
              <a:gd name="connsiteX209" fmla="*/ 2912345 w 4140484"/>
              <a:gd name="connsiteY209" fmla="*/ 2584449 h 6859264"/>
              <a:gd name="connsiteX210" fmla="*/ 2918448 w 4140484"/>
              <a:gd name="connsiteY210" fmla="*/ 2500775 h 6859264"/>
              <a:gd name="connsiteX211" fmla="*/ 2906373 w 4140484"/>
              <a:gd name="connsiteY211" fmla="*/ 2510028 h 6859264"/>
              <a:gd name="connsiteX212" fmla="*/ 2879532 w 4140484"/>
              <a:gd name="connsiteY212" fmla="*/ 2520463 h 6859264"/>
              <a:gd name="connsiteX213" fmla="*/ 2884913 w 4140484"/>
              <a:gd name="connsiteY213" fmla="*/ 2491784 h 6859264"/>
              <a:gd name="connsiteX214" fmla="*/ 2894626 w 4140484"/>
              <a:gd name="connsiteY214" fmla="*/ 2417560 h 6859264"/>
              <a:gd name="connsiteX215" fmla="*/ 2893182 w 4140484"/>
              <a:gd name="connsiteY215" fmla="*/ 2341236 h 6859264"/>
              <a:gd name="connsiteX216" fmla="*/ 2896923 w 4140484"/>
              <a:gd name="connsiteY216" fmla="*/ 2294641 h 6859264"/>
              <a:gd name="connsiteX217" fmla="*/ 2885635 w 4140484"/>
              <a:gd name="connsiteY217" fmla="*/ 2232755 h 6859264"/>
              <a:gd name="connsiteX218" fmla="*/ 2881763 w 4140484"/>
              <a:gd name="connsiteY218" fmla="*/ 2171197 h 6859264"/>
              <a:gd name="connsiteX219" fmla="*/ 2864175 w 4140484"/>
              <a:gd name="connsiteY219" fmla="*/ 2150262 h 6859264"/>
              <a:gd name="connsiteX220" fmla="*/ 2822305 w 4140484"/>
              <a:gd name="connsiteY220" fmla="*/ 2167325 h 6859264"/>
              <a:gd name="connsiteX221" fmla="*/ 2799401 w 4140484"/>
              <a:gd name="connsiteY221" fmla="*/ 2173363 h 6859264"/>
              <a:gd name="connsiteX222" fmla="*/ 2798483 w 4140484"/>
              <a:gd name="connsiteY222" fmla="*/ 2151246 h 6859264"/>
              <a:gd name="connsiteX223" fmla="*/ 2806686 w 4140484"/>
              <a:gd name="connsiteY223" fmla="*/ 2124536 h 6859264"/>
              <a:gd name="connsiteX224" fmla="*/ 2812921 w 4140484"/>
              <a:gd name="connsiteY224" fmla="*/ 2098614 h 6859264"/>
              <a:gd name="connsiteX225" fmla="*/ 2820664 w 4140484"/>
              <a:gd name="connsiteY225" fmla="*/ 2074266 h 6859264"/>
              <a:gd name="connsiteX226" fmla="*/ 2825324 w 4140484"/>
              <a:gd name="connsiteY226" fmla="*/ 2046112 h 6859264"/>
              <a:gd name="connsiteX227" fmla="*/ 2821190 w 4140484"/>
              <a:gd name="connsiteY227" fmla="*/ 2018811 h 6859264"/>
              <a:gd name="connsiteX228" fmla="*/ 2811739 w 4140484"/>
              <a:gd name="connsiteY228" fmla="*/ 1968870 h 6859264"/>
              <a:gd name="connsiteX229" fmla="*/ 2816005 w 4140484"/>
              <a:gd name="connsiteY229" fmla="*/ 1950757 h 6859264"/>
              <a:gd name="connsiteX230" fmla="*/ 2812330 w 4140484"/>
              <a:gd name="connsiteY230" fmla="*/ 1870889 h 6859264"/>
              <a:gd name="connsiteX231" fmla="*/ 2798745 w 4140484"/>
              <a:gd name="connsiteY231" fmla="*/ 1865704 h 6859264"/>
              <a:gd name="connsiteX232" fmla="*/ 2783913 w 4140484"/>
              <a:gd name="connsiteY232" fmla="*/ 1892217 h 6859264"/>
              <a:gd name="connsiteX233" fmla="*/ 2777482 w 4140484"/>
              <a:gd name="connsiteY233" fmla="*/ 1937369 h 6859264"/>
              <a:gd name="connsiteX234" fmla="*/ 2762125 w 4140484"/>
              <a:gd name="connsiteY234" fmla="*/ 1956401 h 6859264"/>
              <a:gd name="connsiteX235" fmla="*/ 2747622 w 4140484"/>
              <a:gd name="connsiteY235" fmla="*/ 1940781 h 6859264"/>
              <a:gd name="connsiteX236" fmla="*/ 2755234 w 4140484"/>
              <a:gd name="connsiteY236" fmla="*/ 1848510 h 6859264"/>
              <a:gd name="connsiteX237" fmla="*/ 2756481 w 4140484"/>
              <a:gd name="connsiteY237" fmla="*/ 1811037 h 6859264"/>
              <a:gd name="connsiteX238" fmla="*/ 2745784 w 4140484"/>
              <a:gd name="connsiteY238" fmla="*/ 1753351 h 6859264"/>
              <a:gd name="connsiteX239" fmla="*/ 2724652 w 4140484"/>
              <a:gd name="connsiteY239" fmla="*/ 1642311 h 6859264"/>
              <a:gd name="connsiteX240" fmla="*/ 2709755 w 4140484"/>
              <a:gd name="connsiteY240" fmla="*/ 1637782 h 6859264"/>
              <a:gd name="connsiteX241" fmla="*/ 2662898 w 4140484"/>
              <a:gd name="connsiteY241" fmla="*/ 1619669 h 6859264"/>
              <a:gd name="connsiteX242" fmla="*/ 2660995 w 4140484"/>
              <a:gd name="connsiteY242" fmla="*/ 1614616 h 6859264"/>
              <a:gd name="connsiteX243" fmla="*/ 2670117 w 4140484"/>
              <a:gd name="connsiteY243" fmla="*/ 1564543 h 6859264"/>
              <a:gd name="connsiteX244" fmla="*/ 2676023 w 4140484"/>
              <a:gd name="connsiteY244" fmla="*/ 1549449 h 6859264"/>
              <a:gd name="connsiteX245" fmla="*/ 2673201 w 4140484"/>
              <a:gd name="connsiteY245" fmla="*/ 1495503 h 6859264"/>
              <a:gd name="connsiteX246" fmla="*/ 2672282 w 4140484"/>
              <a:gd name="connsiteY246" fmla="*/ 1384660 h 6859264"/>
              <a:gd name="connsiteX247" fmla="*/ 2662176 w 4140484"/>
              <a:gd name="connsiteY247" fmla="*/ 1372584 h 6859264"/>
              <a:gd name="connsiteX248" fmla="*/ 2661519 w 4140484"/>
              <a:gd name="connsiteY248" fmla="*/ 1349681 h 6859264"/>
              <a:gd name="connsiteX249" fmla="*/ 2668607 w 4140484"/>
              <a:gd name="connsiteY249" fmla="*/ 1330058 h 6859264"/>
              <a:gd name="connsiteX250" fmla="*/ 2663357 w 4140484"/>
              <a:gd name="connsiteY250" fmla="*/ 1316342 h 6859264"/>
              <a:gd name="connsiteX251" fmla="*/ 2650035 w 4140484"/>
              <a:gd name="connsiteY251" fmla="*/ 1322314 h 6859264"/>
              <a:gd name="connsiteX252" fmla="*/ 2619781 w 4140484"/>
              <a:gd name="connsiteY252" fmla="*/ 1335046 h 6859264"/>
              <a:gd name="connsiteX253" fmla="*/ 2595039 w 4140484"/>
              <a:gd name="connsiteY253" fmla="*/ 1305120 h 6859264"/>
              <a:gd name="connsiteX254" fmla="*/ 2580799 w 4140484"/>
              <a:gd name="connsiteY254" fmla="*/ 1248747 h 6859264"/>
              <a:gd name="connsiteX255" fmla="*/ 2579223 w 4140484"/>
              <a:gd name="connsiteY255" fmla="*/ 1225318 h 6859264"/>
              <a:gd name="connsiteX256" fmla="*/ 2587164 w 4140484"/>
              <a:gd name="connsiteY256" fmla="*/ 1097674 h 6859264"/>
              <a:gd name="connsiteX257" fmla="*/ 2571151 w 4140484"/>
              <a:gd name="connsiteY257" fmla="*/ 1059807 h 6859264"/>
              <a:gd name="connsiteX258" fmla="*/ 2549888 w 4140484"/>
              <a:gd name="connsiteY258" fmla="*/ 1080676 h 6859264"/>
              <a:gd name="connsiteX259" fmla="*/ 2515237 w 4140484"/>
              <a:gd name="connsiteY259" fmla="*/ 1070045 h 6859264"/>
              <a:gd name="connsiteX260" fmla="*/ 2519766 w 4140484"/>
              <a:gd name="connsiteY260" fmla="*/ 975936 h 6859264"/>
              <a:gd name="connsiteX261" fmla="*/ 2512284 w 4140484"/>
              <a:gd name="connsiteY261" fmla="*/ 927504 h 6859264"/>
              <a:gd name="connsiteX262" fmla="*/ 2471202 w 4140484"/>
              <a:gd name="connsiteY262" fmla="*/ 824732 h 6859264"/>
              <a:gd name="connsiteX263" fmla="*/ 2446854 w 4140484"/>
              <a:gd name="connsiteY263" fmla="*/ 728195 h 6859264"/>
              <a:gd name="connsiteX264" fmla="*/ 2416535 w 4140484"/>
              <a:gd name="connsiteY264" fmla="*/ 590969 h 6859264"/>
              <a:gd name="connsiteX265" fmla="*/ 2418700 w 4140484"/>
              <a:gd name="connsiteY265" fmla="*/ 575350 h 6859264"/>
              <a:gd name="connsiteX266" fmla="*/ 2419750 w 4140484"/>
              <a:gd name="connsiteY266" fmla="*/ 458928 h 6859264"/>
              <a:gd name="connsiteX267" fmla="*/ 2418635 w 4140484"/>
              <a:gd name="connsiteY267" fmla="*/ 456566 h 6859264"/>
              <a:gd name="connsiteX268" fmla="*/ 2400587 w 4140484"/>
              <a:gd name="connsiteY268" fmla="*/ 406230 h 6859264"/>
              <a:gd name="connsiteX269" fmla="*/ 2383328 w 4140484"/>
              <a:gd name="connsiteY269" fmla="*/ 394483 h 6859264"/>
              <a:gd name="connsiteX270" fmla="*/ 2349792 w 4140484"/>
              <a:gd name="connsiteY270" fmla="*/ 353597 h 6859264"/>
              <a:gd name="connsiteX271" fmla="*/ 2339489 w 4140484"/>
              <a:gd name="connsiteY271" fmla="*/ 287970 h 6859264"/>
              <a:gd name="connsiteX272" fmla="*/ 2326101 w 4140484"/>
              <a:gd name="connsiteY272" fmla="*/ 228053 h 6859264"/>
              <a:gd name="connsiteX273" fmla="*/ 2315994 w 4140484"/>
              <a:gd name="connsiteY273" fmla="*/ 184083 h 6859264"/>
              <a:gd name="connsiteX274" fmla="*/ 2269793 w 4140484"/>
              <a:gd name="connsiteY274" fmla="*/ 63789 h 6859264"/>
              <a:gd name="connsiteX275" fmla="*/ 2258046 w 4140484"/>
              <a:gd name="connsiteY275" fmla="*/ 36817 h 6859264"/>
              <a:gd name="connsiteX276" fmla="*/ 2245774 w 4140484"/>
              <a:gd name="connsiteY276" fmla="*/ 28220 h 6859264"/>
              <a:gd name="connsiteX277" fmla="*/ 2238883 w 4140484"/>
              <a:gd name="connsiteY277" fmla="*/ 41148 h 6859264"/>
              <a:gd name="connsiteX278" fmla="*/ 2224511 w 4140484"/>
              <a:gd name="connsiteY278" fmla="*/ 93584 h 6859264"/>
              <a:gd name="connsiteX279" fmla="*/ 2201738 w 4140484"/>
              <a:gd name="connsiteY279" fmla="*/ 143329 h 6859264"/>
              <a:gd name="connsiteX280" fmla="*/ 2204232 w 4140484"/>
              <a:gd name="connsiteY280" fmla="*/ 157570 h 6859264"/>
              <a:gd name="connsiteX281" fmla="*/ 2199376 w 4140484"/>
              <a:gd name="connsiteY281" fmla="*/ 190449 h 6859264"/>
              <a:gd name="connsiteX282" fmla="*/ 2199638 w 4140484"/>
              <a:gd name="connsiteY282" fmla="*/ 202196 h 6859264"/>
              <a:gd name="connsiteX283" fmla="*/ 2196554 w 4140484"/>
              <a:gd name="connsiteY283" fmla="*/ 247544 h 6859264"/>
              <a:gd name="connsiteX284" fmla="*/ 2186710 w 4140484"/>
              <a:gd name="connsiteY284" fmla="*/ 296502 h 6859264"/>
              <a:gd name="connsiteX285" fmla="*/ 2227989 w 4140484"/>
              <a:gd name="connsiteY285" fmla="*/ 421718 h 6859264"/>
              <a:gd name="connsiteX286" fmla="*/ 2228055 w 4140484"/>
              <a:gd name="connsiteY286" fmla="*/ 433268 h 6859264"/>
              <a:gd name="connsiteX287" fmla="*/ 2215782 w 4140484"/>
              <a:gd name="connsiteY287" fmla="*/ 432152 h 6859264"/>
              <a:gd name="connsiteX288" fmla="*/ 2182181 w 4140484"/>
              <a:gd name="connsiteY288" fmla="*/ 415286 h 6859264"/>
              <a:gd name="connsiteX289" fmla="*/ 2185200 w 4140484"/>
              <a:gd name="connsiteY289" fmla="*/ 464244 h 6859264"/>
              <a:gd name="connsiteX290" fmla="*/ 2212960 w 4140484"/>
              <a:gd name="connsiteY290" fmla="*/ 607442 h 6859264"/>
              <a:gd name="connsiteX291" fmla="*/ 2215126 w 4140484"/>
              <a:gd name="connsiteY291" fmla="*/ 638811 h 6859264"/>
              <a:gd name="connsiteX292" fmla="*/ 2256602 w 4140484"/>
              <a:gd name="connsiteY292" fmla="*/ 754839 h 6859264"/>
              <a:gd name="connsiteX293" fmla="*/ 2234617 w 4140484"/>
              <a:gd name="connsiteY293" fmla="*/ 769540 h 6859264"/>
              <a:gd name="connsiteX294" fmla="*/ 2246758 w 4140484"/>
              <a:gd name="connsiteY294" fmla="*/ 845601 h 6859264"/>
              <a:gd name="connsiteX295" fmla="*/ 2261655 w 4140484"/>
              <a:gd name="connsiteY295" fmla="*/ 915363 h 6859264"/>
              <a:gd name="connsiteX296" fmla="*/ 2263296 w 4140484"/>
              <a:gd name="connsiteY296" fmla="*/ 920219 h 6859264"/>
              <a:gd name="connsiteX297" fmla="*/ 2258111 w 4140484"/>
              <a:gd name="connsiteY297" fmla="*/ 946995 h 6859264"/>
              <a:gd name="connsiteX298" fmla="*/ 2255683 w 4140484"/>
              <a:gd name="connsiteY298" fmla="*/ 961695 h 6859264"/>
              <a:gd name="connsiteX299" fmla="*/ 2261983 w 4140484"/>
              <a:gd name="connsiteY299" fmla="*/ 987815 h 6859264"/>
              <a:gd name="connsiteX300" fmla="*/ 2282722 w 4140484"/>
              <a:gd name="connsiteY300" fmla="*/ 1159560 h 6859264"/>
              <a:gd name="connsiteX301" fmla="*/ 2285281 w 4140484"/>
              <a:gd name="connsiteY301" fmla="*/ 1183120 h 6859264"/>
              <a:gd name="connsiteX302" fmla="*/ 2304838 w 4140484"/>
              <a:gd name="connsiteY302" fmla="*/ 1287663 h 6859264"/>
              <a:gd name="connsiteX303" fmla="*/ 2279243 w 4140484"/>
              <a:gd name="connsiteY303" fmla="*/ 1271388 h 6859264"/>
              <a:gd name="connsiteX304" fmla="*/ 2264937 w 4140484"/>
              <a:gd name="connsiteY304" fmla="*/ 1267516 h 6859264"/>
              <a:gd name="connsiteX305" fmla="*/ 2263427 w 4140484"/>
              <a:gd name="connsiteY305" fmla="*/ 1281888 h 6859264"/>
              <a:gd name="connsiteX306" fmla="*/ 2281343 w 4140484"/>
              <a:gd name="connsiteY306" fmla="*/ 1362872 h 6859264"/>
              <a:gd name="connsiteX307" fmla="*/ 2279178 w 4140484"/>
              <a:gd name="connsiteY307" fmla="*/ 1375013 h 6859264"/>
              <a:gd name="connsiteX308" fmla="*/ 2289416 w 4140484"/>
              <a:gd name="connsiteY308" fmla="*/ 1410451 h 6859264"/>
              <a:gd name="connsiteX309" fmla="*/ 2295584 w 4140484"/>
              <a:gd name="connsiteY309" fmla="*/ 1427645 h 6859264"/>
              <a:gd name="connsiteX310" fmla="*/ 2301491 w 4140484"/>
              <a:gd name="connsiteY310" fmla="*/ 1452846 h 6859264"/>
              <a:gd name="connsiteX311" fmla="*/ 2331614 w 4140484"/>
              <a:gd name="connsiteY311" fmla="*/ 1479425 h 6859264"/>
              <a:gd name="connsiteX312" fmla="*/ 2334239 w 4140484"/>
              <a:gd name="connsiteY312" fmla="*/ 1489138 h 6859264"/>
              <a:gd name="connsiteX313" fmla="*/ 2325379 w 4140484"/>
              <a:gd name="connsiteY313" fmla="*/ 1492419 h 6859264"/>
              <a:gd name="connsiteX314" fmla="*/ 2305035 w 4140484"/>
              <a:gd name="connsiteY314" fmla="*/ 1492681 h 6859264"/>
              <a:gd name="connsiteX315" fmla="*/ 2320194 w 4140484"/>
              <a:gd name="connsiteY315" fmla="*/ 1518538 h 6859264"/>
              <a:gd name="connsiteX316" fmla="*/ 2365083 w 4140484"/>
              <a:gd name="connsiteY316" fmla="*/ 1536192 h 6859264"/>
              <a:gd name="connsiteX317" fmla="*/ 2374008 w 4140484"/>
              <a:gd name="connsiteY317" fmla="*/ 1558571 h 6859264"/>
              <a:gd name="connsiteX318" fmla="*/ 2380571 w 4140484"/>
              <a:gd name="connsiteY318" fmla="*/ 1588168 h 6859264"/>
              <a:gd name="connsiteX319" fmla="*/ 2386871 w 4140484"/>
              <a:gd name="connsiteY319" fmla="*/ 1604050 h 6859264"/>
              <a:gd name="connsiteX320" fmla="*/ 2393696 w 4140484"/>
              <a:gd name="connsiteY320" fmla="*/ 1651301 h 6859264"/>
              <a:gd name="connsiteX321" fmla="*/ 2395862 w 4140484"/>
              <a:gd name="connsiteY321" fmla="*/ 1706887 h 6859264"/>
              <a:gd name="connsiteX322" fmla="*/ 2379062 w 4140484"/>
              <a:gd name="connsiteY322" fmla="*/ 1771070 h 6859264"/>
              <a:gd name="connsiteX323" fmla="*/ 2378734 w 4140484"/>
              <a:gd name="connsiteY323" fmla="*/ 1776386 h 6859264"/>
              <a:gd name="connsiteX324" fmla="*/ 2389890 w 4140484"/>
              <a:gd name="connsiteY324" fmla="*/ 1884342 h 6859264"/>
              <a:gd name="connsiteX325" fmla="*/ 2406362 w 4140484"/>
              <a:gd name="connsiteY325" fmla="*/ 1967951 h 6859264"/>
              <a:gd name="connsiteX326" fmla="*/ 2413516 w 4140484"/>
              <a:gd name="connsiteY326" fmla="*/ 1981470 h 6859264"/>
              <a:gd name="connsiteX327" fmla="*/ 2420866 w 4140484"/>
              <a:gd name="connsiteY327" fmla="*/ 2003783 h 6859264"/>
              <a:gd name="connsiteX328" fmla="*/ 2434319 w 4140484"/>
              <a:gd name="connsiteY328" fmla="*/ 2035678 h 6859264"/>
              <a:gd name="connsiteX329" fmla="*/ 2455779 w 4140484"/>
              <a:gd name="connsiteY329" fmla="*/ 2056087 h 6859264"/>
              <a:gd name="connsiteX330" fmla="*/ 2463983 w 4140484"/>
              <a:gd name="connsiteY330" fmla="*/ 2071838 h 6859264"/>
              <a:gd name="connsiteX331" fmla="*/ 2448101 w 4140484"/>
              <a:gd name="connsiteY331" fmla="*/ 2076169 h 6859264"/>
              <a:gd name="connsiteX332" fmla="*/ 2436879 w 4140484"/>
              <a:gd name="connsiteY332" fmla="*/ 2079976 h 6859264"/>
              <a:gd name="connsiteX333" fmla="*/ 2438913 w 4140484"/>
              <a:gd name="connsiteY333" fmla="*/ 2086670 h 6859264"/>
              <a:gd name="connsiteX334" fmla="*/ 2477305 w 4140484"/>
              <a:gd name="connsiteY334" fmla="*/ 2136021 h 6859264"/>
              <a:gd name="connsiteX335" fmla="*/ 2506378 w 4140484"/>
              <a:gd name="connsiteY335" fmla="*/ 2189835 h 6859264"/>
              <a:gd name="connsiteX336" fmla="*/ 2508806 w 4140484"/>
              <a:gd name="connsiteY336" fmla="*/ 2208276 h 6859264"/>
              <a:gd name="connsiteX337" fmla="*/ 2487871 w 4140484"/>
              <a:gd name="connsiteY337" fmla="*/ 2200992 h 6859264"/>
              <a:gd name="connsiteX338" fmla="*/ 2456108 w 4140484"/>
              <a:gd name="connsiteY338" fmla="*/ 2177497 h 6859264"/>
              <a:gd name="connsiteX339" fmla="*/ 2486952 w 4140484"/>
              <a:gd name="connsiteY339" fmla="*/ 2257824 h 6859264"/>
              <a:gd name="connsiteX340" fmla="*/ 2497256 w 4140484"/>
              <a:gd name="connsiteY340" fmla="*/ 2287619 h 6859264"/>
              <a:gd name="connsiteX341" fmla="*/ 2505787 w 4140484"/>
              <a:gd name="connsiteY341" fmla="*/ 2362696 h 6859264"/>
              <a:gd name="connsiteX342" fmla="*/ 2552317 w 4140484"/>
              <a:gd name="connsiteY342" fmla="*/ 2456149 h 6859264"/>
              <a:gd name="connsiteX343" fmla="*/ 2615449 w 4140484"/>
              <a:gd name="connsiteY343" fmla="*/ 2514556 h 6859264"/>
              <a:gd name="connsiteX344" fmla="*/ 2622406 w 4140484"/>
              <a:gd name="connsiteY344" fmla="*/ 2532932 h 6859264"/>
              <a:gd name="connsiteX345" fmla="*/ 2642160 w 4140484"/>
              <a:gd name="connsiteY345" fmla="*/ 2546254 h 6859264"/>
              <a:gd name="connsiteX346" fmla="*/ 2659419 w 4140484"/>
              <a:gd name="connsiteY346" fmla="*/ 2538773 h 6859264"/>
              <a:gd name="connsiteX347" fmla="*/ 2683898 w 4140484"/>
              <a:gd name="connsiteY347" fmla="*/ 2537395 h 6859264"/>
              <a:gd name="connsiteX348" fmla="*/ 2677270 w 4140484"/>
              <a:gd name="connsiteY348" fmla="*/ 2559117 h 6859264"/>
              <a:gd name="connsiteX349" fmla="*/ 2670773 w 4140484"/>
              <a:gd name="connsiteY349" fmla="*/ 2616278 h 6859264"/>
              <a:gd name="connsiteX350" fmla="*/ 2668870 w 4140484"/>
              <a:gd name="connsiteY350" fmla="*/ 2641479 h 6859264"/>
              <a:gd name="connsiteX351" fmla="*/ 2678057 w 4140484"/>
              <a:gd name="connsiteY351" fmla="*/ 2727318 h 6859264"/>
              <a:gd name="connsiteX352" fmla="*/ 2675761 w 4140484"/>
              <a:gd name="connsiteY352" fmla="*/ 2753110 h 6859264"/>
              <a:gd name="connsiteX353" fmla="*/ 2673923 w 4140484"/>
              <a:gd name="connsiteY353" fmla="*/ 2777129 h 6859264"/>
              <a:gd name="connsiteX354" fmla="*/ 2672085 w 4140484"/>
              <a:gd name="connsiteY354" fmla="*/ 2800689 h 6859264"/>
              <a:gd name="connsiteX355" fmla="*/ 2673726 w 4140484"/>
              <a:gd name="connsiteY355" fmla="*/ 2816702 h 6859264"/>
              <a:gd name="connsiteX356" fmla="*/ 2709099 w 4140484"/>
              <a:gd name="connsiteY356" fmla="*/ 2828121 h 6859264"/>
              <a:gd name="connsiteX357" fmla="*/ 2725309 w 4140484"/>
              <a:gd name="connsiteY357" fmla="*/ 2852797 h 6859264"/>
              <a:gd name="connsiteX358" fmla="*/ 2730100 w 4140484"/>
              <a:gd name="connsiteY358" fmla="*/ 2879573 h 6859264"/>
              <a:gd name="connsiteX359" fmla="*/ 2744734 w 4140484"/>
              <a:gd name="connsiteY359" fmla="*/ 2911205 h 6859264"/>
              <a:gd name="connsiteX360" fmla="*/ 2765144 w 4140484"/>
              <a:gd name="connsiteY360" fmla="*/ 2922821 h 6859264"/>
              <a:gd name="connsiteX361" fmla="*/ 2779845 w 4140484"/>
              <a:gd name="connsiteY361" fmla="*/ 2911139 h 6859264"/>
              <a:gd name="connsiteX362" fmla="*/ 2816661 w 4140484"/>
              <a:gd name="connsiteY362" fmla="*/ 2919802 h 6859264"/>
              <a:gd name="connsiteX363" fmla="*/ 2832937 w 4140484"/>
              <a:gd name="connsiteY363" fmla="*/ 3001179 h 6859264"/>
              <a:gd name="connsiteX364" fmla="*/ 2798220 w 4140484"/>
              <a:gd name="connsiteY364" fmla="*/ 3082359 h 6859264"/>
              <a:gd name="connsiteX365" fmla="*/ 2788704 w 4140484"/>
              <a:gd name="connsiteY365" fmla="*/ 3084525 h 6859264"/>
              <a:gd name="connsiteX366" fmla="*/ 2759435 w 4140484"/>
              <a:gd name="connsiteY366" fmla="*/ 3102507 h 6859264"/>
              <a:gd name="connsiteX367" fmla="*/ 2730428 w 4140484"/>
              <a:gd name="connsiteY367" fmla="*/ 3146871 h 6859264"/>
              <a:gd name="connsiteX368" fmla="*/ 2624309 w 4140484"/>
              <a:gd name="connsiteY368" fmla="*/ 3231792 h 6859264"/>
              <a:gd name="connsiteX369" fmla="*/ 2492793 w 4140484"/>
              <a:gd name="connsiteY369" fmla="*/ 3346835 h 6859264"/>
              <a:gd name="connsiteX370" fmla="*/ 2477239 w 4140484"/>
              <a:gd name="connsiteY370" fmla="*/ 3361076 h 6859264"/>
              <a:gd name="connsiteX371" fmla="*/ 2413909 w 4140484"/>
              <a:gd name="connsiteY371" fmla="*/ 3423619 h 6859264"/>
              <a:gd name="connsiteX372" fmla="*/ 2360358 w 4140484"/>
              <a:gd name="connsiteY372" fmla="*/ 3490689 h 6859264"/>
              <a:gd name="connsiteX373" fmla="*/ 2307922 w 4140484"/>
              <a:gd name="connsiteY373" fmla="*/ 3573970 h 6859264"/>
              <a:gd name="connsiteX374" fmla="*/ 2273206 w 4140484"/>
              <a:gd name="connsiteY374" fmla="*/ 3648915 h 6859264"/>
              <a:gd name="connsiteX375" fmla="*/ 2220179 w 4140484"/>
              <a:gd name="connsiteY375" fmla="*/ 3793294 h 6859264"/>
              <a:gd name="connsiteX376" fmla="*/ 2244461 w 4140484"/>
              <a:gd name="connsiteY376" fmla="*/ 3897641 h 6859264"/>
              <a:gd name="connsiteX377" fmla="*/ 2285412 w 4140484"/>
              <a:gd name="connsiteY377" fmla="*/ 3999428 h 6859264"/>
              <a:gd name="connsiteX378" fmla="*/ 2280162 w 4140484"/>
              <a:gd name="connsiteY378" fmla="*/ 4059805 h 6859264"/>
              <a:gd name="connsiteX379" fmla="*/ 2253452 w 4140484"/>
              <a:gd name="connsiteY379" fmla="*/ 4062233 h 6859264"/>
              <a:gd name="connsiteX380" fmla="*/ 2218604 w 4140484"/>
              <a:gd name="connsiteY380" fmla="*/ 4001725 h 6859264"/>
              <a:gd name="connsiteX381" fmla="*/ 1999214 w 4140484"/>
              <a:gd name="connsiteY381" fmla="*/ 3635068 h 6859264"/>
              <a:gd name="connsiteX382" fmla="*/ 1951897 w 4140484"/>
              <a:gd name="connsiteY382" fmla="*/ 3566357 h 6859264"/>
              <a:gd name="connsiteX383" fmla="*/ 1959575 w 4140484"/>
              <a:gd name="connsiteY383" fmla="*/ 3504602 h 6859264"/>
              <a:gd name="connsiteX384" fmla="*/ 2055456 w 4140484"/>
              <a:gd name="connsiteY384" fmla="*/ 3435563 h 6859264"/>
              <a:gd name="connsiteX385" fmla="*/ 2120295 w 4140484"/>
              <a:gd name="connsiteY385" fmla="*/ 3392577 h 6859264"/>
              <a:gd name="connsiteX386" fmla="*/ 2297488 w 4140484"/>
              <a:gd name="connsiteY386" fmla="*/ 3209150 h 6859264"/>
              <a:gd name="connsiteX387" fmla="*/ 2361802 w 4140484"/>
              <a:gd name="connsiteY387" fmla="*/ 3110907 h 6859264"/>
              <a:gd name="connsiteX388" fmla="*/ 2393040 w 4140484"/>
              <a:gd name="connsiteY388" fmla="*/ 3042852 h 6859264"/>
              <a:gd name="connsiteX389" fmla="*/ 2406231 w 4140484"/>
              <a:gd name="connsiteY389" fmla="*/ 2992122 h 6859264"/>
              <a:gd name="connsiteX390" fmla="*/ 2414172 w 4140484"/>
              <a:gd name="connsiteY390" fmla="*/ 2942837 h 6859264"/>
              <a:gd name="connsiteX391" fmla="*/ 2460898 w 4140484"/>
              <a:gd name="connsiteY391" fmla="*/ 2812699 h 6859264"/>
              <a:gd name="connsiteX392" fmla="*/ 2461030 w 4140484"/>
              <a:gd name="connsiteY392" fmla="*/ 2810074 h 6859264"/>
              <a:gd name="connsiteX393" fmla="*/ 2467002 w 4140484"/>
              <a:gd name="connsiteY393" fmla="*/ 2727056 h 6859264"/>
              <a:gd name="connsiteX394" fmla="*/ 2465623 w 4140484"/>
              <a:gd name="connsiteY394" fmla="*/ 2653685 h 6859264"/>
              <a:gd name="connsiteX395" fmla="*/ 2471858 w 4140484"/>
              <a:gd name="connsiteY395" fmla="*/ 2558592 h 6859264"/>
              <a:gd name="connsiteX396" fmla="*/ 2473696 w 4140484"/>
              <a:gd name="connsiteY396" fmla="*/ 2500184 h 6859264"/>
              <a:gd name="connsiteX397" fmla="*/ 2474614 w 4140484"/>
              <a:gd name="connsiteY397" fmla="*/ 2449455 h 6859264"/>
              <a:gd name="connsiteX398" fmla="*/ 2408003 w 4140484"/>
              <a:gd name="connsiteY398" fmla="*/ 2137334 h 6859264"/>
              <a:gd name="connsiteX399" fmla="*/ 2315076 w 4140484"/>
              <a:gd name="connsiteY399" fmla="*/ 1910724 h 6859264"/>
              <a:gd name="connsiteX400" fmla="*/ 2239014 w 4140484"/>
              <a:gd name="connsiteY400" fmla="*/ 1793449 h 6859264"/>
              <a:gd name="connsiteX401" fmla="*/ 2207382 w 4140484"/>
              <a:gd name="connsiteY401" fmla="*/ 1757157 h 6859264"/>
              <a:gd name="connsiteX402" fmla="*/ 2191435 w 4140484"/>
              <a:gd name="connsiteY402" fmla="*/ 1765098 h 6859264"/>
              <a:gd name="connsiteX403" fmla="*/ 2208038 w 4140484"/>
              <a:gd name="connsiteY403" fmla="*/ 1870298 h 6859264"/>
              <a:gd name="connsiteX404" fmla="*/ 2243477 w 4140484"/>
              <a:gd name="connsiteY404" fmla="*/ 2038631 h 6859264"/>
              <a:gd name="connsiteX405" fmla="*/ 2239998 w 4140484"/>
              <a:gd name="connsiteY405" fmla="*/ 2053988 h 6859264"/>
              <a:gd name="connsiteX406" fmla="*/ 2210926 w 4140484"/>
              <a:gd name="connsiteY406" fmla="*/ 2172706 h 6859264"/>
              <a:gd name="connsiteX407" fmla="*/ 2185200 w 4140484"/>
              <a:gd name="connsiteY407" fmla="*/ 2239318 h 6859264"/>
              <a:gd name="connsiteX408" fmla="*/ 2178638 w 4140484"/>
              <a:gd name="connsiteY408" fmla="*/ 2280400 h 6859264"/>
              <a:gd name="connsiteX409" fmla="*/ 2165971 w 4140484"/>
              <a:gd name="connsiteY409" fmla="*/ 2313607 h 6859264"/>
              <a:gd name="connsiteX410" fmla="*/ 2157112 w 4140484"/>
              <a:gd name="connsiteY410" fmla="*/ 2326142 h 6859264"/>
              <a:gd name="connsiteX411" fmla="*/ 2114126 w 4140484"/>
              <a:gd name="connsiteY411" fmla="*/ 2425895 h 6859264"/>
              <a:gd name="connsiteX412" fmla="*/ 2069434 w 4140484"/>
              <a:gd name="connsiteY412" fmla="*/ 2513375 h 6859264"/>
              <a:gd name="connsiteX413" fmla="*/ 2002758 w 4140484"/>
              <a:gd name="connsiteY413" fmla="*/ 2670354 h 6859264"/>
              <a:gd name="connsiteX414" fmla="*/ 1979854 w 4140484"/>
              <a:gd name="connsiteY414" fmla="*/ 2721675 h 6859264"/>
              <a:gd name="connsiteX415" fmla="*/ 1958656 w 4140484"/>
              <a:gd name="connsiteY415" fmla="*/ 2787039 h 6859264"/>
              <a:gd name="connsiteX416" fmla="*/ 1926105 w 4140484"/>
              <a:gd name="connsiteY416" fmla="*/ 2840919 h 6859264"/>
              <a:gd name="connsiteX417" fmla="*/ 1902939 w 4140484"/>
              <a:gd name="connsiteY417" fmla="*/ 2862903 h 6859264"/>
              <a:gd name="connsiteX418" fmla="*/ 1825171 w 4140484"/>
              <a:gd name="connsiteY418" fmla="*/ 3027102 h 6859264"/>
              <a:gd name="connsiteX419" fmla="*/ 1803908 w 4140484"/>
              <a:gd name="connsiteY419" fmla="*/ 3174565 h 6859264"/>
              <a:gd name="connsiteX420" fmla="*/ 1805287 w 4140484"/>
              <a:gd name="connsiteY420" fmla="*/ 3217091 h 6859264"/>
              <a:gd name="connsiteX421" fmla="*/ 1867435 w 4140484"/>
              <a:gd name="connsiteY421" fmla="*/ 3375514 h 6859264"/>
              <a:gd name="connsiteX422" fmla="*/ 1910486 w 4140484"/>
              <a:gd name="connsiteY422" fmla="*/ 3470542 h 6859264"/>
              <a:gd name="connsiteX423" fmla="*/ 1907730 w 4140484"/>
              <a:gd name="connsiteY423" fmla="*/ 3492986 h 6859264"/>
              <a:gd name="connsiteX424" fmla="*/ 1889551 w 4140484"/>
              <a:gd name="connsiteY424" fmla="*/ 3481239 h 6859264"/>
              <a:gd name="connsiteX425" fmla="*/ 1866057 w 4140484"/>
              <a:gd name="connsiteY425" fmla="*/ 3448491 h 6859264"/>
              <a:gd name="connsiteX426" fmla="*/ 1616347 w 4140484"/>
              <a:gd name="connsiteY426" fmla="*/ 3081506 h 6859264"/>
              <a:gd name="connsiteX427" fmla="*/ 1626388 w 4140484"/>
              <a:gd name="connsiteY427" fmla="*/ 2938112 h 6859264"/>
              <a:gd name="connsiteX428" fmla="*/ 1775033 w 4140484"/>
              <a:gd name="connsiteY428" fmla="*/ 2719706 h 6859264"/>
              <a:gd name="connsiteX429" fmla="*/ 1832915 w 4140484"/>
              <a:gd name="connsiteY429" fmla="*/ 2549404 h 6859264"/>
              <a:gd name="connsiteX430" fmla="*/ 1873407 w 4140484"/>
              <a:gd name="connsiteY430" fmla="*/ 2387962 h 6859264"/>
              <a:gd name="connsiteX431" fmla="*/ 1873932 w 4140484"/>
              <a:gd name="connsiteY431" fmla="*/ 2382646 h 6859264"/>
              <a:gd name="connsiteX432" fmla="*/ 1899133 w 4140484"/>
              <a:gd name="connsiteY432" fmla="*/ 2210507 h 6859264"/>
              <a:gd name="connsiteX433" fmla="*/ 1900642 w 4140484"/>
              <a:gd name="connsiteY433" fmla="*/ 2078991 h 6859264"/>
              <a:gd name="connsiteX434" fmla="*/ 1869995 w 4140484"/>
              <a:gd name="connsiteY434" fmla="*/ 1960863 h 6859264"/>
              <a:gd name="connsiteX435" fmla="*/ 1859954 w 4140484"/>
              <a:gd name="connsiteY435" fmla="*/ 1914268 h 6859264"/>
              <a:gd name="connsiteX436" fmla="*/ 1800496 w 4140484"/>
              <a:gd name="connsiteY436" fmla="*/ 1771989 h 6859264"/>
              <a:gd name="connsiteX437" fmla="*/ 1734869 w 4140484"/>
              <a:gd name="connsiteY437" fmla="*/ 1630498 h 6859264"/>
              <a:gd name="connsiteX438" fmla="*/ 1723056 w 4140484"/>
              <a:gd name="connsiteY438" fmla="*/ 1584493 h 6859264"/>
              <a:gd name="connsiteX439" fmla="*/ 1698774 w 4140484"/>
              <a:gd name="connsiteY439" fmla="*/ 1412682 h 6859264"/>
              <a:gd name="connsiteX440" fmla="*/ 1689455 w 4140484"/>
              <a:gd name="connsiteY440" fmla="*/ 1398113 h 6859264"/>
              <a:gd name="connsiteX441" fmla="*/ 1677642 w 4140484"/>
              <a:gd name="connsiteY441" fmla="*/ 1411173 h 6859264"/>
              <a:gd name="connsiteX442" fmla="*/ 1672852 w 4140484"/>
              <a:gd name="connsiteY442" fmla="*/ 1420820 h 6859264"/>
              <a:gd name="connsiteX443" fmla="*/ 1616281 w 4140484"/>
              <a:gd name="connsiteY443" fmla="*/ 1559818 h 6859264"/>
              <a:gd name="connsiteX444" fmla="*/ 1615888 w 4140484"/>
              <a:gd name="connsiteY444" fmla="*/ 1588759 h 6859264"/>
              <a:gd name="connsiteX445" fmla="*/ 1609062 w 4140484"/>
              <a:gd name="connsiteY445" fmla="*/ 1647036 h 6859264"/>
              <a:gd name="connsiteX446" fmla="*/ 1603156 w 4140484"/>
              <a:gd name="connsiteY446" fmla="*/ 1667314 h 6859264"/>
              <a:gd name="connsiteX447" fmla="*/ 1568571 w 4140484"/>
              <a:gd name="connsiteY447" fmla="*/ 1883883 h 6859264"/>
              <a:gd name="connsiteX448" fmla="*/ 1528079 w 4140484"/>
              <a:gd name="connsiteY448" fmla="*/ 2088573 h 6859264"/>
              <a:gd name="connsiteX449" fmla="*/ 1524076 w 4140484"/>
              <a:gd name="connsiteY449" fmla="*/ 2125652 h 6859264"/>
              <a:gd name="connsiteX450" fmla="*/ 1497103 w 4140484"/>
              <a:gd name="connsiteY450" fmla="*/ 2257299 h 6859264"/>
              <a:gd name="connsiteX451" fmla="*/ 1479384 w 4140484"/>
              <a:gd name="connsiteY451" fmla="*/ 2315970 h 6859264"/>
              <a:gd name="connsiteX452" fmla="*/ 1463765 w 4140484"/>
              <a:gd name="connsiteY452" fmla="*/ 2407782 h 6859264"/>
              <a:gd name="connsiteX453" fmla="*/ 1459630 w 4140484"/>
              <a:gd name="connsiteY453" fmla="*/ 2425895 h 6859264"/>
              <a:gd name="connsiteX454" fmla="*/ 1444274 w 4140484"/>
              <a:gd name="connsiteY454" fmla="*/ 2528469 h 6859264"/>
              <a:gd name="connsiteX455" fmla="*/ 1444864 w 4140484"/>
              <a:gd name="connsiteY455" fmla="*/ 2546976 h 6859264"/>
              <a:gd name="connsiteX456" fmla="*/ 1440861 w 4140484"/>
              <a:gd name="connsiteY456" fmla="*/ 2599740 h 6859264"/>
              <a:gd name="connsiteX457" fmla="*/ 1441320 w 4140484"/>
              <a:gd name="connsiteY457" fmla="*/ 2699624 h 6859264"/>
              <a:gd name="connsiteX458" fmla="*/ 1481353 w 4140484"/>
              <a:gd name="connsiteY458" fmla="*/ 2784676 h 6859264"/>
              <a:gd name="connsiteX459" fmla="*/ 1529260 w 4140484"/>
              <a:gd name="connsiteY459" fmla="*/ 2874913 h 6859264"/>
              <a:gd name="connsiteX460" fmla="*/ 1545208 w 4140484"/>
              <a:gd name="connsiteY460" fmla="*/ 2937062 h 6859264"/>
              <a:gd name="connsiteX461" fmla="*/ 1541204 w 4140484"/>
              <a:gd name="connsiteY461" fmla="*/ 2951106 h 6859264"/>
              <a:gd name="connsiteX462" fmla="*/ 1527948 w 4140484"/>
              <a:gd name="connsiteY462" fmla="*/ 2944215 h 6859264"/>
              <a:gd name="connsiteX463" fmla="*/ 1496578 w 4140484"/>
              <a:gd name="connsiteY463" fmla="*/ 2900770 h 6859264"/>
              <a:gd name="connsiteX464" fmla="*/ 1377006 w 4140484"/>
              <a:gd name="connsiteY464" fmla="*/ 2690371 h 6859264"/>
              <a:gd name="connsiteX465" fmla="*/ 1305342 w 4140484"/>
              <a:gd name="connsiteY465" fmla="*/ 2517313 h 6859264"/>
              <a:gd name="connsiteX466" fmla="*/ 1342814 w 4140484"/>
              <a:gd name="connsiteY466" fmla="*/ 2275150 h 6859264"/>
              <a:gd name="connsiteX467" fmla="*/ 1435545 w 4140484"/>
              <a:gd name="connsiteY467" fmla="*/ 2073019 h 6859264"/>
              <a:gd name="connsiteX468" fmla="*/ 1459171 w 4140484"/>
              <a:gd name="connsiteY468" fmla="*/ 1866361 h 6859264"/>
              <a:gd name="connsiteX469" fmla="*/ 1449196 w 4140484"/>
              <a:gd name="connsiteY469" fmla="*/ 1778683 h 6859264"/>
              <a:gd name="connsiteX470" fmla="*/ 1437514 w 4140484"/>
              <a:gd name="connsiteY470" fmla="*/ 1583706 h 6859264"/>
              <a:gd name="connsiteX471" fmla="*/ 1427801 w 4140484"/>
              <a:gd name="connsiteY471" fmla="*/ 1561983 h 6859264"/>
              <a:gd name="connsiteX472" fmla="*/ 1410016 w 4140484"/>
              <a:gd name="connsiteY472" fmla="*/ 1506529 h 6859264"/>
              <a:gd name="connsiteX473" fmla="*/ 1387375 w 4140484"/>
              <a:gd name="connsiteY473" fmla="*/ 1393913 h 6859264"/>
              <a:gd name="connsiteX474" fmla="*/ 1290379 w 4140484"/>
              <a:gd name="connsiteY474" fmla="*/ 1192833 h 6859264"/>
              <a:gd name="connsiteX475" fmla="*/ 1278500 w 4140484"/>
              <a:gd name="connsiteY475" fmla="*/ 1174982 h 6859264"/>
              <a:gd name="connsiteX476" fmla="*/ 1262094 w 4140484"/>
              <a:gd name="connsiteY476" fmla="*/ 1163235 h 6859264"/>
              <a:gd name="connsiteX477" fmla="*/ 1254218 w 4140484"/>
              <a:gd name="connsiteY477" fmla="*/ 1181807 h 6859264"/>
              <a:gd name="connsiteX478" fmla="*/ 1253890 w 4140484"/>
              <a:gd name="connsiteY478" fmla="*/ 1208714 h 6859264"/>
              <a:gd name="connsiteX479" fmla="*/ 1236368 w 4140484"/>
              <a:gd name="connsiteY479" fmla="*/ 1379278 h 6859264"/>
              <a:gd name="connsiteX480" fmla="*/ 1167591 w 4140484"/>
              <a:gd name="connsiteY480" fmla="*/ 1617635 h 6859264"/>
              <a:gd name="connsiteX481" fmla="*/ 1163522 w 4140484"/>
              <a:gd name="connsiteY481" fmla="*/ 1635813 h 6859264"/>
              <a:gd name="connsiteX482" fmla="*/ 1147378 w 4140484"/>
              <a:gd name="connsiteY482" fmla="*/ 1722769 h 6859264"/>
              <a:gd name="connsiteX483" fmla="*/ 1131168 w 4140484"/>
              <a:gd name="connsiteY483" fmla="*/ 1886245 h 6859264"/>
              <a:gd name="connsiteX484" fmla="*/ 1156303 w 4140484"/>
              <a:gd name="connsiteY484" fmla="*/ 2088310 h 6859264"/>
              <a:gd name="connsiteX485" fmla="*/ 1172710 w 4140484"/>
              <a:gd name="connsiteY485" fmla="*/ 2180582 h 6859264"/>
              <a:gd name="connsiteX486" fmla="*/ 1159453 w 4140484"/>
              <a:gd name="connsiteY486" fmla="*/ 2233149 h 6859264"/>
              <a:gd name="connsiteX487" fmla="*/ 1124802 w 4140484"/>
              <a:gd name="connsiteY487" fmla="*/ 2189507 h 6859264"/>
              <a:gd name="connsiteX488" fmla="*/ 1061932 w 4140484"/>
              <a:gd name="connsiteY488" fmla="*/ 1751711 h 6859264"/>
              <a:gd name="connsiteX489" fmla="*/ 1049135 w 4140484"/>
              <a:gd name="connsiteY489" fmla="*/ 1513945 h 6859264"/>
              <a:gd name="connsiteX490" fmla="*/ 1039290 w 4140484"/>
              <a:gd name="connsiteY490" fmla="*/ 1428892 h 6859264"/>
              <a:gd name="connsiteX491" fmla="*/ 1029512 w 4140484"/>
              <a:gd name="connsiteY491" fmla="*/ 1398901 h 6859264"/>
              <a:gd name="connsiteX492" fmla="*/ 978520 w 4140484"/>
              <a:gd name="connsiteY492" fmla="*/ 1256163 h 6859264"/>
              <a:gd name="connsiteX493" fmla="*/ 956404 w 4140484"/>
              <a:gd name="connsiteY493" fmla="*/ 1211405 h 6859264"/>
              <a:gd name="connsiteX494" fmla="*/ 923065 w 4140484"/>
              <a:gd name="connsiteY494" fmla="*/ 1152407 h 6859264"/>
              <a:gd name="connsiteX495" fmla="*/ 851073 w 4140484"/>
              <a:gd name="connsiteY495" fmla="*/ 1032572 h 6859264"/>
              <a:gd name="connsiteX496" fmla="*/ 789974 w 4140484"/>
              <a:gd name="connsiteY496" fmla="*/ 934066 h 6859264"/>
              <a:gd name="connsiteX497" fmla="*/ 745545 w 4140484"/>
              <a:gd name="connsiteY497" fmla="*/ 831623 h 6859264"/>
              <a:gd name="connsiteX498" fmla="*/ 740689 w 4140484"/>
              <a:gd name="connsiteY498" fmla="*/ 825388 h 6859264"/>
              <a:gd name="connsiteX499" fmla="*/ 715094 w 4140484"/>
              <a:gd name="connsiteY499" fmla="*/ 778924 h 6859264"/>
              <a:gd name="connsiteX500" fmla="*/ 691600 w 4140484"/>
              <a:gd name="connsiteY500" fmla="*/ 719204 h 6859264"/>
              <a:gd name="connsiteX501" fmla="*/ 596769 w 4140484"/>
              <a:gd name="connsiteY501" fmla="*/ 497779 h 6859264"/>
              <a:gd name="connsiteX502" fmla="*/ 574522 w 4140484"/>
              <a:gd name="connsiteY502" fmla="*/ 406558 h 6859264"/>
              <a:gd name="connsiteX503" fmla="*/ 551290 w 4140484"/>
              <a:gd name="connsiteY503" fmla="*/ 383982 h 6859264"/>
              <a:gd name="connsiteX504" fmla="*/ 539805 w 4140484"/>
              <a:gd name="connsiteY504" fmla="*/ 408133 h 6859264"/>
              <a:gd name="connsiteX505" fmla="*/ 531733 w 4140484"/>
              <a:gd name="connsiteY505" fmla="*/ 590051 h 6859264"/>
              <a:gd name="connsiteX506" fmla="*/ 523005 w 4140484"/>
              <a:gd name="connsiteY506" fmla="*/ 650952 h 6859264"/>
              <a:gd name="connsiteX507" fmla="*/ 522283 w 4140484"/>
              <a:gd name="connsiteY507" fmla="*/ 666506 h 6859264"/>
              <a:gd name="connsiteX508" fmla="*/ 513620 w 4140484"/>
              <a:gd name="connsiteY508" fmla="*/ 758252 h 6859264"/>
              <a:gd name="connsiteX509" fmla="*/ 500429 w 4140484"/>
              <a:gd name="connsiteY509" fmla="*/ 913919 h 6859264"/>
              <a:gd name="connsiteX510" fmla="*/ 496491 w 4140484"/>
              <a:gd name="connsiteY510" fmla="*/ 982368 h 6859264"/>
              <a:gd name="connsiteX511" fmla="*/ 491241 w 4140484"/>
              <a:gd name="connsiteY511" fmla="*/ 1018331 h 6859264"/>
              <a:gd name="connsiteX512" fmla="*/ 495310 w 4140484"/>
              <a:gd name="connsiteY512" fmla="*/ 1088880 h 6859264"/>
              <a:gd name="connsiteX513" fmla="*/ 496951 w 4140484"/>
              <a:gd name="connsiteY513" fmla="*/ 1117953 h 6859264"/>
              <a:gd name="connsiteX514" fmla="*/ 502660 w 4140484"/>
              <a:gd name="connsiteY514" fmla="*/ 1215605 h 6859264"/>
              <a:gd name="connsiteX515" fmla="*/ 554046 w 4140484"/>
              <a:gd name="connsiteY515" fmla="*/ 1479753 h 6859264"/>
              <a:gd name="connsiteX516" fmla="*/ 575637 w 4140484"/>
              <a:gd name="connsiteY516" fmla="*/ 1542820 h 6859264"/>
              <a:gd name="connsiteX517" fmla="*/ 632339 w 4140484"/>
              <a:gd name="connsiteY517" fmla="*/ 1687396 h 6859264"/>
              <a:gd name="connsiteX518" fmla="*/ 756242 w 4140484"/>
              <a:gd name="connsiteY518" fmla="*/ 1829084 h 6859264"/>
              <a:gd name="connsiteX519" fmla="*/ 887364 w 4140484"/>
              <a:gd name="connsiteY519" fmla="*/ 1938091 h 6859264"/>
              <a:gd name="connsiteX520" fmla="*/ 1024787 w 4140484"/>
              <a:gd name="connsiteY520" fmla="*/ 2063832 h 6859264"/>
              <a:gd name="connsiteX521" fmla="*/ 1123227 w 4140484"/>
              <a:gd name="connsiteY521" fmla="*/ 2252049 h 6859264"/>
              <a:gd name="connsiteX522" fmla="*/ 1128805 w 4140484"/>
              <a:gd name="connsiteY522" fmla="*/ 2269965 h 6859264"/>
              <a:gd name="connsiteX523" fmla="*/ 1111349 w 4140484"/>
              <a:gd name="connsiteY523" fmla="*/ 2286438 h 6859264"/>
              <a:gd name="connsiteX524" fmla="*/ 1064688 w 4140484"/>
              <a:gd name="connsiteY524" fmla="*/ 2260777 h 6859264"/>
              <a:gd name="connsiteX525" fmla="*/ 1002080 w 4140484"/>
              <a:gd name="connsiteY525" fmla="*/ 2180385 h 6859264"/>
              <a:gd name="connsiteX526" fmla="*/ 968742 w 4140484"/>
              <a:gd name="connsiteY526" fmla="*/ 2138974 h 6859264"/>
              <a:gd name="connsiteX527" fmla="*/ 916372 w 4140484"/>
              <a:gd name="connsiteY527" fmla="*/ 2086341 h 6859264"/>
              <a:gd name="connsiteX528" fmla="*/ 788924 w 4140484"/>
              <a:gd name="connsiteY528" fmla="*/ 2002602 h 6859264"/>
              <a:gd name="connsiteX529" fmla="*/ 733207 w 4140484"/>
              <a:gd name="connsiteY529" fmla="*/ 1984817 h 6859264"/>
              <a:gd name="connsiteX530" fmla="*/ 593291 w 4140484"/>
              <a:gd name="connsiteY530" fmla="*/ 1947016 h 6859264"/>
              <a:gd name="connsiteX531" fmla="*/ 585612 w 4140484"/>
              <a:gd name="connsiteY531" fmla="*/ 1948591 h 6859264"/>
              <a:gd name="connsiteX532" fmla="*/ 543939 w 4140484"/>
              <a:gd name="connsiteY532" fmla="*/ 1944916 h 6859264"/>
              <a:gd name="connsiteX533" fmla="*/ 489010 w 4140484"/>
              <a:gd name="connsiteY533" fmla="*/ 1933890 h 6859264"/>
              <a:gd name="connsiteX534" fmla="*/ 320677 w 4140484"/>
              <a:gd name="connsiteY534" fmla="*/ 1919912 h 6859264"/>
              <a:gd name="connsiteX535" fmla="*/ 116381 w 4140484"/>
              <a:gd name="connsiteY535" fmla="*/ 1816484 h 6859264"/>
              <a:gd name="connsiteX536" fmla="*/ 100434 w 4140484"/>
              <a:gd name="connsiteY536" fmla="*/ 1810250 h 6859264"/>
              <a:gd name="connsiteX537" fmla="*/ 96758 w 4140484"/>
              <a:gd name="connsiteY537" fmla="*/ 1827575 h 6859264"/>
              <a:gd name="connsiteX538" fmla="*/ 125765 w 4140484"/>
              <a:gd name="connsiteY538" fmla="*/ 1896418 h 6859264"/>
              <a:gd name="connsiteX539" fmla="*/ 163173 w 4140484"/>
              <a:gd name="connsiteY539" fmla="*/ 1958172 h 6859264"/>
              <a:gd name="connsiteX540" fmla="*/ 190736 w 4140484"/>
              <a:gd name="connsiteY540" fmla="*/ 1994923 h 6859264"/>
              <a:gd name="connsiteX541" fmla="*/ 206815 w 4140484"/>
              <a:gd name="connsiteY541" fmla="*/ 2013824 h 6859264"/>
              <a:gd name="connsiteX542" fmla="*/ 242909 w 4140484"/>
              <a:gd name="connsiteY542" fmla="*/ 2066653 h 6859264"/>
              <a:gd name="connsiteX543" fmla="*/ 269029 w 4140484"/>
              <a:gd name="connsiteY543" fmla="*/ 2094217 h 6859264"/>
              <a:gd name="connsiteX544" fmla="*/ 401857 w 4140484"/>
              <a:gd name="connsiteY544" fmla="*/ 2198826 h 6859264"/>
              <a:gd name="connsiteX545" fmla="*/ 444777 w 4140484"/>
              <a:gd name="connsiteY545" fmla="*/ 2216939 h 6859264"/>
              <a:gd name="connsiteX546" fmla="*/ 495441 w 4140484"/>
              <a:gd name="connsiteY546" fmla="*/ 2254740 h 6859264"/>
              <a:gd name="connsiteX547" fmla="*/ 558968 w 4140484"/>
              <a:gd name="connsiteY547" fmla="*/ 2302122 h 6859264"/>
              <a:gd name="connsiteX548" fmla="*/ 606351 w 4140484"/>
              <a:gd name="connsiteY548" fmla="*/ 2335855 h 6859264"/>
              <a:gd name="connsiteX549" fmla="*/ 708269 w 4140484"/>
              <a:gd name="connsiteY549" fmla="*/ 2383237 h 6859264"/>
              <a:gd name="connsiteX550" fmla="*/ 740557 w 4140484"/>
              <a:gd name="connsiteY550" fmla="*/ 2395838 h 6859264"/>
              <a:gd name="connsiteX551" fmla="*/ 871942 w 4140484"/>
              <a:gd name="connsiteY551" fmla="*/ 2411916 h 6859264"/>
              <a:gd name="connsiteX552" fmla="*/ 1034697 w 4140484"/>
              <a:gd name="connsiteY552" fmla="*/ 2389012 h 6859264"/>
              <a:gd name="connsiteX553" fmla="*/ 1146000 w 4140484"/>
              <a:gd name="connsiteY553" fmla="*/ 2401744 h 6859264"/>
              <a:gd name="connsiteX554" fmla="*/ 1258418 w 4140484"/>
              <a:gd name="connsiteY554" fmla="*/ 2519610 h 6859264"/>
              <a:gd name="connsiteX555" fmla="*/ 1368540 w 4140484"/>
              <a:gd name="connsiteY555" fmla="*/ 2719968 h 6859264"/>
              <a:gd name="connsiteX556" fmla="*/ 1466915 w 4140484"/>
              <a:gd name="connsiteY556" fmla="*/ 2880491 h 6859264"/>
              <a:gd name="connsiteX557" fmla="*/ 1470131 w 4140484"/>
              <a:gd name="connsiteY557" fmla="*/ 2904642 h 6859264"/>
              <a:gd name="connsiteX558" fmla="*/ 1444536 w 4140484"/>
              <a:gd name="connsiteY558" fmla="*/ 2899589 h 6859264"/>
              <a:gd name="connsiteX559" fmla="*/ 1357777 w 4140484"/>
              <a:gd name="connsiteY559" fmla="*/ 2797867 h 6859264"/>
              <a:gd name="connsiteX560" fmla="*/ 1213202 w 4140484"/>
              <a:gd name="connsiteY560" fmla="*/ 2664448 h 6859264"/>
              <a:gd name="connsiteX561" fmla="*/ 1203095 w 4140484"/>
              <a:gd name="connsiteY561" fmla="*/ 2655851 h 6859264"/>
              <a:gd name="connsiteX562" fmla="*/ 1141537 w 4140484"/>
              <a:gd name="connsiteY562" fmla="*/ 2628353 h 6859264"/>
              <a:gd name="connsiteX563" fmla="*/ 1095664 w 4140484"/>
              <a:gd name="connsiteY563" fmla="*/ 2609978 h 6859264"/>
              <a:gd name="connsiteX564" fmla="*/ 1025181 w 4140484"/>
              <a:gd name="connsiteY564" fmla="*/ 2575983 h 6859264"/>
              <a:gd name="connsiteX565" fmla="*/ 971826 w 4140484"/>
              <a:gd name="connsiteY565" fmla="*/ 2559576 h 6859264"/>
              <a:gd name="connsiteX566" fmla="*/ 948726 w 4140484"/>
              <a:gd name="connsiteY566" fmla="*/ 2554589 h 6859264"/>
              <a:gd name="connsiteX567" fmla="*/ 888283 w 4140484"/>
              <a:gd name="connsiteY567" fmla="*/ 2549995 h 6859264"/>
              <a:gd name="connsiteX568" fmla="*/ 755258 w 4140484"/>
              <a:gd name="connsiteY568" fmla="*/ 2544154 h 6859264"/>
              <a:gd name="connsiteX569" fmla="*/ 742526 w 4140484"/>
              <a:gd name="connsiteY569" fmla="*/ 2547764 h 6859264"/>
              <a:gd name="connsiteX570" fmla="*/ 718769 w 4140484"/>
              <a:gd name="connsiteY570" fmla="*/ 2547435 h 6859264"/>
              <a:gd name="connsiteX571" fmla="*/ 647630 w 4140484"/>
              <a:gd name="connsiteY571" fmla="*/ 2537591 h 6859264"/>
              <a:gd name="connsiteX572" fmla="*/ 575375 w 4140484"/>
              <a:gd name="connsiteY572" fmla="*/ 2533916 h 6859264"/>
              <a:gd name="connsiteX573" fmla="*/ 398379 w 4140484"/>
              <a:gd name="connsiteY573" fmla="*/ 2500315 h 6859264"/>
              <a:gd name="connsiteX574" fmla="*/ 395754 w 4140484"/>
              <a:gd name="connsiteY574" fmla="*/ 2500053 h 6859264"/>
              <a:gd name="connsiteX575" fmla="*/ 301973 w 4140484"/>
              <a:gd name="connsiteY575" fmla="*/ 2475837 h 6859264"/>
              <a:gd name="connsiteX576" fmla="*/ 173411 w 4140484"/>
              <a:gd name="connsiteY576" fmla="*/ 2405222 h 6859264"/>
              <a:gd name="connsiteX577" fmla="*/ 53248 w 4140484"/>
              <a:gd name="connsiteY577" fmla="*/ 2341695 h 6859264"/>
              <a:gd name="connsiteX578" fmla="*/ 48260 w 4140484"/>
              <a:gd name="connsiteY578" fmla="*/ 2339661 h 6859264"/>
              <a:gd name="connsiteX579" fmla="*/ 29688 w 4140484"/>
              <a:gd name="connsiteY579" fmla="*/ 2357708 h 6859264"/>
              <a:gd name="connsiteX580" fmla="*/ 63486 w 4140484"/>
              <a:gd name="connsiteY580" fmla="*/ 2427667 h 6859264"/>
              <a:gd name="connsiteX581" fmla="*/ 142369 w 4140484"/>
              <a:gd name="connsiteY581" fmla="*/ 2565023 h 6859264"/>
              <a:gd name="connsiteX582" fmla="*/ 222237 w 4140484"/>
              <a:gd name="connsiteY582" fmla="*/ 2650207 h 6859264"/>
              <a:gd name="connsiteX583" fmla="*/ 240547 w 4140484"/>
              <a:gd name="connsiteY583" fmla="*/ 2665039 h 6859264"/>
              <a:gd name="connsiteX584" fmla="*/ 298364 w 4140484"/>
              <a:gd name="connsiteY584" fmla="*/ 2759213 h 6859264"/>
              <a:gd name="connsiteX585" fmla="*/ 311949 w 4140484"/>
              <a:gd name="connsiteY585" fmla="*/ 2771485 h 6859264"/>
              <a:gd name="connsiteX586" fmla="*/ 375869 w 4140484"/>
              <a:gd name="connsiteY586" fmla="*/ 2829499 h 6859264"/>
              <a:gd name="connsiteX587" fmla="*/ 480216 w 4140484"/>
              <a:gd name="connsiteY587" fmla="*/ 2916521 h 6859264"/>
              <a:gd name="connsiteX588" fmla="*/ 513423 w 4140484"/>
              <a:gd name="connsiteY588" fmla="*/ 2938571 h 6859264"/>
              <a:gd name="connsiteX589" fmla="*/ 563759 w 4140484"/>
              <a:gd name="connsiteY589" fmla="*/ 2968563 h 6859264"/>
              <a:gd name="connsiteX590" fmla="*/ 761755 w 4140484"/>
              <a:gd name="connsiteY590" fmla="*/ 3023492 h 6859264"/>
              <a:gd name="connsiteX591" fmla="*/ 892024 w 4140484"/>
              <a:gd name="connsiteY591" fmla="*/ 3053877 h 6859264"/>
              <a:gd name="connsiteX592" fmla="*/ 961129 w 4140484"/>
              <a:gd name="connsiteY592" fmla="*/ 3070940 h 6859264"/>
              <a:gd name="connsiteX593" fmla="*/ 1055763 w 4140484"/>
              <a:gd name="connsiteY593" fmla="*/ 3104476 h 6859264"/>
              <a:gd name="connsiteX594" fmla="*/ 1146787 w 4140484"/>
              <a:gd name="connsiteY594" fmla="*/ 3099291 h 6859264"/>
              <a:gd name="connsiteX595" fmla="*/ 1170150 w 4140484"/>
              <a:gd name="connsiteY595" fmla="*/ 3099488 h 6859264"/>
              <a:gd name="connsiteX596" fmla="*/ 1325161 w 4140484"/>
              <a:gd name="connsiteY596" fmla="*/ 3093057 h 6859264"/>
              <a:gd name="connsiteX597" fmla="*/ 1477021 w 4140484"/>
              <a:gd name="connsiteY597" fmla="*/ 3002951 h 6859264"/>
              <a:gd name="connsiteX598" fmla="*/ 1545470 w 4140484"/>
              <a:gd name="connsiteY598" fmla="*/ 3007939 h 6859264"/>
              <a:gd name="connsiteX599" fmla="*/ 1637676 w 4140484"/>
              <a:gd name="connsiteY599" fmla="*/ 3156518 h 6859264"/>
              <a:gd name="connsiteX600" fmla="*/ 1831340 w 4140484"/>
              <a:gd name="connsiteY600" fmla="*/ 3447900 h 6859264"/>
              <a:gd name="connsiteX601" fmla="*/ 1838494 w 4140484"/>
              <a:gd name="connsiteY601" fmla="*/ 3471395 h 6859264"/>
              <a:gd name="connsiteX602" fmla="*/ 1812768 w 4140484"/>
              <a:gd name="connsiteY602" fmla="*/ 3465226 h 6859264"/>
              <a:gd name="connsiteX603" fmla="*/ 1756198 w 4140484"/>
              <a:gd name="connsiteY603" fmla="*/ 3397433 h 6859264"/>
              <a:gd name="connsiteX604" fmla="*/ 1586027 w 4140484"/>
              <a:gd name="connsiteY604" fmla="*/ 3248002 h 6859264"/>
              <a:gd name="connsiteX605" fmla="*/ 1571918 w 4140484"/>
              <a:gd name="connsiteY605" fmla="*/ 3240389 h 6859264"/>
              <a:gd name="connsiteX606" fmla="*/ 1477415 w 4140484"/>
              <a:gd name="connsiteY606" fmla="*/ 3182178 h 6859264"/>
              <a:gd name="connsiteX607" fmla="*/ 1346687 w 4140484"/>
              <a:gd name="connsiteY607" fmla="*/ 3161111 h 6859264"/>
              <a:gd name="connsiteX608" fmla="*/ 1317483 w 4140484"/>
              <a:gd name="connsiteY608" fmla="*/ 3159996 h 6859264"/>
              <a:gd name="connsiteX609" fmla="*/ 1158731 w 4140484"/>
              <a:gd name="connsiteY609" fmla="*/ 3136370 h 6859264"/>
              <a:gd name="connsiteX610" fmla="*/ 1134646 w 4140484"/>
              <a:gd name="connsiteY610" fmla="*/ 3136370 h 6859264"/>
              <a:gd name="connsiteX611" fmla="*/ 966445 w 4140484"/>
              <a:gd name="connsiteY611" fmla="*/ 3131579 h 6859264"/>
              <a:gd name="connsiteX612" fmla="*/ 927266 w 4140484"/>
              <a:gd name="connsiteY612" fmla="*/ 3135123 h 6859264"/>
              <a:gd name="connsiteX613" fmla="*/ 893665 w 4140484"/>
              <a:gd name="connsiteY613" fmla="*/ 3142080 h 6859264"/>
              <a:gd name="connsiteX614" fmla="*/ 774289 w 4140484"/>
              <a:gd name="connsiteY614" fmla="*/ 3130070 h 6859264"/>
              <a:gd name="connsiteX615" fmla="*/ 667908 w 4140484"/>
              <a:gd name="connsiteY615" fmla="*/ 3119045 h 6859264"/>
              <a:gd name="connsiteX616" fmla="*/ 620001 w 4140484"/>
              <a:gd name="connsiteY616" fmla="*/ 3113860 h 6859264"/>
              <a:gd name="connsiteX617" fmla="*/ 547943 w 4140484"/>
              <a:gd name="connsiteY617" fmla="*/ 3099816 h 6859264"/>
              <a:gd name="connsiteX618" fmla="*/ 504170 w 4140484"/>
              <a:gd name="connsiteY618" fmla="*/ 3095944 h 6859264"/>
              <a:gd name="connsiteX619" fmla="*/ 474638 w 4140484"/>
              <a:gd name="connsiteY619" fmla="*/ 3090169 h 6859264"/>
              <a:gd name="connsiteX620" fmla="*/ 415770 w 4140484"/>
              <a:gd name="connsiteY620" fmla="*/ 3067396 h 6859264"/>
              <a:gd name="connsiteX621" fmla="*/ 365894 w 4140484"/>
              <a:gd name="connsiteY621" fmla="*/ 3049415 h 6859264"/>
              <a:gd name="connsiteX622" fmla="*/ 270079 w 4140484"/>
              <a:gd name="connsiteY622" fmla="*/ 3003870 h 6859264"/>
              <a:gd name="connsiteX623" fmla="*/ 257019 w 4140484"/>
              <a:gd name="connsiteY623" fmla="*/ 3002229 h 6859264"/>
              <a:gd name="connsiteX624" fmla="*/ 226568 w 4140484"/>
              <a:gd name="connsiteY624" fmla="*/ 2988382 h 6859264"/>
              <a:gd name="connsiteX625" fmla="*/ 173214 w 4140484"/>
              <a:gd name="connsiteY625" fmla="*/ 2948087 h 6859264"/>
              <a:gd name="connsiteX626" fmla="*/ 65323 w 4140484"/>
              <a:gd name="connsiteY626" fmla="*/ 2877407 h 6859264"/>
              <a:gd name="connsiteX627" fmla="*/ 16891 w 4140484"/>
              <a:gd name="connsiteY627" fmla="*/ 2848662 h 6859264"/>
              <a:gd name="connsiteX628" fmla="*/ 1600 w 4140484"/>
              <a:gd name="connsiteY628" fmla="*/ 2858113 h 6859264"/>
              <a:gd name="connsiteX629" fmla="*/ 68539 w 4140484"/>
              <a:gd name="connsiteY629" fmla="*/ 3002689 h 6859264"/>
              <a:gd name="connsiteX630" fmla="*/ 79105 w 4140484"/>
              <a:gd name="connsiteY630" fmla="*/ 3026380 h 6859264"/>
              <a:gd name="connsiteX631" fmla="*/ 106799 w 4140484"/>
              <a:gd name="connsiteY631" fmla="*/ 3113663 h 6859264"/>
              <a:gd name="connsiteX632" fmla="*/ 216265 w 4140484"/>
              <a:gd name="connsiteY632" fmla="*/ 3247805 h 6859264"/>
              <a:gd name="connsiteX633" fmla="*/ 352178 w 4140484"/>
              <a:gd name="connsiteY633" fmla="*/ 3385424 h 6859264"/>
              <a:gd name="connsiteX634" fmla="*/ 353490 w 4140484"/>
              <a:gd name="connsiteY634" fmla="*/ 3387721 h 6859264"/>
              <a:gd name="connsiteX635" fmla="*/ 394573 w 4140484"/>
              <a:gd name="connsiteY635" fmla="*/ 3435104 h 6859264"/>
              <a:gd name="connsiteX636" fmla="*/ 436115 w 4140484"/>
              <a:gd name="connsiteY636" fmla="*/ 3476776 h 6859264"/>
              <a:gd name="connsiteX637" fmla="*/ 562709 w 4140484"/>
              <a:gd name="connsiteY637" fmla="*/ 3549753 h 6859264"/>
              <a:gd name="connsiteX638" fmla="*/ 644677 w 4140484"/>
              <a:gd name="connsiteY638" fmla="*/ 3579154 h 6859264"/>
              <a:gd name="connsiteX639" fmla="*/ 711025 w 4140484"/>
              <a:gd name="connsiteY639" fmla="*/ 3620171 h 6859264"/>
              <a:gd name="connsiteX640" fmla="*/ 813469 w 4140484"/>
              <a:gd name="connsiteY640" fmla="*/ 3644584 h 6859264"/>
              <a:gd name="connsiteX641" fmla="*/ 830335 w 4140484"/>
              <a:gd name="connsiteY641" fmla="*/ 3649572 h 6859264"/>
              <a:gd name="connsiteX642" fmla="*/ 911646 w 4140484"/>
              <a:gd name="connsiteY642" fmla="*/ 3690851 h 6859264"/>
              <a:gd name="connsiteX643" fmla="*/ 1217730 w 4140484"/>
              <a:gd name="connsiteY643" fmla="*/ 3752278 h 6859264"/>
              <a:gd name="connsiteX644" fmla="*/ 1303307 w 4140484"/>
              <a:gd name="connsiteY644" fmla="*/ 3740005 h 6859264"/>
              <a:gd name="connsiteX645" fmla="*/ 1338549 w 4140484"/>
              <a:gd name="connsiteY645" fmla="*/ 3729702 h 6859264"/>
              <a:gd name="connsiteX646" fmla="*/ 1462977 w 4140484"/>
              <a:gd name="connsiteY646" fmla="*/ 3728127 h 6859264"/>
              <a:gd name="connsiteX647" fmla="*/ 1633344 w 4140484"/>
              <a:gd name="connsiteY647" fmla="*/ 3657447 h 6859264"/>
              <a:gd name="connsiteX648" fmla="*/ 1693524 w 4140484"/>
              <a:gd name="connsiteY648" fmla="*/ 3617087 h 6859264"/>
              <a:gd name="connsiteX649" fmla="*/ 1777395 w 4140484"/>
              <a:gd name="connsiteY649" fmla="*/ 3559335 h 6859264"/>
              <a:gd name="connsiteX650" fmla="*/ 1909961 w 4140484"/>
              <a:gd name="connsiteY650" fmla="*/ 3555726 h 6859264"/>
              <a:gd name="connsiteX651" fmla="*/ 1948353 w 4140484"/>
              <a:gd name="connsiteY651" fmla="*/ 3600417 h 6859264"/>
              <a:gd name="connsiteX652" fmla="*/ 2200163 w 4140484"/>
              <a:gd name="connsiteY652" fmla="*/ 4004613 h 6859264"/>
              <a:gd name="connsiteX653" fmla="*/ 2221098 w 4140484"/>
              <a:gd name="connsiteY653" fmla="*/ 4042217 h 6859264"/>
              <a:gd name="connsiteX654" fmla="*/ 2216570 w 4140484"/>
              <a:gd name="connsiteY654" fmla="*/ 4061708 h 6859264"/>
              <a:gd name="connsiteX655" fmla="*/ 2197276 w 4140484"/>
              <a:gd name="connsiteY655" fmla="*/ 4060395 h 6859264"/>
              <a:gd name="connsiteX656" fmla="*/ 2174437 w 4140484"/>
              <a:gd name="connsiteY656" fmla="*/ 4037886 h 6859264"/>
              <a:gd name="connsiteX657" fmla="*/ 2046728 w 4140484"/>
              <a:gd name="connsiteY657" fmla="*/ 3916410 h 6859264"/>
              <a:gd name="connsiteX658" fmla="*/ 1858116 w 4140484"/>
              <a:gd name="connsiteY658" fmla="*/ 3827420 h 6859264"/>
              <a:gd name="connsiteX659" fmla="*/ 1720825 w 4140484"/>
              <a:gd name="connsiteY659" fmla="*/ 3824598 h 6859264"/>
              <a:gd name="connsiteX660" fmla="*/ 1587799 w 4140484"/>
              <a:gd name="connsiteY660" fmla="*/ 3838052 h 6859264"/>
              <a:gd name="connsiteX661" fmla="*/ 1569686 w 4140484"/>
              <a:gd name="connsiteY661" fmla="*/ 3842646 h 6859264"/>
              <a:gd name="connsiteX662" fmla="*/ 1464027 w 4140484"/>
              <a:gd name="connsiteY662" fmla="*/ 3845468 h 6859264"/>
              <a:gd name="connsiteX663" fmla="*/ 1411395 w 4140484"/>
              <a:gd name="connsiteY663" fmla="*/ 3848093 h 6859264"/>
              <a:gd name="connsiteX664" fmla="*/ 1359615 w 4140484"/>
              <a:gd name="connsiteY664" fmla="*/ 3850981 h 6859264"/>
              <a:gd name="connsiteX665" fmla="*/ 1252053 w 4140484"/>
              <a:gd name="connsiteY665" fmla="*/ 3856362 h 6859264"/>
              <a:gd name="connsiteX666" fmla="*/ 1173366 w 4140484"/>
              <a:gd name="connsiteY666" fmla="*/ 3857806 h 6859264"/>
              <a:gd name="connsiteX667" fmla="*/ 1057600 w 4140484"/>
              <a:gd name="connsiteY667" fmla="*/ 3862400 h 6859264"/>
              <a:gd name="connsiteX668" fmla="*/ 1031481 w 4140484"/>
              <a:gd name="connsiteY668" fmla="*/ 3860759 h 6859264"/>
              <a:gd name="connsiteX669" fmla="*/ 949710 w 4140484"/>
              <a:gd name="connsiteY669" fmla="*/ 3856099 h 6859264"/>
              <a:gd name="connsiteX670" fmla="*/ 716079 w 4140484"/>
              <a:gd name="connsiteY670" fmla="*/ 3857346 h 6859264"/>
              <a:gd name="connsiteX671" fmla="*/ 596769 w 4140484"/>
              <a:gd name="connsiteY671" fmla="*/ 3842974 h 6859264"/>
              <a:gd name="connsiteX672" fmla="*/ 509879 w 4140484"/>
              <a:gd name="connsiteY672" fmla="*/ 3829586 h 6859264"/>
              <a:gd name="connsiteX673" fmla="*/ 500035 w 4140484"/>
              <a:gd name="connsiteY673" fmla="*/ 3826305 h 6859264"/>
              <a:gd name="connsiteX674" fmla="*/ 413473 w 4140484"/>
              <a:gd name="connsiteY674" fmla="*/ 3802614 h 6859264"/>
              <a:gd name="connsiteX675" fmla="*/ 274345 w 4140484"/>
              <a:gd name="connsiteY675" fmla="*/ 3759037 h 6859264"/>
              <a:gd name="connsiteX676" fmla="*/ 186011 w 4140484"/>
              <a:gd name="connsiteY676" fmla="*/ 3739021 h 6859264"/>
              <a:gd name="connsiteX677" fmla="*/ 174132 w 4140484"/>
              <a:gd name="connsiteY677" fmla="*/ 3742631 h 6859264"/>
              <a:gd name="connsiteX678" fmla="*/ 179711 w 4140484"/>
              <a:gd name="connsiteY678" fmla="*/ 3755756 h 6859264"/>
              <a:gd name="connsiteX679" fmla="*/ 199005 w 4140484"/>
              <a:gd name="connsiteY679" fmla="*/ 3770325 h 6859264"/>
              <a:gd name="connsiteX680" fmla="*/ 314902 w 4140484"/>
              <a:gd name="connsiteY680" fmla="*/ 3865484 h 6859264"/>
              <a:gd name="connsiteX681" fmla="*/ 340299 w 4140484"/>
              <a:gd name="connsiteY681" fmla="*/ 3889110 h 6859264"/>
              <a:gd name="connsiteX682" fmla="*/ 417017 w 4140484"/>
              <a:gd name="connsiteY682" fmla="*/ 3958214 h 6859264"/>
              <a:gd name="connsiteX683" fmla="*/ 539739 w 4140484"/>
              <a:gd name="connsiteY683" fmla="*/ 4087827 h 6859264"/>
              <a:gd name="connsiteX684" fmla="*/ 619607 w 4140484"/>
              <a:gd name="connsiteY684" fmla="*/ 4163626 h 6859264"/>
              <a:gd name="connsiteX685" fmla="*/ 663511 w 4140484"/>
              <a:gd name="connsiteY685" fmla="*/ 4202346 h 6859264"/>
              <a:gd name="connsiteX686" fmla="*/ 799621 w 4140484"/>
              <a:gd name="connsiteY686" fmla="*/ 4289696 h 6859264"/>
              <a:gd name="connsiteX687" fmla="*/ 900818 w 4140484"/>
              <a:gd name="connsiteY687" fmla="*/ 4308859 h 6859264"/>
              <a:gd name="connsiteX688" fmla="*/ 962048 w 4140484"/>
              <a:gd name="connsiteY688" fmla="*/ 4328547 h 6859264"/>
              <a:gd name="connsiteX689" fmla="*/ 1003261 w 4140484"/>
              <a:gd name="connsiteY689" fmla="*/ 4361426 h 6859264"/>
              <a:gd name="connsiteX690" fmla="*/ 1103080 w 4140484"/>
              <a:gd name="connsiteY690" fmla="*/ 4412286 h 6859264"/>
              <a:gd name="connsiteX691" fmla="*/ 1123359 w 4140484"/>
              <a:gd name="connsiteY691" fmla="*/ 4417865 h 6859264"/>
              <a:gd name="connsiteX692" fmla="*/ 1231052 w 4140484"/>
              <a:gd name="connsiteY692" fmla="*/ 4437815 h 6859264"/>
              <a:gd name="connsiteX693" fmla="*/ 1435873 w 4140484"/>
              <a:gd name="connsiteY693" fmla="*/ 4456454 h 6859264"/>
              <a:gd name="connsiteX694" fmla="*/ 1642073 w 4140484"/>
              <a:gd name="connsiteY694" fmla="*/ 4453041 h 6859264"/>
              <a:gd name="connsiteX695" fmla="*/ 1741563 w 4140484"/>
              <a:gd name="connsiteY695" fmla="*/ 4430990 h 6859264"/>
              <a:gd name="connsiteX696" fmla="*/ 1792817 w 4140484"/>
              <a:gd name="connsiteY696" fmla="*/ 4429874 h 6859264"/>
              <a:gd name="connsiteX697" fmla="*/ 2006958 w 4140484"/>
              <a:gd name="connsiteY697" fmla="*/ 4388398 h 6859264"/>
              <a:gd name="connsiteX698" fmla="*/ 2033077 w 4140484"/>
              <a:gd name="connsiteY698" fmla="*/ 4370154 h 6859264"/>
              <a:gd name="connsiteX699" fmla="*/ 2101920 w 4140484"/>
              <a:gd name="connsiteY699" fmla="*/ 4306299 h 6859264"/>
              <a:gd name="connsiteX700" fmla="*/ 2147924 w 4140484"/>
              <a:gd name="connsiteY700" fmla="*/ 4194405 h 6859264"/>
              <a:gd name="connsiteX701" fmla="*/ 2200819 w 4140484"/>
              <a:gd name="connsiteY701" fmla="*/ 4114275 h 6859264"/>
              <a:gd name="connsiteX702" fmla="*/ 2252402 w 4140484"/>
              <a:gd name="connsiteY702" fmla="*/ 4120575 h 6859264"/>
              <a:gd name="connsiteX703" fmla="*/ 2272090 w 4140484"/>
              <a:gd name="connsiteY703" fmla="*/ 4155686 h 6859264"/>
              <a:gd name="connsiteX704" fmla="*/ 2325838 w 4140484"/>
              <a:gd name="connsiteY704" fmla="*/ 4287661 h 6859264"/>
              <a:gd name="connsiteX705" fmla="*/ 2486690 w 4140484"/>
              <a:gd name="connsiteY705" fmla="*/ 4645393 h 6859264"/>
              <a:gd name="connsiteX706" fmla="*/ 2504278 w 4140484"/>
              <a:gd name="connsiteY706" fmla="*/ 4709510 h 6859264"/>
              <a:gd name="connsiteX707" fmla="*/ 2484261 w 4140484"/>
              <a:gd name="connsiteY707" fmla="*/ 4724605 h 6859264"/>
              <a:gd name="connsiteX708" fmla="*/ 2437010 w 4140484"/>
              <a:gd name="connsiteY708" fmla="*/ 4694744 h 6859264"/>
              <a:gd name="connsiteX709" fmla="*/ 2358717 w 4140484"/>
              <a:gd name="connsiteY709" fmla="*/ 4609889 h 6859264"/>
              <a:gd name="connsiteX710" fmla="*/ 2195241 w 4140484"/>
              <a:gd name="connsiteY710" fmla="*/ 4519324 h 6859264"/>
              <a:gd name="connsiteX711" fmla="*/ 2069434 w 4140484"/>
              <a:gd name="connsiteY711" fmla="*/ 4494845 h 6859264"/>
              <a:gd name="connsiteX712" fmla="*/ 2013652 w 4140484"/>
              <a:gd name="connsiteY712" fmla="*/ 4507970 h 6859264"/>
              <a:gd name="connsiteX713" fmla="*/ 1963907 w 4140484"/>
              <a:gd name="connsiteY713" fmla="*/ 4519455 h 6859264"/>
              <a:gd name="connsiteX714" fmla="*/ 1883120 w 4140484"/>
              <a:gd name="connsiteY714" fmla="*/ 4528577 h 6859264"/>
              <a:gd name="connsiteX715" fmla="*/ 1852407 w 4140484"/>
              <a:gd name="connsiteY715" fmla="*/ 4532777 h 6859264"/>
              <a:gd name="connsiteX716" fmla="*/ 1810602 w 4140484"/>
              <a:gd name="connsiteY716" fmla="*/ 4531071 h 6859264"/>
              <a:gd name="connsiteX717" fmla="*/ 1681121 w 4140484"/>
              <a:gd name="connsiteY717" fmla="*/ 4537109 h 6859264"/>
              <a:gd name="connsiteX718" fmla="*/ 1668258 w 4140484"/>
              <a:gd name="connsiteY718" fmla="*/ 4534681 h 6859264"/>
              <a:gd name="connsiteX719" fmla="*/ 1595150 w 4140484"/>
              <a:gd name="connsiteY719" fmla="*/ 4537896 h 6859264"/>
              <a:gd name="connsiteX720" fmla="*/ 1464749 w 4140484"/>
              <a:gd name="connsiteY720" fmla="*/ 4545378 h 6859264"/>
              <a:gd name="connsiteX721" fmla="*/ 1421042 w 4140484"/>
              <a:gd name="connsiteY721" fmla="*/ 4542884 h 6859264"/>
              <a:gd name="connsiteX722" fmla="*/ 1356334 w 4140484"/>
              <a:gd name="connsiteY722" fmla="*/ 4565525 h 6859264"/>
              <a:gd name="connsiteX723" fmla="*/ 1309673 w 4140484"/>
              <a:gd name="connsiteY723" fmla="*/ 4576813 h 6859264"/>
              <a:gd name="connsiteX724" fmla="*/ 1212611 w 4140484"/>
              <a:gd name="connsiteY724" fmla="*/ 4597813 h 6859264"/>
              <a:gd name="connsiteX725" fmla="*/ 1169560 w 4140484"/>
              <a:gd name="connsiteY725" fmla="*/ 4605951 h 6859264"/>
              <a:gd name="connsiteX726" fmla="*/ 1128018 w 4140484"/>
              <a:gd name="connsiteY726" fmla="*/ 4609692 h 6859264"/>
              <a:gd name="connsiteX727" fmla="*/ 962967 w 4140484"/>
              <a:gd name="connsiteY727" fmla="*/ 4671972 h 6859264"/>
              <a:gd name="connsiteX728" fmla="*/ 911253 w 4140484"/>
              <a:gd name="connsiteY728" fmla="*/ 4686082 h 6859264"/>
              <a:gd name="connsiteX729" fmla="*/ 871877 w 4140484"/>
              <a:gd name="connsiteY729" fmla="*/ 4692644 h 6859264"/>
              <a:gd name="connsiteX730" fmla="*/ 836044 w 4140484"/>
              <a:gd name="connsiteY730" fmla="*/ 4708001 h 6859264"/>
              <a:gd name="connsiteX731" fmla="*/ 719491 w 4140484"/>
              <a:gd name="connsiteY731" fmla="*/ 4741995 h 6859264"/>
              <a:gd name="connsiteX732" fmla="*/ 696456 w 4140484"/>
              <a:gd name="connsiteY732" fmla="*/ 4746655 h 6859264"/>
              <a:gd name="connsiteX733" fmla="*/ 640936 w 4140484"/>
              <a:gd name="connsiteY733" fmla="*/ 4762996 h 6859264"/>
              <a:gd name="connsiteX734" fmla="*/ 549977 w 4140484"/>
              <a:gd name="connsiteY734" fmla="*/ 4760371 h 6859264"/>
              <a:gd name="connsiteX735" fmla="*/ 308864 w 4140484"/>
              <a:gd name="connsiteY735" fmla="*/ 4775400 h 6859264"/>
              <a:gd name="connsiteX736" fmla="*/ 290883 w 4140484"/>
              <a:gd name="connsiteY736" fmla="*/ 4780978 h 6859264"/>
              <a:gd name="connsiteX737" fmla="*/ 312211 w 4140484"/>
              <a:gd name="connsiteY737" fmla="*/ 4803029 h 6859264"/>
              <a:gd name="connsiteX738" fmla="*/ 565399 w 4140484"/>
              <a:gd name="connsiteY738" fmla="*/ 4944717 h 6859264"/>
              <a:gd name="connsiteX739" fmla="*/ 807103 w 4140484"/>
              <a:gd name="connsiteY739" fmla="*/ 5011984 h 6859264"/>
              <a:gd name="connsiteX740" fmla="*/ 829613 w 4140484"/>
              <a:gd name="connsiteY740" fmla="*/ 5024519 h 6859264"/>
              <a:gd name="connsiteX741" fmla="*/ 880539 w 4140484"/>
              <a:gd name="connsiteY741" fmla="*/ 5060482 h 6859264"/>
              <a:gd name="connsiteX742" fmla="*/ 947807 w 4140484"/>
              <a:gd name="connsiteY742" fmla="*/ 5086471 h 6859264"/>
              <a:gd name="connsiteX743" fmla="*/ 1090545 w 4140484"/>
              <a:gd name="connsiteY743" fmla="*/ 5125715 h 6859264"/>
              <a:gd name="connsiteX744" fmla="*/ 1124343 w 4140484"/>
              <a:gd name="connsiteY744" fmla="*/ 5132278 h 6859264"/>
              <a:gd name="connsiteX745" fmla="*/ 1339861 w 4140484"/>
              <a:gd name="connsiteY745" fmla="*/ 5149013 h 6859264"/>
              <a:gd name="connsiteX746" fmla="*/ 1372675 w 4140484"/>
              <a:gd name="connsiteY746" fmla="*/ 5153869 h 6859264"/>
              <a:gd name="connsiteX747" fmla="*/ 1416645 w 4140484"/>
              <a:gd name="connsiteY747" fmla="*/ 5171786 h 6859264"/>
              <a:gd name="connsiteX748" fmla="*/ 1490015 w 4140484"/>
              <a:gd name="connsiteY748" fmla="*/ 5166798 h 6859264"/>
              <a:gd name="connsiteX749" fmla="*/ 1576052 w 4140484"/>
              <a:gd name="connsiteY749" fmla="*/ 5139037 h 6859264"/>
              <a:gd name="connsiteX750" fmla="*/ 1604797 w 4140484"/>
              <a:gd name="connsiteY750" fmla="*/ 5138316 h 6859264"/>
              <a:gd name="connsiteX751" fmla="*/ 1719053 w 4140484"/>
              <a:gd name="connsiteY751" fmla="*/ 5124271 h 6859264"/>
              <a:gd name="connsiteX752" fmla="*/ 1788946 w 4140484"/>
              <a:gd name="connsiteY752" fmla="*/ 5112984 h 6859264"/>
              <a:gd name="connsiteX753" fmla="*/ 1860479 w 4140484"/>
              <a:gd name="connsiteY753" fmla="*/ 5107865 h 6859264"/>
              <a:gd name="connsiteX754" fmla="*/ 1909436 w 4140484"/>
              <a:gd name="connsiteY754" fmla="*/ 5114624 h 6859264"/>
              <a:gd name="connsiteX755" fmla="*/ 1994882 w 4140484"/>
              <a:gd name="connsiteY755" fmla="*/ 5114493 h 6859264"/>
              <a:gd name="connsiteX756" fmla="*/ 2080328 w 4140484"/>
              <a:gd name="connsiteY756" fmla="*/ 5099530 h 6859264"/>
              <a:gd name="connsiteX757" fmla="*/ 2158227 w 4140484"/>
              <a:gd name="connsiteY757" fmla="*/ 5081680 h 6859264"/>
              <a:gd name="connsiteX758" fmla="*/ 2339423 w 4140484"/>
              <a:gd name="connsiteY758" fmla="*/ 5001090 h 6859264"/>
              <a:gd name="connsiteX759" fmla="*/ 2416863 w 4140484"/>
              <a:gd name="connsiteY759" fmla="*/ 4907375 h 6859264"/>
              <a:gd name="connsiteX760" fmla="*/ 2482555 w 4140484"/>
              <a:gd name="connsiteY760" fmla="*/ 4787869 h 6859264"/>
              <a:gd name="connsiteX761" fmla="*/ 2537419 w 4140484"/>
              <a:gd name="connsiteY761" fmla="*/ 4795022 h 6859264"/>
              <a:gd name="connsiteX762" fmla="*/ 2576730 w 4140484"/>
              <a:gd name="connsiteY762" fmla="*/ 4900550 h 6859264"/>
              <a:gd name="connsiteX763" fmla="*/ 2750641 w 4140484"/>
              <a:gd name="connsiteY763" fmla="*/ 5488041 h 6859264"/>
              <a:gd name="connsiteX764" fmla="*/ 2773019 w 4140484"/>
              <a:gd name="connsiteY764" fmla="*/ 5604529 h 6859264"/>
              <a:gd name="connsiteX765" fmla="*/ 2766653 w 4140484"/>
              <a:gd name="connsiteY765" fmla="*/ 5634389 h 6859264"/>
              <a:gd name="connsiteX766" fmla="*/ 2748672 w 4140484"/>
              <a:gd name="connsiteY766" fmla="*/ 5608072 h 6859264"/>
              <a:gd name="connsiteX767" fmla="*/ 2690198 w 4140484"/>
              <a:gd name="connsiteY767" fmla="*/ 5508910 h 6859264"/>
              <a:gd name="connsiteX768" fmla="*/ 2658435 w 4140484"/>
              <a:gd name="connsiteY768" fmla="*/ 5429961 h 6859264"/>
              <a:gd name="connsiteX769" fmla="*/ 2626475 w 4140484"/>
              <a:gd name="connsiteY769" fmla="*/ 5373653 h 6859264"/>
              <a:gd name="connsiteX770" fmla="*/ 2507165 w 4140484"/>
              <a:gd name="connsiteY770" fmla="*/ 5310849 h 6859264"/>
              <a:gd name="connsiteX771" fmla="*/ 2388446 w 4140484"/>
              <a:gd name="connsiteY771" fmla="*/ 5272523 h 6859264"/>
              <a:gd name="connsiteX772" fmla="*/ 2328660 w 4140484"/>
              <a:gd name="connsiteY772" fmla="*/ 5268782 h 6859264"/>
              <a:gd name="connsiteX773" fmla="*/ 2318094 w 4140484"/>
              <a:gd name="connsiteY773" fmla="*/ 5269963 h 6859264"/>
              <a:gd name="connsiteX774" fmla="*/ 2149630 w 4140484"/>
              <a:gd name="connsiteY774" fmla="*/ 5267666 h 6859264"/>
              <a:gd name="connsiteX775" fmla="*/ 2051912 w 4140484"/>
              <a:gd name="connsiteY775" fmla="*/ 5259003 h 6859264"/>
              <a:gd name="connsiteX776" fmla="*/ 2009977 w 4140484"/>
              <a:gd name="connsiteY776" fmla="*/ 5264188 h 6859264"/>
              <a:gd name="connsiteX777" fmla="*/ 1989567 w 4140484"/>
              <a:gd name="connsiteY777" fmla="*/ 5265698 h 6859264"/>
              <a:gd name="connsiteX778" fmla="*/ 1890470 w 4140484"/>
              <a:gd name="connsiteY778" fmla="*/ 5254672 h 6859264"/>
              <a:gd name="connsiteX779" fmla="*/ 1852932 w 4140484"/>
              <a:gd name="connsiteY779" fmla="*/ 5270291 h 6859264"/>
              <a:gd name="connsiteX780" fmla="*/ 1831078 w 4140484"/>
              <a:gd name="connsiteY780" fmla="*/ 5273704 h 6859264"/>
              <a:gd name="connsiteX781" fmla="*/ 1668455 w 4140484"/>
              <a:gd name="connsiteY781" fmla="*/ 5267666 h 6859264"/>
              <a:gd name="connsiteX782" fmla="*/ 1631835 w 4140484"/>
              <a:gd name="connsiteY782" fmla="*/ 5258806 h 6859264"/>
              <a:gd name="connsiteX783" fmla="*/ 1585699 w 4140484"/>
              <a:gd name="connsiteY783" fmla="*/ 5242400 h 6859264"/>
              <a:gd name="connsiteX784" fmla="*/ 1488834 w 4140484"/>
              <a:gd name="connsiteY784" fmla="*/ 5224156 h 6859264"/>
              <a:gd name="connsiteX785" fmla="*/ 1403519 w 4140484"/>
              <a:gd name="connsiteY785" fmla="*/ 5233212 h 6859264"/>
              <a:gd name="connsiteX786" fmla="*/ 1267212 w 4140484"/>
              <a:gd name="connsiteY786" fmla="*/ 5242531 h 6859264"/>
              <a:gd name="connsiteX787" fmla="*/ 1248837 w 4140484"/>
              <a:gd name="connsiteY787" fmla="*/ 5240431 h 6859264"/>
              <a:gd name="connsiteX788" fmla="*/ 1150659 w 4140484"/>
              <a:gd name="connsiteY788" fmla="*/ 5245156 h 6859264"/>
              <a:gd name="connsiteX789" fmla="*/ 1058651 w 4140484"/>
              <a:gd name="connsiteY789" fmla="*/ 5262088 h 6859264"/>
              <a:gd name="connsiteX790" fmla="*/ 982655 w 4140484"/>
              <a:gd name="connsiteY790" fmla="*/ 5276132 h 6859264"/>
              <a:gd name="connsiteX791" fmla="*/ 930284 w 4140484"/>
              <a:gd name="connsiteY791" fmla="*/ 5275016 h 6859264"/>
              <a:gd name="connsiteX792" fmla="*/ 893927 w 4140484"/>
              <a:gd name="connsiteY792" fmla="*/ 5272457 h 6859264"/>
              <a:gd name="connsiteX793" fmla="*/ 800606 w 4140484"/>
              <a:gd name="connsiteY793" fmla="*/ 5280070 h 6859264"/>
              <a:gd name="connsiteX794" fmla="*/ 779999 w 4140484"/>
              <a:gd name="connsiteY794" fmla="*/ 5277379 h 6859264"/>
              <a:gd name="connsiteX795" fmla="*/ 687334 w 4140484"/>
              <a:gd name="connsiteY795" fmla="*/ 5277379 h 6859264"/>
              <a:gd name="connsiteX796" fmla="*/ 629976 w 4140484"/>
              <a:gd name="connsiteY796" fmla="*/ 5278363 h 6859264"/>
              <a:gd name="connsiteX797" fmla="*/ 481135 w 4140484"/>
              <a:gd name="connsiteY797" fmla="*/ 5246075 h 6859264"/>
              <a:gd name="connsiteX798" fmla="*/ 409339 w 4140484"/>
              <a:gd name="connsiteY798" fmla="*/ 5244500 h 6859264"/>
              <a:gd name="connsiteX799" fmla="*/ 553193 w 4140484"/>
              <a:gd name="connsiteY799" fmla="*/ 5387107 h 6859264"/>
              <a:gd name="connsiteX800" fmla="*/ 609369 w 4140484"/>
              <a:gd name="connsiteY800" fmla="*/ 5422480 h 6859264"/>
              <a:gd name="connsiteX801" fmla="*/ 706235 w 4140484"/>
              <a:gd name="connsiteY801" fmla="*/ 5481937 h 6859264"/>
              <a:gd name="connsiteX802" fmla="*/ 766021 w 4140484"/>
              <a:gd name="connsiteY802" fmla="*/ 5530436 h 6859264"/>
              <a:gd name="connsiteX803" fmla="*/ 836766 w 4140484"/>
              <a:gd name="connsiteY803" fmla="*/ 5576112 h 6859264"/>
              <a:gd name="connsiteX804" fmla="*/ 892615 w 4140484"/>
              <a:gd name="connsiteY804" fmla="*/ 5615423 h 6859264"/>
              <a:gd name="connsiteX805" fmla="*/ 967429 w 4140484"/>
              <a:gd name="connsiteY805" fmla="*/ 5656308 h 6859264"/>
              <a:gd name="connsiteX806" fmla="*/ 970973 w 4140484"/>
              <a:gd name="connsiteY806" fmla="*/ 5667662 h 6859264"/>
              <a:gd name="connsiteX807" fmla="*/ 985083 w 4140484"/>
              <a:gd name="connsiteY807" fmla="*/ 5695684 h 6859264"/>
              <a:gd name="connsiteX808" fmla="*/ 1037190 w 4140484"/>
              <a:gd name="connsiteY808" fmla="*/ 5723379 h 6859264"/>
              <a:gd name="connsiteX809" fmla="*/ 1104327 w 4140484"/>
              <a:gd name="connsiteY809" fmla="*/ 5755929 h 6859264"/>
              <a:gd name="connsiteX810" fmla="*/ 1163260 w 4140484"/>
              <a:gd name="connsiteY810" fmla="*/ 5790187 h 6859264"/>
              <a:gd name="connsiteX811" fmla="*/ 1323389 w 4140484"/>
              <a:gd name="connsiteY811" fmla="*/ 5845510 h 6859264"/>
              <a:gd name="connsiteX812" fmla="*/ 1339008 w 4140484"/>
              <a:gd name="connsiteY812" fmla="*/ 5849119 h 6859264"/>
              <a:gd name="connsiteX813" fmla="*/ 1477678 w 4140484"/>
              <a:gd name="connsiteY813" fmla="*/ 5873204 h 6859264"/>
              <a:gd name="connsiteX814" fmla="*/ 1507013 w 4140484"/>
              <a:gd name="connsiteY814" fmla="*/ 5873861 h 6859264"/>
              <a:gd name="connsiteX815" fmla="*/ 1607619 w 4140484"/>
              <a:gd name="connsiteY815" fmla="*/ 5896108 h 6859264"/>
              <a:gd name="connsiteX816" fmla="*/ 1714131 w 4140484"/>
              <a:gd name="connsiteY816" fmla="*/ 5916846 h 6859264"/>
              <a:gd name="connsiteX817" fmla="*/ 1804499 w 4140484"/>
              <a:gd name="connsiteY817" fmla="*/ 5935025 h 6859264"/>
              <a:gd name="connsiteX818" fmla="*/ 1859429 w 4140484"/>
              <a:gd name="connsiteY818" fmla="*/ 5941588 h 6859264"/>
              <a:gd name="connsiteX819" fmla="*/ 1924596 w 4140484"/>
              <a:gd name="connsiteY819" fmla="*/ 5925575 h 6859264"/>
              <a:gd name="connsiteX820" fmla="*/ 1976966 w 4140484"/>
              <a:gd name="connsiteY820" fmla="*/ 5926428 h 6859264"/>
              <a:gd name="connsiteX821" fmla="*/ 2047252 w 4140484"/>
              <a:gd name="connsiteY821" fmla="*/ 5938831 h 6859264"/>
              <a:gd name="connsiteX822" fmla="*/ 2112617 w 4140484"/>
              <a:gd name="connsiteY822" fmla="*/ 5959110 h 6859264"/>
              <a:gd name="connsiteX823" fmla="*/ 2197079 w 4140484"/>
              <a:gd name="connsiteY823" fmla="*/ 5961407 h 6859264"/>
              <a:gd name="connsiteX824" fmla="*/ 2204823 w 4140484"/>
              <a:gd name="connsiteY824" fmla="*/ 5963441 h 6859264"/>
              <a:gd name="connsiteX825" fmla="*/ 2329645 w 4140484"/>
              <a:gd name="connsiteY825" fmla="*/ 5966329 h 6859264"/>
              <a:gd name="connsiteX826" fmla="*/ 2388512 w 4140484"/>
              <a:gd name="connsiteY826" fmla="*/ 5965541 h 6859264"/>
              <a:gd name="connsiteX827" fmla="*/ 2499027 w 4140484"/>
              <a:gd name="connsiteY827" fmla="*/ 5920193 h 6859264"/>
              <a:gd name="connsiteX828" fmla="*/ 2564982 w 4140484"/>
              <a:gd name="connsiteY828" fmla="*/ 5872023 h 6859264"/>
              <a:gd name="connsiteX829" fmla="*/ 2569576 w 4140484"/>
              <a:gd name="connsiteY829" fmla="*/ 5869464 h 6859264"/>
              <a:gd name="connsiteX830" fmla="*/ 2643472 w 4140484"/>
              <a:gd name="connsiteY830" fmla="*/ 5764264 h 6859264"/>
              <a:gd name="connsiteX831" fmla="*/ 2683242 w 4140484"/>
              <a:gd name="connsiteY831" fmla="*/ 5694896 h 6859264"/>
              <a:gd name="connsiteX832" fmla="*/ 2742897 w 4140484"/>
              <a:gd name="connsiteY832" fmla="*/ 5678555 h 6859264"/>
              <a:gd name="connsiteX833" fmla="*/ 2778991 w 4140484"/>
              <a:gd name="connsiteY833" fmla="*/ 5723247 h 6859264"/>
              <a:gd name="connsiteX834" fmla="*/ 2793364 w 4140484"/>
              <a:gd name="connsiteY834" fmla="*/ 5909365 h 6859264"/>
              <a:gd name="connsiteX835" fmla="*/ 2798942 w 4140484"/>
              <a:gd name="connsiteY835" fmla="*/ 6405307 h 6859264"/>
              <a:gd name="connsiteX836" fmla="*/ 2781682 w 4140484"/>
              <a:gd name="connsiteY836" fmla="*/ 6586961 h 6859264"/>
              <a:gd name="connsiteX837" fmla="*/ 2757203 w 4140484"/>
              <a:gd name="connsiteY837" fmla="*/ 6813637 h 6859264"/>
              <a:gd name="connsiteX838" fmla="*/ 2805898 w 4140484"/>
              <a:gd name="connsiteY838" fmla="*/ 6842053 h 6859264"/>
              <a:gd name="connsiteX839" fmla="*/ 2809967 w 4140484"/>
              <a:gd name="connsiteY839" fmla="*/ 6826499 h 6859264"/>
              <a:gd name="connsiteX840" fmla="*/ 2843174 w 4140484"/>
              <a:gd name="connsiteY840" fmla="*/ 6527635 h 6859264"/>
              <a:gd name="connsiteX841" fmla="*/ 2850656 w 4140484"/>
              <a:gd name="connsiteY841" fmla="*/ 6372034 h 6859264"/>
              <a:gd name="connsiteX842" fmla="*/ 2852690 w 4140484"/>
              <a:gd name="connsiteY842" fmla="*/ 5975057 h 6859264"/>
              <a:gd name="connsiteX843" fmla="*/ 2852034 w 4140484"/>
              <a:gd name="connsiteY843" fmla="*/ 5969742 h 6859264"/>
              <a:gd name="connsiteX844" fmla="*/ 2831362 w 4140484"/>
              <a:gd name="connsiteY844" fmla="*/ 5723510 h 6859264"/>
              <a:gd name="connsiteX845" fmla="*/ 2888260 w 4140484"/>
              <a:gd name="connsiteY845" fmla="*/ 5663396 h 6859264"/>
              <a:gd name="connsiteX846" fmla="*/ 2984731 w 4140484"/>
              <a:gd name="connsiteY846" fmla="*/ 5668186 h 6859264"/>
              <a:gd name="connsiteX847" fmla="*/ 3209700 w 4140484"/>
              <a:gd name="connsiteY847" fmla="*/ 5610960 h 6859264"/>
              <a:gd name="connsiteX848" fmla="*/ 3430403 w 4140484"/>
              <a:gd name="connsiteY848" fmla="*/ 5453587 h 6859264"/>
              <a:gd name="connsiteX849" fmla="*/ 3494849 w 4140484"/>
              <a:gd name="connsiteY849" fmla="*/ 5394851 h 6859264"/>
              <a:gd name="connsiteX850" fmla="*/ 3509549 w 4140484"/>
              <a:gd name="connsiteY850" fmla="*/ 5376344 h 6859264"/>
              <a:gd name="connsiteX851" fmla="*/ 3580623 w 4140484"/>
              <a:gd name="connsiteY851" fmla="*/ 5271013 h 6859264"/>
              <a:gd name="connsiteX852" fmla="*/ 3704001 w 4140484"/>
              <a:gd name="connsiteY852" fmla="*/ 5172638 h 6859264"/>
              <a:gd name="connsiteX853" fmla="*/ 3742458 w 4140484"/>
              <a:gd name="connsiteY853" fmla="*/ 5143435 h 6859264"/>
              <a:gd name="connsiteX854" fmla="*/ 3886575 w 4140484"/>
              <a:gd name="connsiteY854" fmla="*/ 4928507 h 6859264"/>
              <a:gd name="connsiteX855" fmla="*/ 3909151 w 4140484"/>
              <a:gd name="connsiteY855" fmla="*/ 4889328 h 6859264"/>
              <a:gd name="connsiteX856" fmla="*/ 3957714 w 4140484"/>
              <a:gd name="connsiteY856" fmla="*/ 4809329 h 6859264"/>
              <a:gd name="connsiteX857" fmla="*/ 3958174 w 4140484"/>
              <a:gd name="connsiteY857" fmla="*/ 4806769 h 6859264"/>
              <a:gd name="connsiteX858" fmla="*/ 3998075 w 4140484"/>
              <a:gd name="connsiteY858" fmla="*/ 4703604 h 6859264"/>
              <a:gd name="connsiteX859" fmla="*/ 4005359 w 4140484"/>
              <a:gd name="connsiteY859" fmla="*/ 4672759 h 6859264"/>
              <a:gd name="connsiteX860" fmla="*/ 4011791 w 4140484"/>
              <a:gd name="connsiteY860" fmla="*/ 4641586 h 6859264"/>
              <a:gd name="connsiteX861" fmla="*/ 4079058 w 4140484"/>
              <a:gd name="connsiteY861" fmla="*/ 4452909 h 6859264"/>
              <a:gd name="connsiteX862" fmla="*/ 4080108 w 4140484"/>
              <a:gd name="connsiteY862" fmla="*/ 4437159 h 6859264"/>
              <a:gd name="connsiteX863" fmla="*/ 4086015 w 4140484"/>
              <a:gd name="connsiteY863" fmla="*/ 4363198 h 6859264"/>
              <a:gd name="connsiteX864" fmla="*/ 4088640 w 4140484"/>
              <a:gd name="connsiteY864" fmla="*/ 4243823 h 6859264"/>
              <a:gd name="connsiteX865" fmla="*/ 4084571 w 4140484"/>
              <a:gd name="connsiteY865" fmla="*/ 4193158 h 6859264"/>
              <a:gd name="connsiteX866" fmla="*/ 4101962 w 4140484"/>
              <a:gd name="connsiteY866" fmla="*/ 4091043 h 6859264"/>
              <a:gd name="connsiteX867" fmla="*/ 4101634 w 4140484"/>
              <a:gd name="connsiteY867" fmla="*/ 4085859 h 6859264"/>
              <a:gd name="connsiteX868" fmla="*/ 4109772 w 4140484"/>
              <a:gd name="connsiteY868" fmla="*/ 4016163 h 6859264"/>
              <a:gd name="connsiteX869" fmla="*/ 4112922 w 4140484"/>
              <a:gd name="connsiteY869" fmla="*/ 3992734 h 6859264"/>
              <a:gd name="connsiteX870" fmla="*/ 4117647 w 4140484"/>
              <a:gd name="connsiteY870" fmla="*/ 3957033 h 6859264"/>
              <a:gd name="connsiteX871" fmla="*/ 4131888 w 4140484"/>
              <a:gd name="connsiteY871" fmla="*/ 3861021 h 6859264"/>
              <a:gd name="connsiteX872" fmla="*/ 4140485 w 4140484"/>
              <a:gd name="connsiteY872" fmla="*/ 3788307 h 6859264"/>
              <a:gd name="connsiteX873" fmla="*/ 4139894 w 4140484"/>
              <a:gd name="connsiteY873" fmla="*/ 3766322 h 6859264"/>
              <a:gd name="connsiteX874" fmla="*/ 3168027 w 4140484"/>
              <a:gd name="connsiteY874" fmla="*/ 1716863 h 6859264"/>
              <a:gd name="connsiteX875" fmla="*/ 3182728 w 4140484"/>
              <a:gd name="connsiteY875" fmla="*/ 1754664 h 6859264"/>
              <a:gd name="connsiteX876" fmla="*/ 3171111 w 4140484"/>
              <a:gd name="connsiteY876" fmla="*/ 1777305 h 6859264"/>
              <a:gd name="connsiteX877" fmla="*/ 3154377 w 4140484"/>
              <a:gd name="connsiteY877" fmla="*/ 1755057 h 6859264"/>
              <a:gd name="connsiteX878" fmla="*/ 3168027 w 4140484"/>
              <a:gd name="connsiteY878" fmla="*/ 1716863 h 6859264"/>
              <a:gd name="connsiteX879" fmla="*/ 3152736 w 4140484"/>
              <a:gd name="connsiteY879" fmla="*/ 2568108 h 6859264"/>
              <a:gd name="connsiteX880" fmla="*/ 3174918 w 4140484"/>
              <a:gd name="connsiteY880" fmla="*/ 2553014 h 6859264"/>
              <a:gd name="connsiteX881" fmla="*/ 3178921 w 4140484"/>
              <a:gd name="connsiteY881" fmla="*/ 2586549 h 6859264"/>
              <a:gd name="connsiteX882" fmla="*/ 3162777 w 4140484"/>
              <a:gd name="connsiteY882" fmla="*/ 2670814 h 6859264"/>
              <a:gd name="connsiteX883" fmla="*/ 3153524 w 4140484"/>
              <a:gd name="connsiteY883" fmla="*/ 2711437 h 6859264"/>
              <a:gd name="connsiteX884" fmla="*/ 3139480 w 4140484"/>
              <a:gd name="connsiteY884" fmla="*/ 2676130 h 6859264"/>
              <a:gd name="connsiteX885" fmla="*/ 3139086 w 4140484"/>
              <a:gd name="connsiteY885" fmla="*/ 2649354 h 6859264"/>
              <a:gd name="connsiteX886" fmla="*/ 3152736 w 4140484"/>
              <a:gd name="connsiteY886" fmla="*/ 2568108 h 6859264"/>
              <a:gd name="connsiteX887" fmla="*/ 3137511 w 4140484"/>
              <a:gd name="connsiteY887" fmla="*/ 2041584 h 6859264"/>
              <a:gd name="connsiteX888" fmla="*/ 3124188 w 4140484"/>
              <a:gd name="connsiteY888" fmla="*/ 2071510 h 6859264"/>
              <a:gd name="connsiteX889" fmla="*/ 3104566 w 4140484"/>
              <a:gd name="connsiteY889" fmla="*/ 2050116 h 6859264"/>
              <a:gd name="connsiteX890" fmla="*/ 3097938 w 4140484"/>
              <a:gd name="connsiteY890" fmla="*/ 2032724 h 6859264"/>
              <a:gd name="connsiteX891" fmla="*/ 3111982 w 4140484"/>
              <a:gd name="connsiteY891" fmla="*/ 2003258 h 6859264"/>
              <a:gd name="connsiteX892" fmla="*/ 3132457 w 4140484"/>
              <a:gd name="connsiteY892" fmla="*/ 2021108 h 6859264"/>
              <a:gd name="connsiteX893" fmla="*/ 3137511 w 4140484"/>
              <a:gd name="connsiteY893" fmla="*/ 2041584 h 6859264"/>
              <a:gd name="connsiteX894" fmla="*/ 3094066 w 4140484"/>
              <a:gd name="connsiteY894" fmla="*/ 1700390 h 6859264"/>
              <a:gd name="connsiteX895" fmla="*/ 3129964 w 4140484"/>
              <a:gd name="connsiteY895" fmla="*/ 1732088 h 6859264"/>
              <a:gd name="connsiteX896" fmla="*/ 3123138 w 4140484"/>
              <a:gd name="connsiteY896" fmla="*/ 1795090 h 6859264"/>
              <a:gd name="connsiteX897" fmla="*/ 3077659 w 4140484"/>
              <a:gd name="connsiteY897" fmla="*/ 1718372 h 6859264"/>
              <a:gd name="connsiteX898" fmla="*/ 3094066 w 4140484"/>
              <a:gd name="connsiteY898" fmla="*/ 1700390 h 6859264"/>
              <a:gd name="connsiteX899" fmla="*/ 3076543 w 4140484"/>
              <a:gd name="connsiteY899" fmla="*/ 2420448 h 6859264"/>
              <a:gd name="connsiteX900" fmla="*/ 3088881 w 4140484"/>
              <a:gd name="connsiteY900" fmla="*/ 2391900 h 6859264"/>
              <a:gd name="connsiteX901" fmla="*/ 3100628 w 4140484"/>
              <a:gd name="connsiteY901" fmla="*/ 2423794 h 6859264"/>
              <a:gd name="connsiteX902" fmla="*/ 3086190 w 4140484"/>
              <a:gd name="connsiteY902" fmla="*/ 2454705 h 6859264"/>
              <a:gd name="connsiteX903" fmla="*/ 3076543 w 4140484"/>
              <a:gd name="connsiteY903" fmla="*/ 2420448 h 6859264"/>
              <a:gd name="connsiteX904" fmla="*/ 3079562 w 4140484"/>
              <a:gd name="connsiteY904" fmla="*/ 2786317 h 6859264"/>
              <a:gd name="connsiteX905" fmla="*/ 3100103 w 4140484"/>
              <a:gd name="connsiteY905" fmla="*/ 2812568 h 6859264"/>
              <a:gd name="connsiteX906" fmla="*/ 3077987 w 4140484"/>
              <a:gd name="connsiteY906" fmla="*/ 2835865 h 6859264"/>
              <a:gd name="connsiteX907" fmla="*/ 3064796 w 4140484"/>
              <a:gd name="connsiteY907" fmla="*/ 2802133 h 6859264"/>
              <a:gd name="connsiteX908" fmla="*/ 3079562 w 4140484"/>
              <a:gd name="connsiteY908" fmla="*/ 2786317 h 6859264"/>
              <a:gd name="connsiteX909" fmla="*/ 2614465 w 4140484"/>
              <a:gd name="connsiteY909" fmla="*/ 1805918 h 6859264"/>
              <a:gd name="connsiteX910" fmla="*/ 2638813 w 4140484"/>
              <a:gd name="connsiteY910" fmla="*/ 1838797 h 6859264"/>
              <a:gd name="connsiteX911" fmla="*/ 2631659 w 4140484"/>
              <a:gd name="connsiteY911" fmla="*/ 1847525 h 6859264"/>
              <a:gd name="connsiteX912" fmla="*/ 2606065 w 4140484"/>
              <a:gd name="connsiteY912" fmla="*/ 1815894 h 6859264"/>
              <a:gd name="connsiteX913" fmla="*/ 2614465 w 4140484"/>
              <a:gd name="connsiteY913" fmla="*/ 1805918 h 6859264"/>
              <a:gd name="connsiteX914" fmla="*/ 2609740 w 4140484"/>
              <a:gd name="connsiteY914" fmla="*/ 2001683 h 6859264"/>
              <a:gd name="connsiteX915" fmla="*/ 2582636 w 4140484"/>
              <a:gd name="connsiteY915" fmla="*/ 1977270 h 6859264"/>
              <a:gd name="connsiteX916" fmla="*/ 2598583 w 4140484"/>
              <a:gd name="connsiteY916" fmla="*/ 1956729 h 6859264"/>
              <a:gd name="connsiteX917" fmla="*/ 2620962 w 4140484"/>
              <a:gd name="connsiteY917" fmla="*/ 1987508 h 6859264"/>
              <a:gd name="connsiteX918" fmla="*/ 2609740 w 4140484"/>
              <a:gd name="connsiteY918" fmla="*/ 2001683 h 6859264"/>
              <a:gd name="connsiteX919" fmla="*/ 2695711 w 4140484"/>
              <a:gd name="connsiteY919" fmla="*/ 2421104 h 6859264"/>
              <a:gd name="connsiteX920" fmla="*/ 2668148 w 4140484"/>
              <a:gd name="connsiteY920" fmla="*/ 2378578 h 6859264"/>
              <a:gd name="connsiteX921" fmla="*/ 2632775 w 4140484"/>
              <a:gd name="connsiteY921" fmla="*/ 2341170 h 6859264"/>
              <a:gd name="connsiteX922" fmla="*/ 2616959 w 4140484"/>
              <a:gd name="connsiteY922" fmla="*/ 2301532 h 6859264"/>
              <a:gd name="connsiteX923" fmla="*/ 2636056 w 4140484"/>
              <a:gd name="connsiteY923" fmla="*/ 2289653 h 6859264"/>
              <a:gd name="connsiteX924" fmla="*/ 2657713 w 4140484"/>
              <a:gd name="connsiteY924" fmla="*/ 2267275 h 6859264"/>
              <a:gd name="connsiteX925" fmla="*/ 2677532 w 4140484"/>
              <a:gd name="connsiteY925" fmla="*/ 2265175 h 6859264"/>
              <a:gd name="connsiteX926" fmla="*/ 2695711 w 4140484"/>
              <a:gd name="connsiteY926" fmla="*/ 2421104 h 6859264"/>
              <a:gd name="connsiteX927" fmla="*/ 2746309 w 4140484"/>
              <a:gd name="connsiteY927" fmla="*/ 2682167 h 6859264"/>
              <a:gd name="connsiteX928" fmla="*/ 2737647 w 4140484"/>
              <a:gd name="connsiteY928" fmla="*/ 2691224 h 6859264"/>
              <a:gd name="connsiteX929" fmla="*/ 2728590 w 4140484"/>
              <a:gd name="connsiteY929" fmla="*/ 2680330 h 6859264"/>
              <a:gd name="connsiteX930" fmla="*/ 2723537 w 4140484"/>
              <a:gd name="connsiteY930" fmla="*/ 2648829 h 6859264"/>
              <a:gd name="connsiteX931" fmla="*/ 2719534 w 4140484"/>
              <a:gd name="connsiteY931" fmla="*/ 2558001 h 6859264"/>
              <a:gd name="connsiteX932" fmla="*/ 2722487 w 4140484"/>
              <a:gd name="connsiteY932" fmla="*/ 2541267 h 6859264"/>
              <a:gd name="connsiteX933" fmla="*/ 2738697 w 4140484"/>
              <a:gd name="connsiteY933" fmla="*/ 2551635 h 6859264"/>
              <a:gd name="connsiteX934" fmla="*/ 2760419 w 4140484"/>
              <a:gd name="connsiteY934" fmla="*/ 2626713 h 6859264"/>
              <a:gd name="connsiteX935" fmla="*/ 2746309 w 4140484"/>
              <a:gd name="connsiteY935" fmla="*/ 2682167 h 6859264"/>
              <a:gd name="connsiteX936" fmla="*/ 2768097 w 4140484"/>
              <a:gd name="connsiteY936" fmla="*/ 2394459 h 6859264"/>
              <a:gd name="connsiteX937" fmla="*/ 2763175 w 4140484"/>
              <a:gd name="connsiteY937" fmla="*/ 2400563 h 6859264"/>
              <a:gd name="connsiteX938" fmla="*/ 2743553 w 4140484"/>
              <a:gd name="connsiteY938" fmla="*/ 2416510 h 6859264"/>
              <a:gd name="connsiteX939" fmla="*/ 2728459 w 4140484"/>
              <a:gd name="connsiteY939" fmla="*/ 2381072 h 6859264"/>
              <a:gd name="connsiteX940" fmla="*/ 2760419 w 4140484"/>
              <a:gd name="connsiteY940" fmla="*/ 2337430 h 6859264"/>
              <a:gd name="connsiteX941" fmla="*/ 2769804 w 4140484"/>
              <a:gd name="connsiteY941" fmla="*/ 2322401 h 6859264"/>
              <a:gd name="connsiteX942" fmla="*/ 2782601 w 4140484"/>
              <a:gd name="connsiteY942" fmla="*/ 2284469 h 6859264"/>
              <a:gd name="connsiteX943" fmla="*/ 2798942 w 4140484"/>
              <a:gd name="connsiteY943" fmla="*/ 2262221 h 6859264"/>
              <a:gd name="connsiteX944" fmla="*/ 2814824 w 4140484"/>
              <a:gd name="connsiteY944" fmla="*/ 2293853 h 6859264"/>
              <a:gd name="connsiteX945" fmla="*/ 2768097 w 4140484"/>
              <a:gd name="connsiteY945" fmla="*/ 2394459 h 6859264"/>
              <a:gd name="connsiteX946" fmla="*/ 2852559 w 4140484"/>
              <a:gd name="connsiteY946" fmla="*/ 4746721 h 6859264"/>
              <a:gd name="connsiteX947" fmla="*/ 2829590 w 4140484"/>
              <a:gd name="connsiteY947" fmla="*/ 4951936 h 6859264"/>
              <a:gd name="connsiteX948" fmla="*/ 2814824 w 4140484"/>
              <a:gd name="connsiteY948" fmla="*/ 5120203 h 6859264"/>
              <a:gd name="connsiteX949" fmla="*/ 2806292 w 4140484"/>
              <a:gd name="connsiteY949" fmla="*/ 5158923 h 6859264"/>
              <a:gd name="connsiteX950" fmla="*/ 2777088 w 4140484"/>
              <a:gd name="connsiteY950" fmla="*/ 5268650 h 6859264"/>
              <a:gd name="connsiteX951" fmla="*/ 2772035 w 4140484"/>
              <a:gd name="connsiteY951" fmla="*/ 5319314 h 6859264"/>
              <a:gd name="connsiteX952" fmla="*/ 2764357 w 4140484"/>
              <a:gd name="connsiteY952" fmla="*/ 5332243 h 6859264"/>
              <a:gd name="connsiteX953" fmla="*/ 2751625 w 4140484"/>
              <a:gd name="connsiteY953" fmla="*/ 5321283 h 6859264"/>
              <a:gd name="connsiteX954" fmla="*/ 2716580 w 4140484"/>
              <a:gd name="connsiteY954" fmla="*/ 5205911 h 6859264"/>
              <a:gd name="connsiteX955" fmla="*/ 2576139 w 4140484"/>
              <a:gd name="connsiteY955" fmla="*/ 4805719 h 6859264"/>
              <a:gd name="connsiteX956" fmla="*/ 2576205 w 4140484"/>
              <a:gd name="connsiteY956" fmla="*/ 4714367 h 6859264"/>
              <a:gd name="connsiteX957" fmla="*/ 2625162 w 4140484"/>
              <a:gd name="connsiteY957" fmla="*/ 4692119 h 6859264"/>
              <a:gd name="connsiteX958" fmla="*/ 2744340 w 4140484"/>
              <a:gd name="connsiteY958" fmla="*/ 4710364 h 6859264"/>
              <a:gd name="connsiteX959" fmla="*/ 2826965 w 4140484"/>
              <a:gd name="connsiteY959" fmla="*/ 4718238 h 6859264"/>
              <a:gd name="connsiteX960" fmla="*/ 2852559 w 4140484"/>
              <a:gd name="connsiteY960" fmla="*/ 4746721 h 6859264"/>
              <a:gd name="connsiteX961" fmla="*/ 2938136 w 4140484"/>
              <a:gd name="connsiteY961" fmla="*/ 4711545 h 6859264"/>
              <a:gd name="connsiteX962" fmla="*/ 2922977 w 4140484"/>
              <a:gd name="connsiteY962" fmla="*/ 4930541 h 6859264"/>
              <a:gd name="connsiteX963" fmla="*/ 2877104 w 4140484"/>
              <a:gd name="connsiteY963" fmla="*/ 4986652 h 6859264"/>
              <a:gd name="connsiteX964" fmla="*/ 2865159 w 4140484"/>
              <a:gd name="connsiteY964" fmla="*/ 4967292 h 6859264"/>
              <a:gd name="connsiteX965" fmla="*/ 2874150 w 4140484"/>
              <a:gd name="connsiteY965" fmla="*/ 4914594 h 6859264"/>
              <a:gd name="connsiteX966" fmla="*/ 2895348 w 4140484"/>
              <a:gd name="connsiteY966" fmla="*/ 4731101 h 6859264"/>
              <a:gd name="connsiteX967" fmla="*/ 2912148 w 4140484"/>
              <a:gd name="connsiteY967" fmla="*/ 4702685 h 6859264"/>
              <a:gd name="connsiteX968" fmla="*/ 2931180 w 4140484"/>
              <a:gd name="connsiteY968" fmla="*/ 4695400 h 6859264"/>
              <a:gd name="connsiteX969" fmla="*/ 2938136 w 4140484"/>
              <a:gd name="connsiteY969" fmla="*/ 4711545 h 6859264"/>
              <a:gd name="connsiteX970" fmla="*/ 2910639 w 4140484"/>
              <a:gd name="connsiteY970" fmla="*/ 3958149 h 6859264"/>
              <a:gd name="connsiteX971" fmla="*/ 2904076 w 4140484"/>
              <a:gd name="connsiteY971" fmla="*/ 3962677 h 6859264"/>
              <a:gd name="connsiteX972" fmla="*/ 2791461 w 4140484"/>
              <a:gd name="connsiteY972" fmla="*/ 4067221 h 6859264"/>
              <a:gd name="connsiteX973" fmla="*/ 2765275 w 4140484"/>
              <a:gd name="connsiteY973" fmla="*/ 4085005 h 6859264"/>
              <a:gd name="connsiteX974" fmla="*/ 2586114 w 4140484"/>
              <a:gd name="connsiteY974" fmla="*/ 4255635 h 6859264"/>
              <a:gd name="connsiteX975" fmla="*/ 2566951 w 4140484"/>
              <a:gd name="connsiteY975" fmla="*/ 4318768 h 6859264"/>
              <a:gd name="connsiteX976" fmla="*/ 2550085 w 4140484"/>
              <a:gd name="connsiteY976" fmla="*/ 4383214 h 6859264"/>
              <a:gd name="connsiteX977" fmla="*/ 2543457 w 4140484"/>
              <a:gd name="connsiteY977" fmla="*/ 4495567 h 6859264"/>
              <a:gd name="connsiteX978" fmla="*/ 2551463 w 4140484"/>
              <a:gd name="connsiteY978" fmla="*/ 4559028 h 6859264"/>
              <a:gd name="connsiteX979" fmla="*/ 2570233 w 4140484"/>
              <a:gd name="connsiteY979" fmla="*/ 4614154 h 6859264"/>
              <a:gd name="connsiteX980" fmla="*/ 2557501 w 4140484"/>
              <a:gd name="connsiteY980" fmla="*/ 4685097 h 6859264"/>
              <a:gd name="connsiteX981" fmla="*/ 2529281 w 4140484"/>
              <a:gd name="connsiteY981" fmla="*/ 4681816 h 6859264"/>
              <a:gd name="connsiteX982" fmla="*/ 2497846 w 4140484"/>
              <a:gd name="connsiteY982" fmla="*/ 4601882 h 6859264"/>
              <a:gd name="connsiteX983" fmla="*/ 2317635 w 4140484"/>
              <a:gd name="connsiteY983" fmla="*/ 4197162 h 6859264"/>
              <a:gd name="connsiteX984" fmla="*/ 2286331 w 4140484"/>
              <a:gd name="connsiteY984" fmla="*/ 4112306 h 6859264"/>
              <a:gd name="connsiteX985" fmla="*/ 2333451 w 4140484"/>
              <a:gd name="connsiteY985" fmla="*/ 4062233 h 6859264"/>
              <a:gd name="connsiteX986" fmla="*/ 2386674 w 4140484"/>
              <a:gd name="connsiteY986" fmla="*/ 4068008 h 6859264"/>
              <a:gd name="connsiteX987" fmla="*/ 2594843 w 4140484"/>
              <a:gd name="connsiteY987" fmla="*/ 4030667 h 6859264"/>
              <a:gd name="connsiteX988" fmla="*/ 2751034 w 4140484"/>
              <a:gd name="connsiteY988" fmla="*/ 3924679 h 6859264"/>
              <a:gd name="connsiteX989" fmla="*/ 2790542 w 4140484"/>
              <a:gd name="connsiteY989" fmla="*/ 3888453 h 6859264"/>
              <a:gd name="connsiteX990" fmla="*/ 2848950 w 4140484"/>
              <a:gd name="connsiteY990" fmla="*/ 3815608 h 6859264"/>
              <a:gd name="connsiteX991" fmla="*/ 2906110 w 4140484"/>
              <a:gd name="connsiteY991" fmla="*/ 3742171 h 6859264"/>
              <a:gd name="connsiteX992" fmla="*/ 2922517 w 4140484"/>
              <a:gd name="connsiteY992" fmla="*/ 3751096 h 6859264"/>
              <a:gd name="connsiteX993" fmla="*/ 2938202 w 4140484"/>
              <a:gd name="connsiteY993" fmla="*/ 3902891 h 6859264"/>
              <a:gd name="connsiteX994" fmla="*/ 2910639 w 4140484"/>
              <a:gd name="connsiteY994" fmla="*/ 3958149 h 6859264"/>
              <a:gd name="connsiteX995" fmla="*/ 2976988 w 4140484"/>
              <a:gd name="connsiteY995" fmla="*/ 3667226 h 6859264"/>
              <a:gd name="connsiteX996" fmla="*/ 2992869 w 4140484"/>
              <a:gd name="connsiteY996" fmla="*/ 3659219 h 6859264"/>
              <a:gd name="connsiteX997" fmla="*/ 2999760 w 4140484"/>
              <a:gd name="connsiteY997" fmla="*/ 3675101 h 6859264"/>
              <a:gd name="connsiteX998" fmla="*/ 2992147 w 4140484"/>
              <a:gd name="connsiteY998" fmla="*/ 3784303 h 6859264"/>
              <a:gd name="connsiteX999" fmla="*/ 2975806 w 4140484"/>
              <a:gd name="connsiteY999" fmla="*/ 3882153 h 6859264"/>
              <a:gd name="connsiteX1000" fmla="*/ 2963796 w 4140484"/>
              <a:gd name="connsiteY1000" fmla="*/ 3899478 h 6859264"/>
              <a:gd name="connsiteX1001" fmla="*/ 2956184 w 4140484"/>
              <a:gd name="connsiteY1001" fmla="*/ 3881300 h 6859264"/>
              <a:gd name="connsiteX1002" fmla="*/ 2949227 w 4140484"/>
              <a:gd name="connsiteY1002" fmla="*/ 3746371 h 6859264"/>
              <a:gd name="connsiteX1003" fmla="*/ 2976988 w 4140484"/>
              <a:gd name="connsiteY1003" fmla="*/ 3667226 h 685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</a:cxnLst>
            <a:rect l="l" t="t" r="r" b="b"/>
            <a:pathLst>
              <a:path w="4140484" h="6859264">
                <a:moveTo>
                  <a:pt x="4139894" y="3766322"/>
                </a:moveTo>
                <a:cubicBezTo>
                  <a:pt x="4137597" y="3709226"/>
                  <a:pt x="4132544" y="3652394"/>
                  <a:pt x="4125588" y="3595692"/>
                </a:cubicBezTo>
                <a:cubicBezTo>
                  <a:pt x="4125260" y="3593067"/>
                  <a:pt x="4125260" y="3590245"/>
                  <a:pt x="4125785" y="3587620"/>
                </a:cubicBezTo>
                <a:cubicBezTo>
                  <a:pt x="4136876" y="3532100"/>
                  <a:pt x="4121585" y="3476776"/>
                  <a:pt x="4124669" y="3421256"/>
                </a:cubicBezTo>
                <a:cubicBezTo>
                  <a:pt x="4125522" y="3406162"/>
                  <a:pt x="4120666" y="3391068"/>
                  <a:pt x="4118500" y="3375974"/>
                </a:cubicBezTo>
                <a:cubicBezTo>
                  <a:pt x="4117188" y="3366917"/>
                  <a:pt x="4114037" y="3357467"/>
                  <a:pt x="4103997" y="3355301"/>
                </a:cubicBezTo>
                <a:cubicBezTo>
                  <a:pt x="4094415" y="3353201"/>
                  <a:pt x="4090018" y="3361864"/>
                  <a:pt x="4085686" y="3368558"/>
                </a:cubicBezTo>
                <a:cubicBezTo>
                  <a:pt x="4064095" y="3401765"/>
                  <a:pt x="4043423" y="3435563"/>
                  <a:pt x="4035810" y="3475201"/>
                </a:cubicBezTo>
                <a:cubicBezTo>
                  <a:pt x="4026754" y="3522387"/>
                  <a:pt x="3993087" y="3559991"/>
                  <a:pt x="3984621" y="3607439"/>
                </a:cubicBezTo>
                <a:cubicBezTo>
                  <a:pt x="3983900" y="3611639"/>
                  <a:pt x="3980290" y="3615249"/>
                  <a:pt x="3977534" y="3618793"/>
                </a:cubicBezTo>
                <a:cubicBezTo>
                  <a:pt x="3958896" y="3642812"/>
                  <a:pt x="3938289" y="3665651"/>
                  <a:pt x="3935204" y="3698201"/>
                </a:cubicBezTo>
                <a:cubicBezTo>
                  <a:pt x="3934548" y="3705223"/>
                  <a:pt x="3929035" y="3711261"/>
                  <a:pt x="3923654" y="3716052"/>
                </a:cubicBezTo>
                <a:cubicBezTo>
                  <a:pt x="3903835" y="3733705"/>
                  <a:pt x="3896091" y="3757069"/>
                  <a:pt x="3889988" y="3781941"/>
                </a:cubicBezTo>
                <a:cubicBezTo>
                  <a:pt x="3880800" y="3819348"/>
                  <a:pt x="3872596" y="3857215"/>
                  <a:pt x="3854024" y="3891669"/>
                </a:cubicBezTo>
                <a:cubicBezTo>
                  <a:pt x="3843130" y="3911882"/>
                  <a:pt x="3796010" y="3994703"/>
                  <a:pt x="3778881" y="4009600"/>
                </a:cubicBezTo>
                <a:cubicBezTo>
                  <a:pt x="3722442" y="4058689"/>
                  <a:pt x="3667316" y="4153979"/>
                  <a:pt x="3634502" y="4180230"/>
                </a:cubicBezTo>
                <a:lnTo>
                  <a:pt x="3555750" y="4291796"/>
                </a:lnTo>
                <a:cubicBezTo>
                  <a:pt x="3496686" y="4390236"/>
                  <a:pt x="3444185" y="4423049"/>
                  <a:pt x="3411371" y="4449300"/>
                </a:cubicBezTo>
                <a:cubicBezTo>
                  <a:pt x="3404940" y="4454419"/>
                  <a:pt x="3284055" y="4588166"/>
                  <a:pt x="3280118" y="4593679"/>
                </a:cubicBezTo>
                <a:cubicBezTo>
                  <a:pt x="3272308" y="4604573"/>
                  <a:pt x="3183056" y="4649790"/>
                  <a:pt x="3174590" y="4660225"/>
                </a:cubicBezTo>
                <a:cubicBezTo>
                  <a:pt x="3145648" y="4696057"/>
                  <a:pt x="3125107" y="4736811"/>
                  <a:pt x="3102991" y="4776909"/>
                </a:cubicBezTo>
                <a:cubicBezTo>
                  <a:pt x="3072278" y="4832626"/>
                  <a:pt x="3025420" y="4874824"/>
                  <a:pt x="2973181" y="4910656"/>
                </a:cubicBezTo>
                <a:cubicBezTo>
                  <a:pt x="2963534" y="4917285"/>
                  <a:pt x="2957365" y="4911772"/>
                  <a:pt x="2956381" y="4902059"/>
                </a:cubicBezTo>
                <a:cubicBezTo>
                  <a:pt x="2955199" y="4890509"/>
                  <a:pt x="2956118" y="4878762"/>
                  <a:pt x="2956118" y="4867080"/>
                </a:cubicBezTo>
                <a:cubicBezTo>
                  <a:pt x="2955659" y="4867080"/>
                  <a:pt x="2955199" y="4867015"/>
                  <a:pt x="2954740" y="4867015"/>
                </a:cubicBezTo>
                <a:cubicBezTo>
                  <a:pt x="2958940" y="4817926"/>
                  <a:pt x="2963075" y="4768837"/>
                  <a:pt x="2967340" y="4719813"/>
                </a:cubicBezTo>
                <a:cubicBezTo>
                  <a:pt x="2968784" y="4703341"/>
                  <a:pt x="2976594" y="4692579"/>
                  <a:pt x="2992278" y="4685097"/>
                </a:cubicBezTo>
                <a:cubicBezTo>
                  <a:pt x="3028701" y="4667837"/>
                  <a:pt x="3064731" y="4651824"/>
                  <a:pt x="3104894" y="4643030"/>
                </a:cubicBezTo>
                <a:cubicBezTo>
                  <a:pt x="3132589" y="4636992"/>
                  <a:pt x="3193950" y="4588757"/>
                  <a:pt x="3214425" y="4567363"/>
                </a:cubicBezTo>
                <a:cubicBezTo>
                  <a:pt x="3249339" y="4530874"/>
                  <a:pt x="3293177" y="4482048"/>
                  <a:pt x="3325991" y="4449234"/>
                </a:cubicBezTo>
                <a:lnTo>
                  <a:pt x="3470370" y="4265479"/>
                </a:lnTo>
                <a:cubicBezTo>
                  <a:pt x="3470107" y="4265217"/>
                  <a:pt x="3667513" y="4068927"/>
                  <a:pt x="3667250" y="4068599"/>
                </a:cubicBezTo>
                <a:cubicBezTo>
                  <a:pt x="3664887" y="4065711"/>
                  <a:pt x="3751318" y="3953883"/>
                  <a:pt x="3752565" y="3950471"/>
                </a:cubicBezTo>
                <a:cubicBezTo>
                  <a:pt x="3754140" y="3946205"/>
                  <a:pt x="3802901" y="3869094"/>
                  <a:pt x="3805067" y="3865156"/>
                </a:cubicBezTo>
                <a:cubicBezTo>
                  <a:pt x="3860061" y="3764287"/>
                  <a:pt x="3882440" y="3707520"/>
                  <a:pt x="3891759" y="3595102"/>
                </a:cubicBezTo>
                <a:cubicBezTo>
                  <a:pt x="3897075" y="3531312"/>
                  <a:pt x="3918535" y="3473298"/>
                  <a:pt x="3933301" y="3412922"/>
                </a:cubicBezTo>
                <a:cubicBezTo>
                  <a:pt x="3941111" y="3380896"/>
                  <a:pt x="3951217" y="3349198"/>
                  <a:pt x="3959552" y="3317107"/>
                </a:cubicBezTo>
                <a:cubicBezTo>
                  <a:pt x="3969134" y="3280093"/>
                  <a:pt x="3961455" y="3240323"/>
                  <a:pt x="3973990" y="3205541"/>
                </a:cubicBezTo>
                <a:cubicBezTo>
                  <a:pt x="3998009" y="3138470"/>
                  <a:pt x="3991184" y="3073106"/>
                  <a:pt x="3976287" y="3006757"/>
                </a:cubicBezTo>
                <a:cubicBezTo>
                  <a:pt x="3974056" y="2996716"/>
                  <a:pt x="3974252" y="2983329"/>
                  <a:pt x="3960077" y="2981950"/>
                </a:cubicBezTo>
                <a:cubicBezTo>
                  <a:pt x="3945770" y="2980572"/>
                  <a:pt x="3939733" y="2992188"/>
                  <a:pt x="3935729" y="3003279"/>
                </a:cubicBezTo>
                <a:cubicBezTo>
                  <a:pt x="3925623" y="3031564"/>
                  <a:pt x="3910200" y="3056634"/>
                  <a:pt x="3891956" y="3080128"/>
                </a:cubicBezTo>
                <a:cubicBezTo>
                  <a:pt x="3851464" y="3132367"/>
                  <a:pt x="3819636" y="3189200"/>
                  <a:pt x="3798241" y="3251873"/>
                </a:cubicBezTo>
                <a:cubicBezTo>
                  <a:pt x="3787347" y="3283637"/>
                  <a:pt x="3767987" y="3308641"/>
                  <a:pt x="3737668" y="3324457"/>
                </a:cubicBezTo>
                <a:cubicBezTo>
                  <a:pt x="3728152" y="3329444"/>
                  <a:pt x="3717980" y="3334957"/>
                  <a:pt x="3712401" y="3344145"/>
                </a:cubicBezTo>
                <a:cubicBezTo>
                  <a:pt x="3697504" y="3368624"/>
                  <a:pt x="3672960" y="3379255"/>
                  <a:pt x="3649531" y="3392709"/>
                </a:cubicBezTo>
                <a:cubicBezTo>
                  <a:pt x="3592632" y="3425456"/>
                  <a:pt x="3545972" y="3472576"/>
                  <a:pt x="3489533" y="3506702"/>
                </a:cubicBezTo>
                <a:cubicBezTo>
                  <a:pt x="3458688" y="3525340"/>
                  <a:pt x="3433422" y="3553954"/>
                  <a:pt x="3400937" y="3571739"/>
                </a:cubicBezTo>
                <a:cubicBezTo>
                  <a:pt x="3375999" y="3585389"/>
                  <a:pt x="3355523" y="3603502"/>
                  <a:pt x="3340363" y="3627718"/>
                </a:cubicBezTo>
                <a:cubicBezTo>
                  <a:pt x="3332094" y="3640909"/>
                  <a:pt x="3321725" y="3652328"/>
                  <a:pt x="3305646" y="3655675"/>
                </a:cubicBezTo>
                <a:cubicBezTo>
                  <a:pt x="3287402" y="3659482"/>
                  <a:pt x="3273161" y="3669850"/>
                  <a:pt x="3258854" y="3681007"/>
                </a:cubicBezTo>
                <a:cubicBezTo>
                  <a:pt x="3202941" y="3724780"/>
                  <a:pt x="3158774" y="3783910"/>
                  <a:pt x="3089669" y="3810751"/>
                </a:cubicBezTo>
                <a:cubicBezTo>
                  <a:pt x="3079890" y="3814558"/>
                  <a:pt x="3073787" y="3825189"/>
                  <a:pt x="3065059" y="3831423"/>
                </a:cubicBezTo>
                <a:cubicBezTo>
                  <a:pt x="3048914" y="3843040"/>
                  <a:pt x="3036773" y="3860562"/>
                  <a:pt x="3017151" y="3866928"/>
                </a:cubicBezTo>
                <a:cubicBezTo>
                  <a:pt x="3011967" y="3860562"/>
                  <a:pt x="3014460" y="3855115"/>
                  <a:pt x="3015051" y="3849996"/>
                </a:cubicBezTo>
                <a:cubicBezTo>
                  <a:pt x="3021089" y="3799201"/>
                  <a:pt x="3028505" y="3748602"/>
                  <a:pt x="3034870" y="3697873"/>
                </a:cubicBezTo>
                <a:cubicBezTo>
                  <a:pt x="3042089" y="3640318"/>
                  <a:pt x="3043533" y="3580664"/>
                  <a:pt x="3088619" y="3535578"/>
                </a:cubicBezTo>
                <a:cubicBezTo>
                  <a:pt x="3091047" y="3533150"/>
                  <a:pt x="3092162" y="3529344"/>
                  <a:pt x="3093278" y="3525931"/>
                </a:cubicBezTo>
                <a:cubicBezTo>
                  <a:pt x="3099972" y="3505455"/>
                  <a:pt x="3113097" y="3490099"/>
                  <a:pt x="3130488" y="3477826"/>
                </a:cubicBezTo>
                <a:cubicBezTo>
                  <a:pt x="3140004" y="3471067"/>
                  <a:pt x="3147289" y="3461682"/>
                  <a:pt x="3155558" y="3453479"/>
                </a:cubicBezTo>
                <a:cubicBezTo>
                  <a:pt x="3213835" y="3395924"/>
                  <a:pt x="3229388" y="3312578"/>
                  <a:pt x="3278608" y="3249576"/>
                </a:cubicBezTo>
                <a:cubicBezTo>
                  <a:pt x="3280708" y="3246886"/>
                  <a:pt x="3281627" y="3243014"/>
                  <a:pt x="3282218" y="3239470"/>
                </a:cubicBezTo>
                <a:cubicBezTo>
                  <a:pt x="3286418" y="3214204"/>
                  <a:pt x="3298231" y="3191956"/>
                  <a:pt x="3309781" y="3169643"/>
                </a:cubicBezTo>
                <a:cubicBezTo>
                  <a:pt x="3320216" y="3149561"/>
                  <a:pt x="3328025" y="3128495"/>
                  <a:pt x="3331766" y="3106248"/>
                </a:cubicBezTo>
                <a:cubicBezTo>
                  <a:pt x="3336032" y="3081047"/>
                  <a:pt x="3345154" y="3057815"/>
                  <a:pt x="3358082" y="3036027"/>
                </a:cubicBezTo>
                <a:cubicBezTo>
                  <a:pt x="3368386" y="3018701"/>
                  <a:pt x="3374358" y="3000260"/>
                  <a:pt x="3377048" y="2980441"/>
                </a:cubicBezTo>
                <a:cubicBezTo>
                  <a:pt x="3384267" y="2926889"/>
                  <a:pt x="3398049" y="2874913"/>
                  <a:pt x="3413734" y="2823330"/>
                </a:cubicBezTo>
                <a:cubicBezTo>
                  <a:pt x="3432044" y="2763216"/>
                  <a:pt x="3437622" y="2701986"/>
                  <a:pt x="3424037" y="2639904"/>
                </a:cubicBezTo>
                <a:cubicBezTo>
                  <a:pt x="3418590" y="2615031"/>
                  <a:pt x="3419246" y="2590093"/>
                  <a:pt x="3422725" y="2564958"/>
                </a:cubicBezTo>
                <a:cubicBezTo>
                  <a:pt x="3425547" y="2544613"/>
                  <a:pt x="3431256" y="2524400"/>
                  <a:pt x="3429222" y="2503597"/>
                </a:cubicBezTo>
                <a:cubicBezTo>
                  <a:pt x="3428237" y="2493490"/>
                  <a:pt x="3424496" y="2483646"/>
                  <a:pt x="3414652" y="2479315"/>
                </a:cubicBezTo>
                <a:cubicBezTo>
                  <a:pt x="3403365" y="2474393"/>
                  <a:pt x="3396211" y="2483384"/>
                  <a:pt x="3389321" y="2490078"/>
                </a:cubicBezTo>
                <a:cubicBezTo>
                  <a:pt x="3370879" y="2507863"/>
                  <a:pt x="3360314" y="2530897"/>
                  <a:pt x="3348894" y="2553276"/>
                </a:cubicBezTo>
                <a:cubicBezTo>
                  <a:pt x="3333735" y="2582874"/>
                  <a:pt x="3318641" y="2612603"/>
                  <a:pt x="3292390" y="2634456"/>
                </a:cubicBezTo>
                <a:cubicBezTo>
                  <a:pt x="3283268" y="2642004"/>
                  <a:pt x="3273686" y="2650732"/>
                  <a:pt x="3261939" y="2639510"/>
                </a:cubicBezTo>
                <a:cubicBezTo>
                  <a:pt x="3251701" y="2629731"/>
                  <a:pt x="3256886" y="2619559"/>
                  <a:pt x="3263842" y="2610700"/>
                </a:cubicBezTo>
                <a:cubicBezTo>
                  <a:pt x="3291865" y="2575064"/>
                  <a:pt x="3280774" y="2536541"/>
                  <a:pt x="3270799" y="2499200"/>
                </a:cubicBezTo>
                <a:cubicBezTo>
                  <a:pt x="3260561" y="2460611"/>
                  <a:pt x="3253473" y="2423073"/>
                  <a:pt x="3273818" y="2385665"/>
                </a:cubicBezTo>
                <a:cubicBezTo>
                  <a:pt x="3293637" y="2349242"/>
                  <a:pt x="3293637" y="2349111"/>
                  <a:pt x="3259445" y="2324042"/>
                </a:cubicBezTo>
                <a:cubicBezTo>
                  <a:pt x="3252948" y="2319251"/>
                  <a:pt x="3246189" y="2312688"/>
                  <a:pt x="3255705" y="2307963"/>
                </a:cubicBezTo>
                <a:cubicBezTo>
                  <a:pt x="3271980" y="2299826"/>
                  <a:pt x="3276968" y="2288800"/>
                  <a:pt x="3274671" y="2271540"/>
                </a:cubicBezTo>
                <a:cubicBezTo>
                  <a:pt x="3273686" y="2264387"/>
                  <a:pt x="3279855" y="2258218"/>
                  <a:pt x="3285171" y="2253362"/>
                </a:cubicBezTo>
                <a:cubicBezTo>
                  <a:pt x="3306762" y="2233608"/>
                  <a:pt x="3312931" y="2208670"/>
                  <a:pt x="3312603" y="2180319"/>
                </a:cubicBezTo>
                <a:cubicBezTo>
                  <a:pt x="3312209" y="2145537"/>
                  <a:pt x="3307943" y="2110164"/>
                  <a:pt x="3325072" y="2077285"/>
                </a:cubicBezTo>
                <a:cubicBezTo>
                  <a:pt x="3328878" y="2070000"/>
                  <a:pt x="3326581" y="2061403"/>
                  <a:pt x="3324219" y="2053528"/>
                </a:cubicBezTo>
                <a:cubicBezTo>
                  <a:pt x="3309453" y="2004702"/>
                  <a:pt x="3293243" y="1956401"/>
                  <a:pt x="3281955" y="1906393"/>
                </a:cubicBezTo>
                <a:cubicBezTo>
                  <a:pt x="3277033" y="1884605"/>
                  <a:pt x="3280118" y="1867804"/>
                  <a:pt x="3285893" y="1847329"/>
                </a:cubicBezTo>
                <a:cubicBezTo>
                  <a:pt x="3293046" y="1821800"/>
                  <a:pt x="3312406" y="1796993"/>
                  <a:pt x="3298428" y="1767264"/>
                </a:cubicBezTo>
                <a:cubicBezTo>
                  <a:pt x="3294031" y="1757945"/>
                  <a:pt x="3302890" y="1753417"/>
                  <a:pt x="3310306" y="1749282"/>
                </a:cubicBezTo>
                <a:cubicBezTo>
                  <a:pt x="3341676" y="1731694"/>
                  <a:pt x="3346204" y="1720997"/>
                  <a:pt x="3330191" y="1689627"/>
                </a:cubicBezTo>
                <a:cubicBezTo>
                  <a:pt x="3313981" y="1657864"/>
                  <a:pt x="3312734" y="1626626"/>
                  <a:pt x="3325072" y="1593812"/>
                </a:cubicBezTo>
                <a:cubicBezTo>
                  <a:pt x="3331897" y="1575568"/>
                  <a:pt x="3317722" y="1567759"/>
                  <a:pt x="3306040" y="1559949"/>
                </a:cubicBezTo>
                <a:cubicBezTo>
                  <a:pt x="3293768" y="1551746"/>
                  <a:pt x="3284055" y="1556274"/>
                  <a:pt x="3277558" y="1569005"/>
                </a:cubicBezTo>
                <a:cubicBezTo>
                  <a:pt x="3271849" y="1580293"/>
                  <a:pt x="3263974" y="1589350"/>
                  <a:pt x="3251898" y="1594797"/>
                </a:cubicBezTo>
                <a:cubicBezTo>
                  <a:pt x="3246911" y="1574124"/>
                  <a:pt x="3246976" y="1556996"/>
                  <a:pt x="3263186" y="1540392"/>
                </a:cubicBezTo>
                <a:cubicBezTo>
                  <a:pt x="3272571" y="1530811"/>
                  <a:pt x="3283924" y="1514929"/>
                  <a:pt x="3270142" y="1499572"/>
                </a:cubicBezTo>
                <a:cubicBezTo>
                  <a:pt x="3254720" y="1482444"/>
                  <a:pt x="3259905" y="1464199"/>
                  <a:pt x="3270274" y="1450287"/>
                </a:cubicBezTo>
                <a:cubicBezTo>
                  <a:pt x="3284121" y="1431846"/>
                  <a:pt x="3283990" y="1414126"/>
                  <a:pt x="3278149" y="1394569"/>
                </a:cubicBezTo>
                <a:cubicBezTo>
                  <a:pt x="3272899" y="1377113"/>
                  <a:pt x="3273818" y="1359459"/>
                  <a:pt x="3272571" y="1341740"/>
                </a:cubicBezTo>
                <a:cubicBezTo>
                  <a:pt x="3270405" y="1310698"/>
                  <a:pt x="3277493" y="1271979"/>
                  <a:pt x="3230766" y="1263053"/>
                </a:cubicBezTo>
                <a:cubicBezTo>
                  <a:pt x="3218888" y="1260756"/>
                  <a:pt x="3222825" y="1252619"/>
                  <a:pt x="3226304" y="1244218"/>
                </a:cubicBezTo>
                <a:cubicBezTo>
                  <a:pt x="3241201" y="1207796"/>
                  <a:pt x="3245926" y="1170257"/>
                  <a:pt x="3233785" y="1132128"/>
                </a:cubicBezTo>
                <a:cubicBezTo>
                  <a:pt x="3223613" y="1100299"/>
                  <a:pt x="3223810" y="1066501"/>
                  <a:pt x="3221447" y="1034410"/>
                </a:cubicBezTo>
                <a:cubicBezTo>
                  <a:pt x="3219675" y="1010390"/>
                  <a:pt x="3220528" y="987290"/>
                  <a:pt x="3210160" y="965042"/>
                </a:cubicBezTo>
                <a:cubicBezTo>
                  <a:pt x="3207534" y="959333"/>
                  <a:pt x="3206156" y="953032"/>
                  <a:pt x="3206353" y="946667"/>
                </a:cubicBezTo>
                <a:cubicBezTo>
                  <a:pt x="3207403" y="914969"/>
                  <a:pt x="3183384" y="883730"/>
                  <a:pt x="3204778" y="851508"/>
                </a:cubicBezTo>
                <a:cubicBezTo>
                  <a:pt x="3206419" y="849014"/>
                  <a:pt x="3204712" y="844289"/>
                  <a:pt x="3202941" y="841204"/>
                </a:cubicBezTo>
                <a:cubicBezTo>
                  <a:pt x="3193556" y="824666"/>
                  <a:pt x="3197100" y="808850"/>
                  <a:pt x="3203597" y="792181"/>
                </a:cubicBezTo>
                <a:cubicBezTo>
                  <a:pt x="3213375" y="766980"/>
                  <a:pt x="3211538" y="737908"/>
                  <a:pt x="3194278" y="720845"/>
                </a:cubicBezTo>
                <a:cubicBezTo>
                  <a:pt x="3169143" y="696038"/>
                  <a:pt x="3168486" y="667162"/>
                  <a:pt x="3169602" y="638417"/>
                </a:cubicBezTo>
                <a:cubicBezTo>
                  <a:pt x="3170455" y="616236"/>
                  <a:pt x="3166780" y="599304"/>
                  <a:pt x="3149520" y="586507"/>
                </a:cubicBezTo>
                <a:cubicBezTo>
                  <a:pt x="3133311" y="574497"/>
                  <a:pt x="3128192" y="559075"/>
                  <a:pt x="3129176" y="539715"/>
                </a:cubicBezTo>
                <a:cubicBezTo>
                  <a:pt x="3130226" y="518255"/>
                  <a:pt x="3125895" y="497714"/>
                  <a:pt x="3120841" y="476451"/>
                </a:cubicBezTo>
                <a:cubicBezTo>
                  <a:pt x="3116051" y="456369"/>
                  <a:pt x="3099381" y="443047"/>
                  <a:pt x="3097544" y="423293"/>
                </a:cubicBezTo>
                <a:cubicBezTo>
                  <a:pt x="3094459" y="390151"/>
                  <a:pt x="3071818" y="359569"/>
                  <a:pt x="3084812" y="324196"/>
                </a:cubicBezTo>
                <a:cubicBezTo>
                  <a:pt x="3086519" y="319603"/>
                  <a:pt x="3083303" y="313630"/>
                  <a:pt x="3080743" y="308840"/>
                </a:cubicBezTo>
                <a:cubicBezTo>
                  <a:pt x="3058365" y="267954"/>
                  <a:pt x="3041827" y="224575"/>
                  <a:pt x="3024633" y="181458"/>
                </a:cubicBezTo>
                <a:cubicBezTo>
                  <a:pt x="3005601" y="133813"/>
                  <a:pt x="2974166" y="92862"/>
                  <a:pt x="2951196" y="47251"/>
                </a:cubicBezTo>
                <a:cubicBezTo>
                  <a:pt x="2942008" y="29007"/>
                  <a:pt x="2930983" y="11091"/>
                  <a:pt x="2912411" y="0"/>
                </a:cubicBezTo>
                <a:cubicBezTo>
                  <a:pt x="2908801" y="0"/>
                  <a:pt x="2905257" y="0"/>
                  <a:pt x="2901648" y="0"/>
                </a:cubicBezTo>
                <a:cubicBezTo>
                  <a:pt x="2887472" y="16997"/>
                  <a:pt x="2888719" y="35832"/>
                  <a:pt x="2893838" y="55848"/>
                </a:cubicBezTo>
                <a:cubicBezTo>
                  <a:pt x="2896923" y="67792"/>
                  <a:pt x="2907292" y="83280"/>
                  <a:pt x="2899679" y="91746"/>
                </a:cubicBezTo>
                <a:cubicBezTo>
                  <a:pt x="2878482" y="115372"/>
                  <a:pt x="2894757" y="137423"/>
                  <a:pt x="2898301" y="159670"/>
                </a:cubicBezTo>
                <a:cubicBezTo>
                  <a:pt x="2901582" y="180211"/>
                  <a:pt x="2908933" y="204099"/>
                  <a:pt x="2896660" y="219522"/>
                </a:cubicBezTo>
                <a:cubicBezTo>
                  <a:pt x="2881172" y="239078"/>
                  <a:pt x="2888982" y="251876"/>
                  <a:pt x="2897710" y="267495"/>
                </a:cubicBezTo>
                <a:cubicBezTo>
                  <a:pt x="2902501" y="276092"/>
                  <a:pt x="2908276" y="284164"/>
                  <a:pt x="2913133" y="292696"/>
                </a:cubicBezTo>
                <a:cubicBezTo>
                  <a:pt x="2917201" y="299849"/>
                  <a:pt x="2920548" y="307527"/>
                  <a:pt x="2912936" y="314680"/>
                </a:cubicBezTo>
                <a:cubicBezTo>
                  <a:pt x="2906110" y="321112"/>
                  <a:pt x="2898695" y="325509"/>
                  <a:pt x="2888719" y="322031"/>
                </a:cubicBezTo>
                <a:cubicBezTo>
                  <a:pt x="2883141" y="320062"/>
                  <a:pt x="2878613" y="314418"/>
                  <a:pt x="2870541" y="317240"/>
                </a:cubicBezTo>
                <a:cubicBezTo>
                  <a:pt x="2867981" y="326756"/>
                  <a:pt x="2874085" y="334106"/>
                  <a:pt x="2878285" y="341456"/>
                </a:cubicBezTo>
                <a:cubicBezTo>
                  <a:pt x="2888457" y="359372"/>
                  <a:pt x="2900860" y="376107"/>
                  <a:pt x="2909654" y="394680"/>
                </a:cubicBezTo>
                <a:cubicBezTo>
                  <a:pt x="2913920" y="403736"/>
                  <a:pt x="2923173" y="422637"/>
                  <a:pt x="2896463" y="415811"/>
                </a:cubicBezTo>
                <a:cubicBezTo>
                  <a:pt x="2888326" y="413711"/>
                  <a:pt x="2882354" y="418896"/>
                  <a:pt x="2886751" y="425787"/>
                </a:cubicBezTo>
                <a:cubicBezTo>
                  <a:pt x="2902173" y="450134"/>
                  <a:pt x="2892985" y="483341"/>
                  <a:pt x="2916217" y="504933"/>
                </a:cubicBezTo>
                <a:cubicBezTo>
                  <a:pt x="2920680" y="509067"/>
                  <a:pt x="2924814" y="516680"/>
                  <a:pt x="2919301" y="524424"/>
                </a:cubicBezTo>
                <a:cubicBezTo>
                  <a:pt x="2904601" y="545162"/>
                  <a:pt x="2912345" y="565047"/>
                  <a:pt x="2921533" y="585129"/>
                </a:cubicBezTo>
                <a:cubicBezTo>
                  <a:pt x="2934790" y="613939"/>
                  <a:pt x="2954346" y="638483"/>
                  <a:pt x="2972459" y="664143"/>
                </a:cubicBezTo>
                <a:cubicBezTo>
                  <a:pt x="2976069" y="669262"/>
                  <a:pt x="2986372" y="674578"/>
                  <a:pt x="2979284" y="681731"/>
                </a:cubicBezTo>
                <a:cubicBezTo>
                  <a:pt x="2972787" y="688228"/>
                  <a:pt x="2964059" y="683306"/>
                  <a:pt x="2957431" y="678187"/>
                </a:cubicBezTo>
                <a:cubicBezTo>
                  <a:pt x="2951787" y="673790"/>
                  <a:pt x="2946602" y="668737"/>
                  <a:pt x="2940827" y="664537"/>
                </a:cubicBezTo>
                <a:cubicBezTo>
                  <a:pt x="2936824" y="661649"/>
                  <a:pt x="2928817" y="663553"/>
                  <a:pt x="2930261" y="666506"/>
                </a:cubicBezTo>
                <a:cubicBezTo>
                  <a:pt x="2939974" y="685406"/>
                  <a:pt x="2923173" y="702404"/>
                  <a:pt x="2925930" y="717760"/>
                </a:cubicBezTo>
                <a:cubicBezTo>
                  <a:pt x="2933608" y="760483"/>
                  <a:pt x="2940040" y="805175"/>
                  <a:pt x="2979481" y="834313"/>
                </a:cubicBezTo>
                <a:cubicBezTo>
                  <a:pt x="2989391" y="841664"/>
                  <a:pt x="2997660" y="851770"/>
                  <a:pt x="3005076" y="861811"/>
                </a:cubicBezTo>
                <a:cubicBezTo>
                  <a:pt x="3011442" y="870474"/>
                  <a:pt x="3019317" y="880121"/>
                  <a:pt x="3009341" y="897840"/>
                </a:cubicBezTo>
                <a:cubicBezTo>
                  <a:pt x="2999497" y="866536"/>
                  <a:pt x="2969047" y="868243"/>
                  <a:pt x="2951852" y="850983"/>
                </a:cubicBezTo>
                <a:cubicBezTo>
                  <a:pt x="2947980" y="847111"/>
                  <a:pt x="2942599" y="843436"/>
                  <a:pt x="2937611" y="847176"/>
                </a:cubicBezTo>
                <a:cubicBezTo>
                  <a:pt x="2932493" y="850983"/>
                  <a:pt x="2935905" y="856823"/>
                  <a:pt x="2937086" y="862074"/>
                </a:cubicBezTo>
                <a:cubicBezTo>
                  <a:pt x="2941615" y="881959"/>
                  <a:pt x="2955528" y="902040"/>
                  <a:pt x="2947849" y="921860"/>
                </a:cubicBezTo>
                <a:cubicBezTo>
                  <a:pt x="2936365" y="951589"/>
                  <a:pt x="2946340" y="975936"/>
                  <a:pt x="2957956" y="1001531"/>
                </a:cubicBezTo>
                <a:cubicBezTo>
                  <a:pt x="2963796" y="1014393"/>
                  <a:pt x="2972787" y="1026862"/>
                  <a:pt x="2969769" y="1042022"/>
                </a:cubicBezTo>
                <a:cubicBezTo>
                  <a:pt x="2964059" y="1070964"/>
                  <a:pt x="2970622" y="1096755"/>
                  <a:pt x="2987619" y="1120249"/>
                </a:cubicBezTo>
                <a:cubicBezTo>
                  <a:pt x="3001663" y="1139675"/>
                  <a:pt x="3025945" y="1155360"/>
                  <a:pt x="3009735" y="1185482"/>
                </a:cubicBezTo>
                <a:cubicBezTo>
                  <a:pt x="3007963" y="1188764"/>
                  <a:pt x="3012623" y="1195392"/>
                  <a:pt x="3013870" y="1200577"/>
                </a:cubicBezTo>
                <a:cubicBezTo>
                  <a:pt x="3015773" y="1208386"/>
                  <a:pt x="3026733" y="1217771"/>
                  <a:pt x="3014723" y="1223874"/>
                </a:cubicBezTo>
                <a:cubicBezTo>
                  <a:pt x="3004551" y="1228993"/>
                  <a:pt x="3000351" y="1216327"/>
                  <a:pt x="2994247" y="1210683"/>
                </a:cubicBezTo>
                <a:cubicBezTo>
                  <a:pt x="2991688" y="1208321"/>
                  <a:pt x="2990113" y="1204842"/>
                  <a:pt x="2988078" y="1201889"/>
                </a:cubicBezTo>
                <a:cubicBezTo>
                  <a:pt x="2985060" y="1197623"/>
                  <a:pt x="2982500" y="1191061"/>
                  <a:pt x="2976331" y="1192964"/>
                </a:cubicBezTo>
                <a:cubicBezTo>
                  <a:pt x="2968128" y="1195458"/>
                  <a:pt x="2969900" y="1204120"/>
                  <a:pt x="2971869" y="1208977"/>
                </a:cubicBezTo>
                <a:cubicBezTo>
                  <a:pt x="2979941" y="1229190"/>
                  <a:pt x="2979284" y="1249206"/>
                  <a:pt x="2973575" y="1269550"/>
                </a:cubicBezTo>
                <a:cubicBezTo>
                  <a:pt x="2972000" y="1275063"/>
                  <a:pt x="2972787" y="1280641"/>
                  <a:pt x="2976397" y="1284841"/>
                </a:cubicBezTo>
                <a:cubicBezTo>
                  <a:pt x="2996807" y="1308533"/>
                  <a:pt x="2997266" y="1334652"/>
                  <a:pt x="2988407" y="1363069"/>
                </a:cubicBezTo>
                <a:cubicBezTo>
                  <a:pt x="2985913" y="1371141"/>
                  <a:pt x="2986832" y="1381247"/>
                  <a:pt x="2989129" y="1389582"/>
                </a:cubicBezTo>
                <a:cubicBezTo>
                  <a:pt x="2996413" y="1415701"/>
                  <a:pt x="2998579" y="1443068"/>
                  <a:pt x="3001991" y="1469253"/>
                </a:cubicBezTo>
                <a:cubicBezTo>
                  <a:pt x="3005338" y="1494585"/>
                  <a:pt x="3010129" y="1515651"/>
                  <a:pt x="3026273" y="1534814"/>
                </a:cubicBezTo>
                <a:cubicBezTo>
                  <a:pt x="3030408" y="1539736"/>
                  <a:pt x="3039005" y="1548005"/>
                  <a:pt x="3030933" y="1552993"/>
                </a:cubicBezTo>
                <a:cubicBezTo>
                  <a:pt x="3009604" y="1566249"/>
                  <a:pt x="3025158" y="1574059"/>
                  <a:pt x="3033820" y="1582918"/>
                </a:cubicBezTo>
                <a:cubicBezTo>
                  <a:pt x="3039399" y="1588694"/>
                  <a:pt x="3046617" y="1592894"/>
                  <a:pt x="3051933" y="1598931"/>
                </a:cubicBezTo>
                <a:cubicBezTo>
                  <a:pt x="3061909" y="1610350"/>
                  <a:pt x="3063156" y="1628266"/>
                  <a:pt x="3054690" y="1635617"/>
                </a:cubicBezTo>
                <a:cubicBezTo>
                  <a:pt x="3043467" y="1645264"/>
                  <a:pt x="3035855" y="1628660"/>
                  <a:pt x="3028045" y="1620719"/>
                </a:cubicBezTo>
                <a:cubicBezTo>
                  <a:pt x="3020629" y="1613172"/>
                  <a:pt x="3021220" y="1598209"/>
                  <a:pt x="3005141" y="1595716"/>
                </a:cubicBezTo>
                <a:cubicBezTo>
                  <a:pt x="3004551" y="1604313"/>
                  <a:pt x="3003173" y="1611335"/>
                  <a:pt x="3003632" y="1618160"/>
                </a:cubicBezTo>
                <a:cubicBezTo>
                  <a:pt x="3006913" y="1661474"/>
                  <a:pt x="3014723" y="1704919"/>
                  <a:pt x="3012754" y="1747904"/>
                </a:cubicBezTo>
                <a:cubicBezTo>
                  <a:pt x="3011442" y="1777174"/>
                  <a:pt x="3012623" y="1802046"/>
                  <a:pt x="3031589" y="1824819"/>
                </a:cubicBezTo>
                <a:cubicBezTo>
                  <a:pt x="3035526" y="1829478"/>
                  <a:pt x="3035002" y="1835647"/>
                  <a:pt x="3027389" y="1836763"/>
                </a:cubicBezTo>
                <a:cubicBezTo>
                  <a:pt x="3010720" y="1839125"/>
                  <a:pt x="3018529" y="1849166"/>
                  <a:pt x="3021482" y="1856385"/>
                </a:cubicBezTo>
                <a:cubicBezTo>
                  <a:pt x="3025814" y="1867148"/>
                  <a:pt x="3031786" y="1877254"/>
                  <a:pt x="3036905" y="1887755"/>
                </a:cubicBezTo>
                <a:cubicBezTo>
                  <a:pt x="3039464" y="1893005"/>
                  <a:pt x="3039661" y="1901274"/>
                  <a:pt x="3033164" y="1899896"/>
                </a:cubicBezTo>
                <a:cubicBezTo>
                  <a:pt x="3005207" y="1893989"/>
                  <a:pt x="3015379" y="1915318"/>
                  <a:pt x="3014657" y="1926146"/>
                </a:cubicBezTo>
                <a:cubicBezTo>
                  <a:pt x="3013213" y="1947606"/>
                  <a:pt x="3014198" y="1969198"/>
                  <a:pt x="3014657" y="1990789"/>
                </a:cubicBezTo>
                <a:cubicBezTo>
                  <a:pt x="3014854" y="1999911"/>
                  <a:pt x="3016101" y="2009296"/>
                  <a:pt x="3005798" y="2013955"/>
                </a:cubicBezTo>
                <a:cubicBezTo>
                  <a:pt x="2987750" y="2022158"/>
                  <a:pt x="2988866" y="2040862"/>
                  <a:pt x="2994969" y="2050837"/>
                </a:cubicBezTo>
                <a:cubicBezTo>
                  <a:pt x="3010063" y="2075447"/>
                  <a:pt x="2996085" y="2104980"/>
                  <a:pt x="3011901" y="2128540"/>
                </a:cubicBezTo>
                <a:cubicBezTo>
                  <a:pt x="3014395" y="2132215"/>
                  <a:pt x="3014067" y="2139499"/>
                  <a:pt x="3012295" y="2144028"/>
                </a:cubicBezTo>
                <a:cubicBezTo>
                  <a:pt x="3005273" y="2161944"/>
                  <a:pt x="3010063" y="2177300"/>
                  <a:pt x="3020039" y="2192263"/>
                </a:cubicBezTo>
                <a:cubicBezTo>
                  <a:pt x="3035592" y="2215626"/>
                  <a:pt x="3036708" y="2239711"/>
                  <a:pt x="3027192" y="2266290"/>
                </a:cubicBezTo>
                <a:cubicBezTo>
                  <a:pt x="3016298" y="2296544"/>
                  <a:pt x="3005798" y="2327061"/>
                  <a:pt x="2998907" y="2358758"/>
                </a:cubicBezTo>
                <a:cubicBezTo>
                  <a:pt x="2996413" y="2370177"/>
                  <a:pt x="3016364" y="2397216"/>
                  <a:pt x="2980663" y="2390653"/>
                </a:cubicBezTo>
                <a:cubicBezTo>
                  <a:pt x="2980072" y="2390522"/>
                  <a:pt x="2977250" y="2398200"/>
                  <a:pt x="2976725" y="2402400"/>
                </a:cubicBezTo>
                <a:cubicBezTo>
                  <a:pt x="2975347" y="2413819"/>
                  <a:pt x="2980138" y="2423532"/>
                  <a:pt x="2987160" y="2431998"/>
                </a:cubicBezTo>
                <a:cubicBezTo>
                  <a:pt x="2995822" y="2442433"/>
                  <a:pt x="3006191" y="2452342"/>
                  <a:pt x="2982697" y="2457199"/>
                </a:cubicBezTo>
                <a:cubicBezTo>
                  <a:pt x="2975544" y="2458708"/>
                  <a:pt x="2971015" y="2465730"/>
                  <a:pt x="2974822" y="2471505"/>
                </a:cubicBezTo>
                <a:cubicBezTo>
                  <a:pt x="2993132" y="2499068"/>
                  <a:pt x="2969900" y="2535491"/>
                  <a:pt x="2995888" y="2562136"/>
                </a:cubicBezTo>
                <a:cubicBezTo>
                  <a:pt x="3004813" y="2571258"/>
                  <a:pt x="2998841" y="2582743"/>
                  <a:pt x="2982697" y="2581364"/>
                </a:cubicBezTo>
                <a:cubicBezTo>
                  <a:pt x="2975609" y="2580774"/>
                  <a:pt x="2966815" y="2578739"/>
                  <a:pt x="2966684" y="2589568"/>
                </a:cubicBezTo>
                <a:cubicBezTo>
                  <a:pt x="2966421" y="2604203"/>
                  <a:pt x="2961499" y="2618509"/>
                  <a:pt x="2972394" y="2633275"/>
                </a:cubicBezTo>
                <a:cubicBezTo>
                  <a:pt x="2983681" y="2648632"/>
                  <a:pt x="2979613" y="2674948"/>
                  <a:pt x="3006060" y="2679805"/>
                </a:cubicBezTo>
                <a:cubicBezTo>
                  <a:pt x="3006913" y="2679936"/>
                  <a:pt x="3007635" y="2683020"/>
                  <a:pt x="3007635" y="2684727"/>
                </a:cubicBezTo>
                <a:cubicBezTo>
                  <a:pt x="3007504" y="2712421"/>
                  <a:pt x="3014657" y="2740444"/>
                  <a:pt x="3013017" y="2767220"/>
                </a:cubicBezTo>
                <a:cubicBezTo>
                  <a:pt x="3010326" y="2811649"/>
                  <a:pt x="2992607" y="2854372"/>
                  <a:pt x="2991032" y="2899654"/>
                </a:cubicBezTo>
                <a:cubicBezTo>
                  <a:pt x="2990835" y="2905167"/>
                  <a:pt x="2985847" y="2911073"/>
                  <a:pt x="2981975" y="2915864"/>
                </a:cubicBezTo>
                <a:cubicBezTo>
                  <a:pt x="2952706" y="2952156"/>
                  <a:pt x="2915758" y="2978603"/>
                  <a:pt x="2873625" y="2998029"/>
                </a:cubicBezTo>
                <a:cubicBezTo>
                  <a:pt x="2856300" y="3006035"/>
                  <a:pt x="2848884" y="2998882"/>
                  <a:pt x="2847046" y="2981163"/>
                </a:cubicBezTo>
                <a:cubicBezTo>
                  <a:pt x="2844881" y="2959834"/>
                  <a:pt x="2841993" y="2938506"/>
                  <a:pt x="2838646" y="2917308"/>
                </a:cubicBezTo>
                <a:cubicBezTo>
                  <a:pt x="2829065" y="2856341"/>
                  <a:pt x="2812264" y="2796424"/>
                  <a:pt x="2814495" y="2733881"/>
                </a:cubicBezTo>
                <a:cubicBezTo>
                  <a:pt x="2815152" y="2716490"/>
                  <a:pt x="2818499" y="2703758"/>
                  <a:pt x="2839828" y="2704612"/>
                </a:cubicBezTo>
                <a:cubicBezTo>
                  <a:pt x="2850590" y="2705071"/>
                  <a:pt x="2861944" y="2700608"/>
                  <a:pt x="2858269" y="2687811"/>
                </a:cubicBezTo>
                <a:cubicBezTo>
                  <a:pt x="2848622" y="2653685"/>
                  <a:pt x="2867128" y="2650469"/>
                  <a:pt x="2893641" y="2650076"/>
                </a:cubicBezTo>
                <a:cubicBezTo>
                  <a:pt x="2913395" y="2649748"/>
                  <a:pt x="2924880" y="2626319"/>
                  <a:pt x="2915561" y="2607943"/>
                </a:cubicBezTo>
                <a:cubicBezTo>
                  <a:pt x="2911558" y="2600002"/>
                  <a:pt x="2912345" y="2592324"/>
                  <a:pt x="2912345" y="2584449"/>
                </a:cubicBezTo>
                <a:cubicBezTo>
                  <a:pt x="2912345" y="2557936"/>
                  <a:pt x="2911098" y="2531423"/>
                  <a:pt x="2918448" y="2500775"/>
                </a:cubicBezTo>
                <a:cubicBezTo>
                  <a:pt x="2911689" y="2505959"/>
                  <a:pt x="2909129" y="2508125"/>
                  <a:pt x="2906373" y="2510028"/>
                </a:cubicBezTo>
                <a:cubicBezTo>
                  <a:pt x="2898104" y="2515803"/>
                  <a:pt x="2889835" y="2528929"/>
                  <a:pt x="2879532" y="2520463"/>
                </a:cubicBezTo>
                <a:cubicBezTo>
                  <a:pt x="2869031" y="2511734"/>
                  <a:pt x="2879466" y="2499790"/>
                  <a:pt x="2884913" y="2491784"/>
                </a:cubicBezTo>
                <a:cubicBezTo>
                  <a:pt x="2901057" y="2468290"/>
                  <a:pt x="2903814" y="2443482"/>
                  <a:pt x="2894626" y="2417560"/>
                </a:cubicBezTo>
                <a:cubicBezTo>
                  <a:pt x="2885569" y="2391966"/>
                  <a:pt x="2886948" y="2367290"/>
                  <a:pt x="2893182" y="2341236"/>
                </a:cubicBezTo>
                <a:cubicBezTo>
                  <a:pt x="2896726" y="2326339"/>
                  <a:pt x="2906570" y="2309341"/>
                  <a:pt x="2896923" y="2294641"/>
                </a:cubicBezTo>
                <a:cubicBezTo>
                  <a:pt x="2883994" y="2274887"/>
                  <a:pt x="2884847" y="2254412"/>
                  <a:pt x="2885635" y="2232755"/>
                </a:cubicBezTo>
                <a:cubicBezTo>
                  <a:pt x="2886422" y="2212214"/>
                  <a:pt x="2886882" y="2191672"/>
                  <a:pt x="2881763" y="2171197"/>
                </a:cubicBezTo>
                <a:cubicBezTo>
                  <a:pt x="2879007" y="2160303"/>
                  <a:pt x="2873888" y="2155184"/>
                  <a:pt x="2864175" y="2150262"/>
                </a:cubicBezTo>
                <a:cubicBezTo>
                  <a:pt x="2842584" y="2139302"/>
                  <a:pt x="2833265" y="2154856"/>
                  <a:pt x="2822305" y="2167325"/>
                </a:cubicBezTo>
                <a:cubicBezTo>
                  <a:pt x="2815742" y="2174807"/>
                  <a:pt x="2808458" y="2180385"/>
                  <a:pt x="2799401" y="2173363"/>
                </a:cubicBezTo>
                <a:cubicBezTo>
                  <a:pt x="2791657" y="2167391"/>
                  <a:pt x="2795070" y="2159056"/>
                  <a:pt x="2798483" y="2151246"/>
                </a:cubicBezTo>
                <a:cubicBezTo>
                  <a:pt x="2802289" y="2142584"/>
                  <a:pt x="2812921" y="2134184"/>
                  <a:pt x="2806686" y="2124536"/>
                </a:cubicBezTo>
                <a:cubicBezTo>
                  <a:pt x="2798548" y="2112067"/>
                  <a:pt x="2802026" y="2105504"/>
                  <a:pt x="2812921" y="2098614"/>
                </a:cubicBezTo>
                <a:cubicBezTo>
                  <a:pt x="2821780" y="2092970"/>
                  <a:pt x="2820796" y="2083388"/>
                  <a:pt x="2820664" y="2074266"/>
                </a:cubicBezTo>
                <a:cubicBezTo>
                  <a:pt x="2820533" y="2064619"/>
                  <a:pt x="2816989" y="2054316"/>
                  <a:pt x="2825324" y="2046112"/>
                </a:cubicBezTo>
                <a:cubicBezTo>
                  <a:pt x="2836546" y="2035087"/>
                  <a:pt x="2829721" y="2025243"/>
                  <a:pt x="2821190" y="2018811"/>
                </a:cubicBezTo>
                <a:cubicBezTo>
                  <a:pt x="2802223" y="2004439"/>
                  <a:pt x="2803011" y="1987967"/>
                  <a:pt x="2811739" y="1968870"/>
                </a:cubicBezTo>
                <a:cubicBezTo>
                  <a:pt x="2814299" y="1963357"/>
                  <a:pt x="2814889" y="1956860"/>
                  <a:pt x="2816005" y="1950757"/>
                </a:cubicBezTo>
                <a:cubicBezTo>
                  <a:pt x="2820927" y="1923915"/>
                  <a:pt x="2806752" y="1898124"/>
                  <a:pt x="2812330" y="1870889"/>
                </a:cubicBezTo>
                <a:cubicBezTo>
                  <a:pt x="2814364" y="1860913"/>
                  <a:pt x="2803930" y="1864129"/>
                  <a:pt x="2798745" y="1865704"/>
                </a:cubicBezTo>
                <a:cubicBezTo>
                  <a:pt x="2785751" y="1869576"/>
                  <a:pt x="2786079" y="1882242"/>
                  <a:pt x="2783913" y="1892217"/>
                </a:cubicBezTo>
                <a:cubicBezTo>
                  <a:pt x="2780698" y="1907049"/>
                  <a:pt x="2779320" y="1922275"/>
                  <a:pt x="2777482" y="1937369"/>
                </a:cubicBezTo>
                <a:cubicBezTo>
                  <a:pt x="2776301" y="1947081"/>
                  <a:pt x="2773151" y="1954957"/>
                  <a:pt x="2762125" y="1956401"/>
                </a:cubicBezTo>
                <a:cubicBezTo>
                  <a:pt x="2750050" y="1957976"/>
                  <a:pt x="2751363" y="1947147"/>
                  <a:pt x="2747622" y="1940781"/>
                </a:cubicBezTo>
                <a:cubicBezTo>
                  <a:pt x="2728393" y="1908165"/>
                  <a:pt x="2732987" y="1877845"/>
                  <a:pt x="2755234" y="1848510"/>
                </a:cubicBezTo>
                <a:cubicBezTo>
                  <a:pt x="2764160" y="1836763"/>
                  <a:pt x="2762782" y="1825081"/>
                  <a:pt x="2756481" y="1811037"/>
                </a:cubicBezTo>
                <a:cubicBezTo>
                  <a:pt x="2748475" y="1793187"/>
                  <a:pt x="2740797" y="1771661"/>
                  <a:pt x="2745784" y="1753351"/>
                </a:cubicBezTo>
                <a:cubicBezTo>
                  <a:pt x="2757203" y="1711678"/>
                  <a:pt x="2733709" y="1678865"/>
                  <a:pt x="2724652" y="1642311"/>
                </a:cubicBezTo>
                <a:cubicBezTo>
                  <a:pt x="2722159" y="1632138"/>
                  <a:pt x="2717827" y="1631548"/>
                  <a:pt x="2709755" y="1637782"/>
                </a:cubicBezTo>
                <a:cubicBezTo>
                  <a:pt x="2674514" y="1664755"/>
                  <a:pt x="2674382" y="1664624"/>
                  <a:pt x="2662898" y="1619669"/>
                </a:cubicBezTo>
                <a:cubicBezTo>
                  <a:pt x="2662438" y="1617963"/>
                  <a:pt x="2661848" y="1616191"/>
                  <a:pt x="2660995" y="1614616"/>
                </a:cubicBezTo>
                <a:cubicBezTo>
                  <a:pt x="2649707" y="1595256"/>
                  <a:pt x="2653972" y="1579046"/>
                  <a:pt x="2670117" y="1564543"/>
                </a:cubicBezTo>
                <a:cubicBezTo>
                  <a:pt x="2674317" y="1560737"/>
                  <a:pt x="2682520" y="1552927"/>
                  <a:pt x="2676023" y="1549449"/>
                </a:cubicBezTo>
                <a:cubicBezTo>
                  <a:pt x="2643472" y="1532254"/>
                  <a:pt x="2667754" y="1513748"/>
                  <a:pt x="2673201" y="1495503"/>
                </a:cubicBezTo>
                <a:cubicBezTo>
                  <a:pt x="2684292" y="1458556"/>
                  <a:pt x="2667754" y="1421673"/>
                  <a:pt x="2672282" y="1384660"/>
                </a:cubicBezTo>
                <a:cubicBezTo>
                  <a:pt x="2672742" y="1381116"/>
                  <a:pt x="2665326" y="1376916"/>
                  <a:pt x="2662176" y="1372584"/>
                </a:cubicBezTo>
                <a:cubicBezTo>
                  <a:pt x="2656860" y="1365300"/>
                  <a:pt x="2650888" y="1358212"/>
                  <a:pt x="2661519" y="1349681"/>
                </a:cubicBezTo>
                <a:cubicBezTo>
                  <a:pt x="2667295" y="1345087"/>
                  <a:pt x="2668935" y="1337540"/>
                  <a:pt x="2668607" y="1330058"/>
                </a:cubicBezTo>
                <a:cubicBezTo>
                  <a:pt x="2668345" y="1324939"/>
                  <a:pt x="2670051" y="1318574"/>
                  <a:pt x="2663357" y="1316342"/>
                </a:cubicBezTo>
                <a:cubicBezTo>
                  <a:pt x="2657516" y="1314373"/>
                  <a:pt x="2650888" y="1317327"/>
                  <a:pt x="2650035" y="1322314"/>
                </a:cubicBezTo>
                <a:cubicBezTo>
                  <a:pt x="2646425" y="1343446"/>
                  <a:pt x="2632709" y="1337015"/>
                  <a:pt x="2619781" y="1335046"/>
                </a:cubicBezTo>
                <a:cubicBezTo>
                  <a:pt x="2602193" y="1332421"/>
                  <a:pt x="2595696" y="1320674"/>
                  <a:pt x="2595039" y="1305120"/>
                </a:cubicBezTo>
                <a:cubicBezTo>
                  <a:pt x="2594186" y="1285235"/>
                  <a:pt x="2592808" y="1266138"/>
                  <a:pt x="2580799" y="1248747"/>
                </a:cubicBezTo>
                <a:cubicBezTo>
                  <a:pt x="2576927" y="1243103"/>
                  <a:pt x="2576598" y="1232078"/>
                  <a:pt x="2579223" y="1225318"/>
                </a:cubicBezTo>
                <a:cubicBezTo>
                  <a:pt x="2595433" y="1183514"/>
                  <a:pt x="2584014" y="1140134"/>
                  <a:pt x="2587164" y="1097674"/>
                </a:cubicBezTo>
                <a:cubicBezTo>
                  <a:pt x="2588214" y="1083630"/>
                  <a:pt x="2582177" y="1065582"/>
                  <a:pt x="2571151" y="1059807"/>
                </a:cubicBezTo>
                <a:cubicBezTo>
                  <a:pt x="2556779" y="1052326"/>
                  <a:pt x="2556845" y="1073064"/>
                  <a:pt x="2549888" y="1080676"/>
                </a:cubicBezTo>
                <a:cubicBezTo>
                  <a:pt x="2539716" y="1091767"/>
                  <a:pt x="2514844" y="1085992"/>
                  <a:pt x="2515237" y="1070045"/>
                </a:cubicBezTo>
                <a:cubicBezTo>
                  <a:pt x="2516025" y="1038741"/>
                  <a:pt x="2520225" y="1007765"/>
                  <a:pt x="2519766" y="975936"/>
                </a:cubicBezTo>
                <a:cubicBezTo>
                  <a:pt x="2519503" y="958348"/>
                  <a:pt x="2523637" y="943123"/>
                  <a:pt x="2512284" y="927504"/>
                </a:cubicBezTo>
                <a:cubicBezTo>
                  <a:pt x="2489905" y="896790"/>
                  <a:pt x="2468446" y="864567"/>
                  <a:pt x="2471202" y="824732"/>
                </a:cubicBezTo>
                <a:cubicBezTo>
                  <a:pt x="2473630" y="789162"/>
                  <a:pt x="2468249" y="755889"/>
                  <a:pt x="2446854" y="728195"/>
                </a:cubicBezTo>
                <a:cubicBezTo>
                  <a:pt x="2414763" y="686588"/>
                  <a:pt x="2433466" y="635136"/>
                  <a:pt x="2416535" y="590969"/>
                </a:cubicBezTo>
                <a:cubicBezTo>
                  <a:pt x="2414828" y="586572"/>
                  <a:pt x="2415944" y="579156"/>
                  <a:pt x="2418700" y="575350"/>
                </a:cubicBezTo>
                <a:cubicBezTo>
                  <a:pt x="2446789" y="536630"/>
                  <a:pt x="2397700" y="497451"/>
                  <a:pt x="2419750" y="458928"/>
                </a:cubicBezTo>
                <a:cubicBezTo>
                  <a:pt x="2420013" y="458469"/>
                  <a:pt x="2419094" y="457353"/>
                  <a:pt x="2418635" y="456566"/>
                </a:cubicBezTo>
                <a:cubicBezTo>
                  <a:pt x="2409447" y="440946"/>
                  <a:pt x="2403541" y="424080"/>
                  <a:pt x="2400587" y="406230"/>
                </a:cubicBezTo>
                <a:cubicBezTo>
                  <a:pt x="2398947" y="396189"/>
                  <a:pt x="2393106" y="393564"/>
                  <a:pt x="2383328" y="394483"/>
                </a:cubicBezTo>
                <a:cubicBezTo>
                  <a:pt x="2353664" y="397173"/>
                  <a:pt x="2337586" y="380110"/>
                  <a:pt x="2349792" y="353597"/>
                </a:cubicBezTo>
                <a:cubicBezTo>
                  <a:pt x="2361671" y="327740"/>
                  <a:pt x="2345395" y="305493"/>
                  <a:pt x="2339489" y="287970"/>
                </a:cubicBezTo>
                <a:cubicBezTo>
                  <a:pt x="2332729" y="267954"/>
                  <a:pt x="2326495" y="248922"/>
                  <a:pt x="2326101" y="228053"/>
                </a:cubicBezTo>
                <a:cubicBezTo>
                  <a:pt x="2325773" y="212434"/>
                  <a:pt x="2321507" y="198587"/>
                  <a:pt x="2315994" y="184083"/>
                </a:cubicBezTo>
                <a:cubicBezTo>
                  <a:pt x="2300900" y="143920"/>
                  <a:pt x="2274518" y="108153"/>
                  <a:pt x="2269793" y="63789"/>
                </a:cubicBezTo>
                <a:cubicBezTo>
                  <a:pt x="2268809" y="54470"/>
                  <a:pt x="2262509" y="45611"/>
                  <a:pt x="2258046" y="36817"/>
                </a:cubicBezTo>
                <a:cubicBezTo>
                  <a:pt x="2255618" y="32026"/>
                  <a:pt x="2252139" y="26907"/>
                  <a:pt x="2245774" y="28220"/>
                </a:cubicBezTo>
                <a:cubicBezTo>
                  <a:pt x="2239277" y="29598"/>
                  <a:pt x="2238161" y="35767"/>
                  <a:pt x="2238883" y="41148"/>
                </a:cubicBezTo>
                <a:cubicBezTo>
                  <a:pt x="2241508" y="60836"/>
                  <a:pt x="2234092" y="76455"/>
                  <a:pt x="2224511" y="93584"/>
                </a:cubicBezTo>
                <a:cubicBezTo>
                  <a:pt x="2215848" y="109072"/>
                  <a:pt x="2218342" y="130269"/>
                  <a:pt x="2201738" y="143329"/>
                </a:cubicBezTo>
                <a:cubicBezTo>
                  <a:pt x="2196094" y="147792"/>
                  <a:pt x="2201607" y="153107"/>
                  <a:pt x="2204232" y="157570"/>
                </a:cubicBezTo>
                <a:cubicBezTo>
                  <a:pt x="2211451" y="169777"/>
                  <a:pt x="2226939" y="182771"/>
                  <a:pt x="2199376" y="190449"/>
                </a:cubicBezTo>
                <a:cubicBezTo>
                  <a:pt x="2194650" y="191762"/>
                  <a:pt x="2197079" y="198521"/>
                  <a:pt x="2199638" y="202196"/>
                </a:cubicBezTo>
                <a:cubicBezTo>
                  <a:pt x="2210598" y="218275"/>
                  <a:pt x="2204166" y="232647"/>
                  <a:pt x="2196554" y="247544"/>
                </a:cubicBezTo>
                <a:cubicBezTo>
                  <a:pt x="2188744" y="262835"/>
                  <a:pt x="2181263" y="279111"/>
                  <a:pt x="2186710" y="296502"/>
                </a:cubicBezTo>
                <a:cubicBezTo>
                  <a:pt x="2199769" y="338437"/>
                  <a:pt x="2213945" y="380045"/>
                  <a:pt x="2227989" y="421718"/>
                </a:cubicBezTo>
                <a:cubicBezTo>
                  <a:pt x="2229367" y="425852"/>
                  <a:pt x="2233239" y="429462"/>
                  <a:pt x="2228055" y="433268"/>
                </a:cubicBezTo>
                <a:cubicBezTo>
                  <a:pt x="2223789" y="436353"/>
                  <a:pt x="2219917" y="434581"/>
                  <a:pt x="2215782" y="432152"/>
                </a:cubicBezTo>
                <a:cubicBezTo>
                  <a:pt x="2206791" y="426837"/>
                  <a:pt x="2200229" y="417190"/>
                  <a:pt x="2182181" y="415286"/>
                </a:cubicBezTo>
                <a:cubicBezTo>
                  <a:pt x="2196619" y="432677"/>
                  <a:pt x="2179097" y="445737"/>
                  <a:pt x="2185200" y="464244"/>
                </a:cubicBezTo>
                <a:cubicBezTo>
                  <a:pt x="2200360" y="510445"/>
                  <a:pt x="2197144" y="560781"/>
                  <a:pt x="2212960" y="607442"/>
                </a:cubicBezTo>
                <a:cubicBezTo>
                  <a:pt x="2216242" y="617154"/>
                  <a:pt x="2209810" y="632183"/>
                  <a:pt x="2215126" y="638811"/>
                </a:cubicBezTo>
                <a:cubicBezTo>
                  <a:pt x="2243477" y="673987"/>
                  <a:pt x="2225692" y="724323"/>
                  <a:pt x="2256602" y="754839"/>
                </a:cubicBezTo>
                <a:cubicBezTo>
                  <a:pt x="2251877" y="768293"/>
                  <a:pt x="2220770" y="736136"/>
                  <a:pt x="2234617" y="769540"/>
                </a:cubicBezTo>
                <a:cubicBezTo>
                  <a:pt x="2245249" y="795134"/>
                  <a:pt x="2241180" y="820663"/>
                  <a:pt x="2246758" y="845601"/>
                </a:cubicBezTo>
                <a:cubicBezTo>
                  <a:pt x="2251943" y="868768"/>
                  <a:pt x="2281081" y="886684"/>
                  <a:pt x="2261655" y="915363"/>
                </a:cubicBezTo>
                <a:cubicBezTo>
                  <a:pt x="2261065" y="916216"/>
                  <a:pt x="2262705" y="918578"/>
                  <a:pt x="2263296" y="920219"/>
                </a:cubicBezTo>
                <a:cubicBezTo>
                  <a:pt x="2266577" y="929932"/>
                  <a:pt x="2297356" y="944829"/>
                  <a:pt x="2258111" y="946995"/>
                </a:cubicBezTo>
                <a:cubicBezTo>
                  <a:pt x="2253649" y="947257"/>
                  <a:pt x="2254633" y="956511"/>
                  <a:pt x="2255683" y="961695"/>
                </a:cubicBezTo>
                <a:cubicBezTo>
                  <a:pt x="2257390" y="970489"/>
                  <a:pt x="2259621" y="979152"/>
                  <a:pt x="2261983" y="987815"/>
                </a:cubicBezTo>
                <a:cubicBezTo>
                  <a:pt x="2277406" y="1044057"/>
                  <a:pt x="2293616" y="1100036"/>
                  <a:pt x="2282722" y="1159560"/>
                </a:cubicBezTo>
                <a:cubicBezTo>
                  <a:pt x="2281343" y="1167173"/>
                  <a:pt x="2281212" y="1177476"/>
                  <a:pt x="2285281" y="1183120"/>
                </a:cubicBezTo>
                <a:cubicBezTo>
                  <a:pt x="2308447" y="1215015"/>
                  <a:pt x="2287250" y="1252684"/>
                  <a:pt x="2304838" y="1287663"/>
                </a:cubicBezTo>
                <a:cubicBezTo>
                  <a:pt x="2289809" y="1285563"/>
                  <a:pt x="2285150" y="1277426"/>
                  <a:pt x="2279243" y="1271388"/>
                </a:cubicBezTo>
                <a:cubicBezTo>
                  <a:pt x="2275043" y="1267122"/>
                  <a:pt x="2270056" y="1264431"/>
                  <a:pt x="2264937" y="1267516"/>
                </a:cubicBezTo>
                <a:cubicBezTo>
                  <a:pt x="2259162" y="1270929"/>
                  <a:pt x="2260737" y="1277426"/>
                  <a:pt x="2263427" y="1281888"/>
                </a:cubicBezTo>
                <a:cubicBezTo>
                  <a:pt x="2278522" y="1306892"/>
                  <a:pt x="2257521" y="1339705"/>
                  <a:pt x="2281343" y="1362872"/>
                </a:cubicBezTo>
                <a:cubicBezTo>
                  <a:pt x="2284559" y="1366022"/>
                  <a:pt x="2282787" y="1371666"/>
                  <a:pt x="2279178" y="1375013"/>
                </a:cubicBezTo>
                <a:cubicBezTo>
                  <a:pt x="2259884" y="1393388"/>
                  <a:pt x="2273271" y="1402642"/>
                  <a:pt x="2289416" y="1410451"/>
                </a:cubicBezTo>
                <a:cubicBezTo>
                  <a:pt x="2297816" y="1414520"/>
                  <a:pt x="2308447" y="1415898"/>
                  <a:pt x="2295584" y="1427645"/>
                </a:cubicBezTo>
                <a:cubicBezTo>
                  <a:pt x="2283378" y="1438802"/>
                  <a:pt x="2291450" y="1446480"/>
                  <a:pt x="2301491" y="1452846"/>
                </a:cubicBezTo>
                <a:cubicBezTo>
                  <a:pt x="2312910" y="1460131"/>
                  <a:pt x="2323345" y="1468662"/>
                  <a:pt x="2331614" y="1479425"/>
                </a:cubicBezTo>
                <a:cubicBezTo>
                  <a:pt x="2333582" y="1481984"/>
                  <a:pt x="2334960" y="1486184"/>
                  <a:pt x="2334239" y="1489138"/>
                </a:cubicBezTo>
                <a:cubicBezTo>
                  <a:pt x="2333320" y="1493075"/>
                  <a:pt x="2329120" y="1492681"/>
                  <a:pt x="2325379" y="1492419"/>
                </a:cubicBezTo>
                <a:cubicBezTo>
                  <a:pt x="2318423" y="1491960"/>
                  <a:pt x="2309104" y="1480475"/>
                  <a:pt x="2305035" y="1492681"/>
                </a:cubicBezTo>
                <a:cubicBezTo>
                  <a:pt x="2301360" y="1503904"/>
                  <a:pt x="2310613" y="1513682"/>
                  <a:pt x="2320194" y="1518538"/>
                </a:cubicBezTo>
                <a:cubicBezTo>
                  <a:pt x="2334501" y="1525757"/>
                  <a:pt x="2350120" y="1530286"/>
                  <a:pt x="2365083" y="1536192"/>
                </a:cubicBezTo>
                <a:cubicBezTo>
                  <a:pt x="2375715" y="1540392"/>
                  <a:pt x="2382146" y="1546955"/>
                  <a:pt x="2374008" y="1558571"/>
                </a:cubicBezTo>
                <a:cubicBezTo>
                  <a:pt x="2365214" y="1571105"/>
                  <a:pt x="2370136" y="1579965"/>
                  <a:pt x="2380571" y="1588168"/>
                </a:cubicBezTo>
                <a:cubicBezTo>
                  <a:pt x="2385493" y="1592040"/>
                  <a:pt x="2391137" y="1597225"/>
                  <a:pt x="2386871" y="1604050"/>
                </a:cubicBezTo>
                <a:cubicBezTo>
                  <a:pt x="2375518" y="1622426"/>
                  <a:pt x="2391596" y="1635682"/>
                  <a:pt x="2393696" y="1651301"/>
                </a:cubicBezTo>
                <a:cubicBezTo>
                  <a:pt x="2396059" y="1669283"/>
                  <a:pt x="2437207" y="1687528"/>
                  <a:pt x="2395862" y="1706887"/>
                </a:cubicBezTo>
                <a:cubicBezTo>
                  <a:pt x="2415550" y="1734910"/>
                  <a:pt x="2390875" y="1751317"/>
                  <a:pt x="2379062" y="1771070"/>
                </a:cubicBezTo>
                <a:cubicBezTo>
                  <a:pt x="2378274" y="1772448"/>
                  <a:pt x="2378734" y="1774614"/>
                  <a:pt x="2378734" y="1776386"/>
                </a:cubicBezTo>
                <a:cubicBezTo>
                  <a:pt x="2378209" y="1812481"/>
                  <a:pt x="2365936" y="1846935"/>
                  <a:pt x="2389890" y="1884342"/>
                </a:cubicBezTo>
                <a:cubicBezTo>
                  <a:pt x="2402819" y="1904555"/>
                  <a:pt x="2431169" y="1934416"/>
                  <a:pt x="2406362" y="1967951"/>
                </a:cubicBezTo>
                <a:cubicBezTo>
                  <a:pt x="2405050" y="1969723"/>
                  <a:pt x="2410628" y="1977073"/>
                  <a:pt x="2413516" y="1981470"/>
                </a:cubicBezTo>
                <a:cubicBezTo>
                  <a:pt x="2418044" y="1988361"/>
                  <a:pt x="2423557" y="1995973"/>
                  <a:pt x="2420866" y="2003783"/>
                </a:cubicBezTo>
                <a:cubicBezTo>
                  <a:pt x="2415485" y="2019337"/>
                  <a:pt x="2425263" y="2027081"/>
                  <a:pt x="2434319" y="2035678"/>
                </a:cubicBezTo>
                <a:cubicBezTo>
                  <a:pt x="2441473" y="2042503"/>
                  <a:pt x="2448954" y="2048934"/>
                  <a:pt x="2455779" y="2056087"/>
                </a:cubicBezTo>
                <a:cubicBezTo>
                  <a:pt x="2459980" y="2060419"/>
                  <a:pt x="2466345" y="2064882"/>
                  <a:pt x="2463983" y="2071838"/>
                </a:cubicBezTo>
                <a:cubicBezTo>
                  <a:pt x="2461292" y="2079582"/>
                  <a:pt x="2454467" y="2078401"/>
                  <a:pt x="2448101" y="2076169"/>
                </a:cubicBezTo>
                <a:cubicBezTo>
                  <a:pt x="2443376" y="2074529"/>
                  <a:pt x="2438913" y="2074988"/>
                  <a:pt x="2436879" y="2079976"/>
                </a:cubicBezTo>
                <a:cubicBezTo>
                  <a:pt x="2436157" y="2081682"/>
                  <a:pt x="2437404" y="2085816"/>
                  <a:pt x="2438913" y="2086670"/>
                </a:cubicBezTo>
                <a:cubicBezTo>
                  <a:pt x="2459258" y="2098023"/>
                  <a:pt x="2465033" y="2120074"/>
                  <a:pt x="2477305" y="2136021"/>
                </a:cubicBezTo>
                <a:cubicBezTo>
                  <a:pt x="2490693" y="2153412"/>
                  <a:pt x="2501915" y="2168769"/>
                  <a:pt x="2506378" y="2189835"/>
                </a:cubicBezTo>
                <a:cubicBezTo>
                  <a:pt x="2507690" y="2196070"/>
                  <a:pt x="2517994" y="2202107"/>
                  <a:pt x="2508806" y="2208276"/>
                </a:cubicBezTo>
                <a:cubicBezTo>
                  <a:pt x="2500340" y="2213920"/>
                  <a:pt x="2494237" y="2205914"/>
                  <a:pt x="2487871" y="2200992"/>
                </a:cubicBezTo>
                <a:cubicBezTo>
                  <a:pt x="2478093" y="2193379"/>
                  <a:pt x="2472252" y="2179991"/>
                  <a:pt x="2456108" y="2177497"/>
                </a:cubicBezTo>
                <a:cubicBezTo>
                  <a:pt x="2462801" y="2207357"/>
                  <a:pt x="2464114" y="2236233"/>
                  <a:pt x="2486952" y="2257824"/>
                </a:cubicBezTo>
                <a:cubicBezTo>
                  <a:pt x="2494499" y="2264978"/>
                  <a:pt x="2498502" y="2276462"/>
                  <a:pt x="2497256" y="2287619"/>
                </a:cubicBezTo>
                <a:cubicBezTo>
                  <a:pt x="2494368" y="2313541"/>
                  <a:pt x="2499093" y="2336708"/>
                  <a:pt x="2505787" y="2362696"/>
                </a:cubicBezTo>
                <a:cubicBezTo>
                  <a:pt x="2515172" y="2398988"/>
                  <a:pt x="2555532" y="2416576"/>
                  <a:pt x="2552317" y="2456149"/>
                </a:cubicBezTo>
                <a:cubicBezTo>
                  <a:pt x="2578698" y="2469536"/>
                  <a:pt x="2574695" y="2515475"/>
                  <a:pt x="2615449" y="2514556"/>
                </a:cubicBezTo>
                <a:cubicBezTo>
                  <a:pt x="2622537" y="2514360"/>
                  <a:pt x="2623259" y="2525647"/>
                  <a:pt x="2622406" y="2532932"/>
                </a:cubicBezTo>
                <a:cubicBezTo>
                  <a:pt x="2620503" y="2550192"/>
                  <a:pt x="2629756" y="2550782"/>
                  <a:pt x="2642160" y="2546254"/>
                </a:cubicBezTo>
                <a:cubicBezTo>
                  <a:pt x="2648066" y="2544088"/>
                  <a:pt x="2653382" y="2540348"/>
                  <a:pt x="2659419" y="2538773"/>
                </a:cubicBezTo>
                <a:cubicBezTo>
                  <a:pt x="2667491" y="2536673"/>
                  <a:pt x="2676942" y="2527879"/>
                  <a:pt x="2683898" y="2537395"/>
                </a:cubicBezTo>
                <a:cubicBezTo>
                  <a:pt x="2689280" y="2544745"/>
                  <a:pt x="2681864" y="2552948"/>
                  <a:pt x="2677270" y="2559117"/>
                </a:cubicBezTo>
                <a:cubicBezTo>
                  <a:pt x="2663816" y="2577164"/>
                  <a:pt x="2657779" y="2595540"/>
                  <a:pt x="2670773" y="2616278"/>
                </a:cubicBezTo>
                <a:cubicBezTo>
                  <a:pt x="2676417" y="2625334"/>
                  <a:pt x="2674514" y="2634719"/>
                  <a:pt x="2668870" y="2641479"/>
                </a:cubicBezTo>
                <a:cubicBezTo>
                  <a:pt x="2641963" y="2673636"/>
                  <a:pt x="2654038" y="2701133"/>
                  <a:pt x="2678057" y="2727318"/>
                </a:cubicBezTo>
                <a:cubicBezTo>
                  <a:pt x="2687311" y="2737425"/>
                  <a:pt x="2689083" y="2746350"/>
                  <a:pt x="2675761" y="2753110"/>
                </a:cubicBezTo>
                <a:cubicBezTo>
                  <a:pt x="2660798" y="2760723"/>
                  <a:pt x="2663816" y="2768007"/>
                  <a:pt x="2673923" y="2777129"/>
                </a:cubicBezTo>
                <a:cubicBezTo>
                  <a:pt x="2682979" y="2785333"/>
                  <a:pt x="2684358" y="2793601"/>
                  <a:pt x="2672085" y="2800689"/>
                </a:cubicBezTo>
                <a:cubicBezTo>
                  <a:pt x="2661126" y="2806989"/>
                  <a:pt x="2667951" y="2812305"/>
                  <a:pt x="2673726" y="2816702"/>
                </a:cubicBezTo>
                <a:cubicBezTo>
                  <a:pt x="2684095" y="2824512"/>
                  <a:pt x="2696630" y="2827268"/>
                  <a:pt x="2709099" y="2828121"/>
                </a:cubicBezTo>
                <a:cubicBezTo>
                  <a:pt x="2726228" y="2829302"/>
                  <a:pt x="2731215" y="2836587"/>
                  <a:pt x="2725309" y="2852797"/>
                </a:cubicBezTo>
                <a:cubicBezTo>
                  <a:pt x="2721896" y="2862182"/>
                  <a:pt x="2719599" y="2873601"/>
                  <a:pt x="2730100" y="2879573"/>
                </a:cubicBezTo>
                <a:cubicBezTo>
                  <a:pt x="2743356" y="2887120"/>
                  <a:pt x="2746047" y="2897883"/>
                  <a:pt x="2744734" y="2911205"/>
                </a:cubicBezTo>
                <a:cubicBezTo>
                  <a:pt x="2742831" y="2930499"/>
                  <a:pt x="2752281" y="2930302"/>
                  <a:pt x="2765144" y="2922821"/>
                </a:cubicBezTo>
                <a:cubicBezTo>
                  <a:pt x="2770526" y="2919736"/>
                  <a:pt x="2775119" y="2915208"/>
                  <a:pt x="2779845" y="2911139"/>
                </a:cubicBezTo>
                <a:cubicBezTo>
                  <a:pt x="2798679" y="2894929"/>
                  <a:pt x="2807736" y="2896439"/>
                  <a:pt x="2816661" y="2919802"/>
                </a:cubicBezTo>
                <a:cubicBezTo>
                  <a:pt x="2826636" y="2945856"/>
                  <a:pt x="2829196" y="2973550"/>
                  <a:pt x="2832937" y="3001179"/>
                </a:cubicBezTo>
                <a:cubicBezTo>
                  <a:pt x="2837662" y="3036158"/>
                  <a:pt x="2807342" y="3054402"/>
                  <a:pt x="2798220" y="3082359"/>
                </a:cubicBezTo>
                <a:cubicBezTo>
                  <a:pt x="2797695" y="3084000"/>
                  <a:pt x="2791657" y="3085313"/>
                  <a:pt x="2788704" y="3084525"/>
                </a:cubicBezTo>
                <a:cubicBezTo>
                  <a:pt x="2772429" y="3080325"/>
                  <a:pt x="2766194" y="3091875"/>
                  <a:pt x="2759435" y="3102507"/>
                </a:cubicBezTo>
                <a:cubicBezTo>
                  <a:pt x="2749788" y="3117601"/>
                  <a:pt x="2744078" y="3139389"/>
                  <a:pt x="2730428" y="3146871"/>
                </a:cubicBezTo>
                <a:cubicBezTo>
                  <a:pt x="2689739" y="3169118"/>
                  <a:pt x="2664341" y="3208822"/>
                  <a:pt x="2624309" y="3231792"/>
                </a:cubicBezTo>
                <a:cubicBezTo>
                  <a:pt x="2573252" y="3261061"/>
                  <a:pt x="2520488" y="3289871"/>
                  <a:pt x="2492793" y="3346835"/>
                </a:cubicBezTo>
                <a:cubicBezTo>
                  <a:pt x="2489905" y="3352808"/>
                  <a:pt x="2483408" y="3359108"/>
                  <a:pt x="2477239" y="3361076"/>
                </a:cubicBezTo>
                <a:cubicBezTo>
                  <a:pt x="2445279" y="3371314"/>
                  <a:pt x="2429266" y="3396843"/>
                  <a:pt x="2413909" y="3423619"/>
                </a:cubicBezTo>
                <a:cubicBezTo>
                  <a:pt x="2399537" y="3448688"/>
                  <a:pt x="2381621" y="3471133"/>
                  <a:pt x="2360358" y="3490689"/>
                </a:cubicBezTo>
                <a:cubicBezTo>
                  <a:pt x="2335223" y="3513724"/>
                  <a:pt x="2318948" y="3541878"/>
                  <a:pt x="2307922" y="3573970"/>
                </a:cubicBezTo>
                <a:cubicBezTo>
                  <a:pt x="2298931" y="3600155"/>
                  <a:pt x="2293878" y="3631196"/>
                  <a:pt x="2273206" y="3648915"/>
                </a:cubicBezTo>
                <a:cubicBezTo>
                  <a:pt x="2227858" y="3687898"/>
                  <a:pt x="2239933" y="3745978"/>
                  <a:pt x="2220179" y="3793294"/>
                </a:cubicBezTo>
                <a:cubicBezTo>
                  <a:pt x="2206004" y="3827158"/>
                  <a:pt x="2225561" y="3865221"/>
                  <a:pt x="2244461" y="3897641"/>
                </a:cubicBezTo>
                <a:cubicBezTo>
                  <a:pt x="2263165" y="3929601"/>
                  <a:pt x="2278325" y="3962874"/>
                  <a:pt x="2285412" y="3999428"/>
                </a:cubicBezTo>
                <a:cubicBezTo>
                  <a:pt x="2289350" y="4019970"/>
                  <a:pt x="2290531" y="4040642"/>
                  <a:pt x="2280162" y="4059805"/>
                </a:cubicBezTo>
                <a:cubicBezTo>
                  <a:pt x="2272943" y="4073193"/>
                  <a:pt x="2263624" y="4075555"/>
                  <a:pt x="2253452" y="4062233"/>
                </a:cubicBezTo>
                <a:cubicBezTo>
                  <a:pt x="2239211" y="4043595"/>
                  <a:pt x="2229170" y="4022463"/>
                  <a:pt x="2218604" y="4001725"/>
                </a:cubicBezTo>
                <a:cubicBezTo>
                  <a:pt x="2153699" y="3874606"/>
                  <a:pt x="2084529" y="3749981"/>
                  <a:pt x="1999214" y="3635068"/>
                </a:cubicBezTo>
                <a:cubicBezTo>
                  <a:pt x="1982676" y="3612755"/>
                  <a:pt x="1967975" y="3589064"/>
                  <a:pt x="1951897" y="3566357"/>
                </a:cubicBezTo>
                <a:cubicBezTo>
                  <a:pt x="1935490" y="3543191"/>
                  <a:pt x="1939953" y="3523765"/>
                  <a:pt x="1959575" y="3504602"/>
                </a:cubicBezTo>
                <a:cubicBezTo>
                  <a:pt x="1988123" y="3476645"/>
                  <a:pt x="2022183" y="3456695"/>
                  <a:pt x="2055456" y="3435563"/>
                </a:cubicBezTo>
                <a:cubicBezTo>
                  <a:pt x="2077375" y="3421650"/>
                  <a:pt x="2102707" y="3411806"/>
                  <a:pt x="2120295" y="3392577"/>
                </a:cubicBezTo>
                <a:cubicBezTo>
                  <a:pt x="2177653" y="3329707"/>
                  <a:pt x="2244986" y="3276549"/>
                  <a:pt x="2297488" y="3209150"/>
                </a:cubicBezTo>
                <a:cubicBezTo>
                  <a:pt x="2321638" y="3178175"/>
                  <a:pt x="2351170" y="3150546"/>
                  <a:pt x="2361802" y="3110907"/>
                </a:cubicBezTo>
                <a:cubicBezTo>
                  <a:pt x="2368365" y="3086297"/>
                  <a:pt x="2378340" y="3063459"/>
                  <a:pt x="2393040" y="3042852"/>
                </a:cubicBezTo>
                <a:cubicBezTo>
                  <a:pt x="2403934" y="3027495"/>
                  <a:pt x="2407806" y="3010957"/>
                  <a:pt x="2406231" y="2992122"/>
                </a:cubicBezTo>
                <a:cubicBezTo>
                  <a:pt x="2404853" y="2975388"/>
                  <a:pt x="2405181" y="2959309"/>
                  <a:pt x="2414172" y="2942837"/>
                </a:cubicBezTo>
                <a:cubicBezTo>
                  <a:pt x="2436485" y="2902148"/>
                  <a:pt x="2428807" y="2850237"/>
                  <a:pt x="2460898" y="2812699"/>
                </a:cubicBezTo>
                <a:cubicBezTo>
                  <a:pt x="2461358" y="2812174"/>
                  <a:pt x="2460964" y="2810927"/>
                  <a:pt x="2461030" y="2810074"/>
                </a:cubicBezTo>
                <a:cubicBezTo>
                  <a:pt x="2462736" y="2782379"/>
                  <a:pt x="2461620" y="2754028"/>
                  <a:pt x="2467002" y="2727056"/>
                </a:cubicBezTo>
                <a:cubicBezTo>
                  <a:pt x="2472055" y="2701790"/>
                  <a:pt x="2455583" y="2678098"/>
                  <a:pt x="2465623" y="2653685"/>
                </a:cubicBezTo>
                <a:cubicBezTo>
                  <a:pt x="2478355" y="2622709"/>
                  <a:pt x="2488790" y="2593177"/>
                  <a:pt x="2471858" y="2558592"/>
                </a:cubicBezTo>
                <a:cubicBezTo>
                  <a:pt x="2463720" y="2542054"/>
                  <a:pt x="2470020" y="2519610"/>
                  <a:pt x="2473696" y="2500184"/>
                </a:cubicBezTo>
                <a:cubicBezTo>
                  <a:pt x="2476911" y="2483252"/>
                  <a:pt x="2479405" y="2465927"/>
                  <a:pt x="2474614" y="2449455"/>
                </a:cubicBezTo>
                <a:cubicBezTo>
                  <a:pt x="2444623" y="2347142"/>
                  <a:pt x="2433401" y="2240827"/>
                  <a:pt x="2408003" y="2137334"/>
                </a:cubicBezTo>
                <a:cubicBezTo>
                  <a:pt x="2388053" y="2056087"/>
                  <a:pt x="2371252" y="1977138"/>
                  <a:pt x="2315076" y="1910724"/>
                </a:cubicBezTo>
                <a:cubicBezTo>
                  <a:pt x="2285215" y="1875483"/>
                  <a:pt x="2264412" y="1832563"/>
                  <a:pt x="2239014" y="1793449"/>
                </a:cubicBezTo>
                <a:cubicBezTo>
                  <a:pt x="2230286" y="1779930"/>
                  <a:pt x="2221032" y="1766542"/>
                  <a:pt x="2207382" y="1757157"/>
                </a:cubicBezTo>
                <a:cubicBezTo>
                  <a:pt x="2197079" y="1750070"/>
                  <a:pt x="2188810" y="1751317"/>
                  <a:pt x="2191435" y="1765098"/>
                </a:cubicBezTo>
                <a:cubicBezTo>
                  <a:pt x="2198194" y="1800143"/>
                  <a:pt x="2188022" y="1839782"/>
                  <a:pt x="2208038" y="1870298"/>
                </a:cubicBezTo>
                <a:cubicBezTo>
                  <a:pt x="2242361" y="1922734"/>
                  <a:pt x="2220901" y="1984948"/>
                  <a:pt x="2243477" y="2038631"/>
                </a:cubicBezTo>
                <a:cubicBezTo>
                  <a:pt x="2245118" y="2042568"/>
                  <a:pt x="2241114" y="2048803"/>
                  <a:pt x="2239998" y="2053988"/>
                </a:cubicBezTo>
                <a:cubicBezTo>
                  <a:pt x="2231008" y="2093626"/>
                  <a:pt x="2226020" y="2133593"/>
                  <a:pt x="2210926" y="2172706"/>
                </a:cubicBezTo>
                <a:cubicBezTo>
                  <a:pt x="2202526" y="2194363"/>
                  <a:pt x="2199573" y="2218711"/>
                  <a:pt x="2185200" y="2239318"/>
                </a:cubicBezTo>
                <a:cubicBezTo>
                  <a:pt x="2176997" y="2251130"/>
                  <a:pt x="2174437" y="2265043"/>
                  <a:pt x="2178638" y="2280400"/>
                </a:cubicBezTo>
                <a:cubicBezTo>
                  <a:pt x="2182116" y="2293197"/>
                  <a:pt x="2184150" y="2307373"/>
                  <a:pt x="2165971" y="2313607"/>
                </a:cubicBezTo>
                <a:cubicBezTo>
                  <a:pt x="2161968" y="2314985"/>
                  <a:pt x="2158162" y="2321417"/>
                  <a:pt x="2157112" y="2326142"/>
                </a:cubicBezTo>
                <a:cubicBezTo>
                  <a:pt x="2149368" y="2362434"/>
                  <a:pt x="2133289" y="2393541"/>
                  <a:pt x="2114126" y="2425895"/>
                </a:cubicBezTo>
                <a:cubicBezTo>
                  <a:pt x="2097851" y="2453392"/>
                  <a:pt x="2083085" y="2484171"/>
                  <a:pt x="2069434" y="2513375"/>
                </a:cubicBezTo>
                <a:cubicBezTo>
                  <a:pt x="2045612" y="2564433"/>
                  <a:pt x="2015817" y="2614309"/>
                  <a:pt x="2002758" y="2670354"/>
                </a:cubicBezTo>
                <a:cubicBezTo>
                  <a:pt x="1998426" y="2689058"/>
                  <a:pt x="1990617" y="2706187"/>
                  <a:pt x="1979854" y="2721675"/>
                </a:cubicBezTo>
                <a:cubicBezTo>
                  <a:pt x="1966072" y="2741559"/>
                  <a:pt x="1959313" y="2762822"/>
                  <a:pt x="1958656" y="2787039"/>
                </a:cubicBezTo>
                <a:cubicBezTo>
                  <a:pt x="1958000" y="2810468"/>
                  <a:pt x="1950912" y="2831074"/>
                  <a:pt x="1926105" y="2840919"/>
                </a:cubicBezTo>
                <a:cubicBezTo>
                  <a:pt x="1915933" y="2844922"/>
                  <a:pt x="1908977" y="2853912"/>
                  <a:pt x="1902939" y="2862903"/>
                </a:cubicBezTo>
                <a:cubicBezTo>
                  <a:pt x="1868682" y="2913502"/>
                  <a:pt x="1829962" y="2959178"/>
                  <a:pt x="1825171" y="3027102"/>
                </a:cubicBezTo>
                <a:cubicBezTo>
                  <a:pt x="1821759" y="3075665"/>
                  <a:pt x="1823793" y="3127051"/>
                  <a:pt x="1803908" y="3174565"/>
                </a:cubicBezTo>
                <a:cubicBezTo>
                  <a:pt x="1798790" y="3186772"/>
                  <a:pt x="1804236" y="3202785"/>
                  <a:pt x="1805287" y="3217091"/>
                </a:cubicBezTo>
                <a:cubicBezTo>
                  <a:pt x="1809815" y="3276484"/>
                  <a:pt x="1836525" y="3326557"/>
                  <a:pt x="1867435" y="3375514"/>
                </a:cubicBezTo>
                <a:cubicBezTo>
                  <a:pt x="1886073" y="3405046"/>
                  <a:pt x="1903399" y="3435694"/>
                  <a:pt x="1910486" y="3470542"/>
                </a:cubicBezTo>
                <a:cubicBezTo>
                  <a:pt x="1911996" y="3477958"/>
                  <a:pt x="1915737" y="3488721"/>
                  <a:pt x="1907730" y="3492986"/>
                </a:cubicBezTo>
                <a:cubicBezTo>
                  <a:pt x="1898608" y="3497908"/>
                  <a:pt x="1894211" y="3487080"/>
                  <a:pt x="1889551" y="3481239"/>
                </a:cubicBezTo>
                <a:cubicBezTo>
                  <a:pt x="1881217" y="3470739"/>
                  <a:pt x="1873079" y="3459910"/>
                  <a:pt x="1866057" y="3448491"/>
                </a:cubicBezTo>
                <a:cubicBezTo>
                  <a:pt x="1788552" y="3322225"/>
                  <a:pt x="1703171" y="3201406"/>
                  <a:pt x="1616347" y="3081506"/>
                </a:cubicBezTo>
                <a:cubicBezTo>
                  <a:pt x="1576315" y="3026117"/>
                  <a:pt x="1580055" y="2987857"/>
                  <a:pt x="1626388" y="2938112"/>
                </a:cubicBezTo>
                <a:cubicBezTo>
                  <a:pt x="1687027" y="2873076"/>
                  <a:pt x="1747469" y="2806202"/>
                  <a:pt x="1775033" y="2719706"/>
                </a:cubicBezTo>
                <a:cubicBezTo>
                  <a:pt x="1793277" y="2662479"/>
                  <a:pt x="1810537" y="2604990"/>
                  <a:pt x="1832915" y="2549404"/>
                </a:cubicBezTo>
                <a:cubicBezTo>
                  <a:pt x="1853916" y="2497231"/>
                  <a:pt x="1836066" y="2435739"/>
                  <a:pt x="1873407" y="2387962"/>
                </a:cubicBezTo>
                <a:cubicBezTo>
                  <a:pt x="1874326" y="2386781"/>
                  <a:pt x="1874063" y="2384418"/>
                  <a:pt x="1873932" y="2382646"/>
                </a:cubicBezTo>
                <a:cubicBezTo>
                  <a:pt x="1869273" y="2323386"/>
                  <a:pt x="1887386" y="2267275"/>
                  <a:pt x="1899133" y="2210507"/>
                </a:cubicBezTo>
                <a:cubicBezTo>
                  <a:pt x="1908321" y="2166275"/>
                  <a:pt x="1910486" y="2120861"/>
                  <a:pt x="1900642" y="2078991"/>
                </a:cubicBezTo>
                <a:cubicBezTo>
                  <a:pt x="1891389" y="2039746"/>
                  <a:pt x="1882070" y="1999780"/>
                  <a:pt x="1869995" y="1960863"/>
                </a:cubicBezTo>
                <a:cubicBezTo>
                  <a:pt x="1865335" y="1945966"/>
                  <a:pt x="1870323" y="1927853"/>
                  <a:pt x="1859954" y="1914268"/>
                </a:cubicBezTo>
                <a:cubicBezTo>
                  <a:pt x="1827862" y="1872070"/>
                  <a:pt x="1821037" y="1819109"/>
                  <a:pt x="1800496" y="1771989"/>
                </a:cubicBezTo>
                <a:cubicBezTo>
                  <a:pt x="1779692" y="1724278"/>
                  <a:pt x="1767223" y="1673090"/>
                  <a:pt x="1734869" y="1630498"/>
                </a:cubicBezTo>
                <a:cubicBezTo>
                  <a:pt x="1724763" y="1617176"/>
                  <a:pt x="1723187" y="1601228"/>
                  <a:pt x="1723056" y="1584493"/>
                </a:cubicBezTo>
                <a:cubicBezTo>
                  <a:pt x="1722531" y="1526217"/>
                  <a:pt x="1721744" y="1467809"/>
                  <a:pt x="1698774" y="1412682"/>
                </a:cubicBezTo>
                <a:cubicBezTo>
                  <a:pt x="1696543" y="1407367"/>
                  <a:pt x="1697724" y="1398310"/>
                  <a:pt x="1689455" y="1398113"/>
                </a:cubicBezTo>
                <a:cubicBezTo>
                  <a:pt x="1682236" y="1397982"/>
                  <a:pt x="1680596" y="1405857"/>
                  <a:pt x="1677642" y="1411173"/>
                </a:cubicBezTo>
                <a:cubicBezTo>
                  <a:pt x="1675870" y="1414323"/>
                  <a:pt x="1674427" y="1417604"/>
                  <a:pt x="1672852" y="1420820"/>
                </a:cubicBezTo>
                <a:cubicBezTo>
                  <a:pt x="1650145" y="1465512"/>
                  <a:pt x="1645682" y="1517620"/>
                  <a:pt x="1616281" y="1559818"/>
                </a:cubicBezTo>
                <a:cubicBezTo>
                  <a:pt x="1610769" y="1567693"/>
                  <a:pt x="1612278" y="1579703"/>
                  <a:pt x="1615888" y="1588759"/>
                </a:cubicBezTo>
                <a:cubicBezTo>
                  <a:pt x="1624222" y="1609825"/>
                  <a:pt x="1623107" y="1628923"/>
                  <a:pt x="1609062" y="1647036"/>
                </a:cubicBezTo>
                <a:cubicBezTo>
                  <a:pt x="1604469" y="1653008"/>
                  <a:pt x="1603615" y="1659964"/>
                  <a:pt x="1603156" y="1667314"/>
                </a:cubicBezTo>
                <a:cubicBezTo>
                  <a:pt x="1598759" y="1740620"/>
                  <a:pt x="1582155" y="1812415"/>
                  <a:pt x="1568571" y="1883883"/>
                </a:cubicBezTo>
                <a:cubicBezTo>
                  <a:pt x="1555642" y="1952003"/>
                  <a:pt x="1546783" y="2021371"/>
                  <a:pt x="1528079" y="2088573"/>
                </a:cubicBezTo>
                <a:cubicBezTo>
                  <a:pt x="1524732" y="2100451"/>
                  <a:pt x="1521713" y="2113970"/>
                  <a:pt x="1524076" y="2125652"/>
                </a:cubicBezTo>
                <a:cubicBezTo>
                  <a:pt x="1533854" y="2173822"/>
                  <a:pt x="1516135" y="2215364"/>
                  <a:pt x="1497103" y="2257299"/>
                </a:cubicBezTo>
                <a:cubicBezTo>
                  <a:pt x="1488637" y="2275872"/>
                  <a:pt x="1479121" y="2294182"/>
                  <a:pt x="1479384" y="2315970"/>
                </a:cubicBezTo>
                <a:cubicBezTo>
                  <a:pt x="1479843" y="2347339"/>
                  <a:pt x="1488440" y="2380284"/>
                  <a:pt x="1463765" y="2407782"/>
                </a:cubicBezTo>
                <a:cubicBezTo>
                  <a:pt x="1460155" y="2411850"/>
                  <a:pt x="1459630" y="2419726"/>
                  <a:pt x="1459630" y="2425895"/>
                </a:cubicBezTo>
                <a:cubicBezTo>
                  <a:pt x="1459565" y="2460874"/>
                  <a:pt x="1460877" y="2495853"/>
                  <a:pt x="1444274" y="2528469"/>
                </a:cubicBezTo>
                <a:cubicBezTo>
                  <a:pt x="1441780" y="2533326"/>
                  <a:pt x="1443420" y="2541004"/>
                  <a:pt x="1444864" y="2546976"/>
                </a:cubicBezTo>
                <a:cubicBezTo>
                  <a:pt x="1449327" y="2565155"/>
                  <a:pt x="1447555" y="2582546"/>
                  <a:pt x="1440861" y="2599740"/>
                </a:cubicBezTo>
                <a:cubicBezTo>
                  <a:pt x="1427801" y="2633078"/>
                  <a:pt x="1430033" y="2666089"/>
                  <a:pt x="1441320" y="2699624"/>
                </a:cubicBezTo>
                <a:cubicBezTo>
                  <a:pt x="1451427" y="2729615"/>
                  <a:pt x="1465405" y="2757572"/>
                  <a:pt x="1481353" y="2784676"/>
                </a:cubicBezTo>
                <a:cubicBezTo>
                  <a:pt x="1498613" y="2814077"/>
                  <a:pt x="1516266" y="2843281"/>
                  <a:pt x="1529260" y="2874913"/>
                </a:cubicBezTo>
                <a:cubicBezTo>
                  <a:pt x="1537464" y="2894864"/>
                  <a:pt x="1544223" y="2915274"/>
                  <a:pt x="1545208" y="2937062"/>
                </a:cubicBezTo>
                <a:cubicBezTo>
                  <a:pt x="1545470" y="2942049"/>
                  <a:pt x="1547833" y="2948546"/>
                  <a:pt x="1541204" y="2951106"/>
                </a:cubicBezTo>
                <a:cubicBezTo>
                  <a:pt x="1534970" y="2953534"/>
                  <a:pt x="1531623" y="2947693"/>
                  <a:pt x="1527948" y="2944215"/>
                </a:cubicBezTo>
                <a:cubicBezTo>
                  <a:pt x="1514691" y="2931811"/>
                  <a:pt x="1504585" y="2916783"/>
                  <a:pt x="1496578" y="2900770"/>
                </a:cubicBezTo>
                <a:cubicBezTo>
                  <a:pt x="1460549" y="2828449"/>
                  <a:pt x="1419860" y="2758819"/>
                  <a:pt x="1377006" y="2690371"/>
                </a:cubicBezTo>
                <a:cubicBezTo>
                  <a:pt x="1343471" y="2636753"/>
                  <a:pt x="1318401" y="2579527"/>
                  <a:pt x="1305342" y="2517313"/>
                </a:cubicBezTo>
                <a:cubicBezTo>
                  <a:pt x="1287426" y="2431932"/>
                  <a:pt x="1279682" y="2348061"/>
                  <a:pt x="1342814" y="2275150"/>
                </a:cubicBezTo>
                <a:cubicBezTo>
                  <a:pt x="1393347" y="2216808"/>
                  <a:pt x="1425242" y="2150131"/>
                  <a:pt x="1435545" y="2073019"/>
                </a:cubicBezTo>
                <a:cubicBezTo>
                  <a:pt x="1444733" y="2004308"/>
                  <a:pt x="1471509" y="1937828"/>
                  <a:pt x="1459171" y="1866361"/>
                </a:cubicBezTo>
                <a:cubicBezTo>
                  <a:pt x="1454183" y="1837353"/>
                  <a:pt x="1444470" y="1807821"/>
                  <a:pt x="1449196" y="1778683"/>
                </a:cubicBezTo>
                <a:cubicBezTo>
                  <a:pt x="1459893" y="1712466"/>
                  <a:pt x="1437711" y="1648873"/>
                  <a:pt x="1437514" y="1583706"/>
                </a:cubicBezTo>
                <a:cubicBezTo>
                  <a:pt x="1437514" y="1575109"/>
                  <a:pt x="1432592" y="1568415"/>
                  <a:pt x="1427801" y="1561983"/>
                </a:cubicBezTo>
                <a:cubicBezTo>
                  <a:pt x="1415463" y="1545511"/>
                  <a:pt x="1411460" y="1526676"/>
                  <a:pt x="1410016" y="1506529"/>
                </a:cubicBezTo>
                <a:cubicBezTo>
                  <a:pt x="1407326" y="1468071"/>
                  <a:pt x="1404044" y="1429352"/>
                  <a:pt x="1387375" y="1393913"/>
                </a:cubicBezTo>
                <a:cubicBezTo>
                  <a:pt x="1355677" y="1326580"/>
                  <a:pt x="1322930" y="1259772"/>
                  <a:pt x="1290379" y="1192833"/>
                </a:cubicBezTo>
                <a:cubicBezTo>
                  <a:pt x="1287294" y="1186467"/>
                  <a:pt x="1283225" y="1180232"/>
                  <a:pt x="1278500" y="1174982"/>
                </a:cubicBezTo>
                <a:cubicBezTo>
                  <a:pt x="1273972" y="1169863"/>
                  <a:pt x="1269772" y="1160741"/>
                  <a:pt x="1262094" y="1163235"/>
                </a:cubicBezTo>
                <a:cubicBezTo>
                  <a:pt x="1255203" y="1165466"/>
                  <a:pt x="1254481" y="1174588"/>
                  <a:pt x="1254218" y="1181807"/>
                </a:cubicBezTo>
                <a:cubicBezTo>
                  <a:pt x="1253890" y="1190798"/>
                  <a:pt x="1254809" y="1199855"/>
                  <a:pt x="1253890" y="1208714"/>
                </a:cubicBezTo>
                <a:cubicBezTo>
                  <a:pt x="1248378" y="1265678"/>
                  <a:pt x="1253562" y="1324939"/>
                  <a:pt x="1236368" y="1379278"/>
                </a:cubicBezTo>
                <a:cubicBezTo>
                  <a:pt x="1211430" y="1458227"/>
                  <a:pt x="1208739" y="1543477"/>
                  <a:pt x="1167591" y="1617635"/>
                </a:cubicBezTo>
                <a:cubicBezTo>
                  <a:pt x="1164703" y="1622819"/>
                  <a:pt x="1164572" y="1629710"/>
                  <a:pt x="1163522" y="1635813"/>
                </a:cubicBezTo>
                <a:cubicBezTo>
                  <a:pt x="1158403" y="1664952"/>
                  <a:pt x="1155712" y="1696125"/>
                  <a:pt x="1147378" y="1722769"/>
                </a:cubicBezTo>
                <a:cubicBezTo>
                  <a:pt x="1130381" y="1777305"/>
                  <a:pt x="1127427" y="1830791"/>
                  <a:pt x="1131168" y="1886245"/>
                </a:cubicBezTo>
                <a:cubicBezTo>
                  <a:pt x="1135696" y="1954104"/>
                  <a:pt x="1135762" y="2022290"/>
                  <a:pt x="1156303" y="2088310"/>
                </a:cubicBezTo>
                <a:cubicBezTo>
                  <a:pt x="1165557" y="2118171"/>
                  <a:pt x="1172579" y="2148950"/>
                  <a:pt x="1172710" y="2180582"/>
                </a:cubicBezTo>
                <a:cubicBezTo>
                  <a:pt x="1172776" y="2199745"/>
                  <a:pt x="1177763" y="2229342"/>
                  <a:pt x="1159453" y="2233149"/>
                </a:cubicBezTo>
                <a:cubicBezTo>
                  <a:pt x="1136746" y="2237874"/>
                  <a:pt x="1132021" y="2207554"/>
                  <a:pt x="1124802" y="2189507"/>
                </a:cubicBezTo>
                <a:cubicBezTo>
                  <a:pt x="1068298" y="2048803"/>
                  <a:pt x="1056419" y="1901011"/>
                  <a:pt x="1061932" y="1751711"/>
                </a:cubicBezTo>
                <a:cubicBezTo>
                  <a:pt x="1064885" y="1671711"/>
                  <a:pt x="1063441" y="1592565"/>
                  <a:pt x="1049135" y="1513945"/>
                </a:cubicBezTo>
                <a:cubicBezTo>
                  <a:pt x="1044016" y="1485725"/>
                  <a:pt x="1036994" y="1457899"/>
                  <a:pt x="1039290" y="1428892"/>
                </a:cubicBezTo>
                <a:cubicBezTo>
                  <a:pt x="1040209" y="1417408"/>
                  <a:pt x="1036797" y="1406382"/>
                  <a:pt x="1029512" y="1398901"/>
                </a:cubicBezTo>
                <a:cubicBezTo>
                  <a:pt x="990858" y="1358868"/>
                  <a:pt x="994139" y="1304136"/>
                  <a:pt x="978520" y="1256163"/>
                </a:cubicBezTo>
                <a:cubicBezTo>
                  <a:pt x="973204" y="1239887"/>
                  <a:pt x="968676" y="1224662"/>
                  <a:pt x="956404" y="1211405"/>
                </a:cubicBezTo>
                <a:cubicBezTo>
                  <a:pt x="940916" y="1194605"/>
                  <a:pt x="933106" y="1172948"/>
                  <a:pt x="923065" y="1152407"/>
                </a:cubicBezTo>
                <a:cubicBezTo>
                  <a:pt x="902721" y="1110668"/>
                  <a:pt x="884214" y="1062564"/>
                  <a:pt x="851073" y="1032572"/>
                </a:cubicBezTo>
                <a:cubicBezTo>
                  <a:pt x="819047" y="1003565"/>
                  <a:pt x="810253" y="966420"/>
                  <a:pt x="789974" y="934066"/>
                </a:cubicBezTo>
                <a:cubicBezTo>
                  <a:pt x="770418" y="902828"/>
                  <a:pt x="738589" y="875133"/>
                  <a:pt x="745545" y="831623"/>
                </a:cubicBezTo>
                <a:cubicBezTo>
                  <a:pt x="745807" y="829851"/>
                  <a:pt x="742723" y="827095"/>
                  <a:pt x="740689" y="825388"/>
                </a:cubicBezTo>
                <a:cubicBezTo>
                  <a:pt x="726316" y="813050"/>
                  <a:pt x="721132" y="795856"/>
                  <a:pt x="715094" y="778924"/>
                </a:cubicBezTo>
                <a:cubicBezTo>
                  <a:pt x="707941" y="758711"/>
                  <a:pt x="703544" y="736201"/>
                  <a:pt x="691600" y="719204"/>
                </a:cubicBezTo>
                <a:cubicBezTo>
                  <a:pt x="644086" y="651937"/>
                  <a:pt x="621904" y="574234"/>
                  <a:pt x="596769" y="497779"/>
                </a:cubicBezTo>
                <a:cubicBezTo>
                  <a:pt x="587056" y="468116"/>
                  <a:pt x="582594" y="436812"/>
                  <a:pt x="574522" y="406558"/>
                </a:cubicBezTo>
                <a:cubicBezTo>
                  <a:pt x="571503" y="395270"/>
                  <a:pt x="564481" y="382932"/>
                  <a:pt x="551290" y="383982"/>
                </a:cubicBezTo>
                <a:cubicBezTo>
                  <a:pt x="538624" y="384967"/>
                  <a:pt x="539477" y="400323"/>
                  <a:pt x="539805" y="408133"/>
                </a:cubicBezTo>
                <a:cubicBezTo>
                  <a:pt x="542364" y="469035"/>
                  <a:pt x="526220" y="529083"/>
                  <a:pt x="531733" y="590051"/>
                </a:cubicBezTo>
                <a:cubicBezTo>
                  <a:pt x="533636" y="610854"/>
                  <a:pt x="541249" y="632511"/>
                  <a:pt x="523005" y="650952"/>
                </a:cubicBezTo>
                <a:cubicBezTo>
                  <a:pt x="520314" y="653709"/>
                  <a:pt x="522151" y="661190"/>
                  <a:pt x="522283" y="666506"/>
                </a:cubicBezTo>
                <a:cubicBezTo>
                  <a:pt x="522808" y="697416"/>
                  <a:pt x="522414" y="728326"/>
                  <a:pt x="513620" y="758252"/>
                </a:cubicBezTo>
                <a:cubicBezTo>
                  <a:pt x="498591" y="809375"/>
                  <a:pt x="485466" y="860827"/>
                  <a:pt x="500429" y="913919"/>
                </a:cubicBezTo>
                <a:cubicBezTo>
                  <a:pt x="507254" y="937938"/>
                  <a:pt x="501413" y="959726"/>
                  <a:pt x="496491" y="982368"/>
                </a:cubicBezTo>
                <a:cubicBezTo>
                  <a:pt x="493801" y="994509"/>
                  <a:pt x="486057" y="1012228"/>
                  <a:pt x="491241" y="1018331"/>
                </a:cubicBezTo>
                <a:cubicBezTo>
                  <a:pt x="511782" y="1042285"/>
                  <a:pt x="501479" y="1064729"/>
                  <a:pt x="495310" y="1088880"/>
                </a:cubicBezTo>
                <a:cubicBezTo>
                  <a:pt x="493013" y="1097936"/>
                  <a:pt x="493407" y="1109421"/>
                  <a:pt x="496951" y="1117953"/>
                </a:cubicBezTo>
                <a:cubicBezTo>
                  <a:pt x="510601" y="1150175"/>
                  <a:pt x="504301" y="1182529"/>
                  <a:pt x="502660" y="1215605"/>
                </a:cubicBezTo>
                <a:cubicBezTo>
                  <a:pt x="498132" y="1307548"/>
                  <a:pt x="499444" y="1398901"/>
                  <a:pt x="554046" y="1479753"/>
                </a:cubicBezTo>
                <a:cubicBezTo>
                  <a:pt x="566712" y="1498522"/>
                  <a:pt x="571765" y="1520442"/>
                  <a:pt x="575637" y="1542820"/>
                </a:cubicBezTo>
                <a:cubicBezTo>
                  <a:pt x="584759" y="1594666"/>
                  <a:pt x="592044" y="1646314"/>
                  <a:pt x="632339" y="1687396"/>
                </a:cubicBezTo>
                <a:cubicBezTo>
                  <a:pt x="676177" y="1732154"/>
                  <a:pt x="717391" y="1779930"/>
                  <a:pt x="756242" y="1829084"/>
                </a:cubicBezTo>
                <a:cubicBezTo>
                  <a:pt x="792665" y="1875089"/>
                  <a:pt x="836044" y="1910790"/>
                  <a:pt x="887364" y="1938091"/>
                </a:cubicBezTo>
                <a:cubicBezTo>
                  <a:pt x="943869" y="1968148"/>
                  <a:pt x="990070" y="2009493"/>
                  <a:pt x="1024787" y="2063832"/>
                </a:cubicBezTo>
                <a:cubicBezTo>
                  <a:pt x="1063113" y="2123749"/>
                  <a:pt x="1086936" y="2191148"/>
                  <a:pt x="1123227" y="2252049"/>
                </a:cubicBezTo>
                <a:cubicBezTo>
                  <a:pt x="1126377" y="2257299"/>
                  <a:pt x="1127821" y="2263796"/>
                  <a:pt x="1128805" y="2269965"/>
                </a:cubicBezTo>
                <a:cubicBezTo>
                  <a:pt x="1131102" y="2283681"/>
                  <a:pt x="1127296" y="2291228"/>
                  <a:pt x="1111349" y="2286438"/>
                </a:cubicBezTo>
                <a:cubicBezTo>
                  <a:pt x="1093892" y="2281188"/>
                  <a:pt x="1078207" y="2273115"/>
                  <a:pt x="1064688" y="2260777"/>
                </a:cubicBezTo>
                <a:cubicBezTo>
                  <a:pt x="1039225" y="2237546"/>
                  <a:pt x="1020259" y="2209326"/>
                  <a:pt x="1002080" y="2180385"/>
                </a:cubicBezTo>
                <a:cubicBezTo>
                  <a:pt x="992630" y="2165356"/>
                  <a:pt x="985477" y="2148096"/>
                  <a:pt x="968742" y="2138974"/>
                </a:cubicBezTo>
                <a:cubicBezTo>
                  <a:pt x="945969" y="2126571"/>
                  <a:pt x="929759" y="2108195"/>
                  <a:pt x="916372" y="2086341"/>
                </a:cubicBezTo>
                <a:cubicBezTo>
                  <a:pt x="887168" y="2038631"/>
                  <a:pt x="846479" y="2008180"/>
                  <a:pt x="788924" y="2002602"/>
                </a:cubicBezTo>
                <a:cubicBezTo>
                  <a:pt x="769433" y="2000699"/>
                  <a:pt x="748104" y="1997680"/>
                  <a:pt x="733207" y="1984817"/>
                </a:cubicBezTo>
                <a:cubicBezTo>
                  <a:pt x="692190" y="1949247"/>
                  <a:pt x="636079" y="1973529"/>
                  <a:pt x="593291" y="1947016"/>
                </a:cubicBezTo>
                <a:cubicBezTo>
                  <a:pt x="591650" y="1946031"/>
                  <a:pt x="588106" y="1947738"/>
                  <a:pt x="585612" y="1948591"/>
                </a:cubicBezTo>
                <a:cubicBezTo>
                  <a:pt x="571109" y="1953775"/>
                  <a:pt x="557524" y="1951085"/>
                  <a:pt x="543939" y="1944916"/>
                </a:cubicBezTo>
                <a:cubicBezTo>
                  <a:pt x="526548" y="1937041"/>
                  <a:pt x="507976" y="1935137"/>
                  <a:pt x="489010" y="1933890"/>
                </a:cubicBezTo>
                <a:cubicBezTo>
                  <a:pt x="432833" y="1930150"/>
                  <a:pt x="376066" y="1929034"/>
                  <a:pt x="320677" y="1919912"/>
                </a:cubicBezTo>
                <a:cubicBezTo>
                  <a:pt x="242647" y="1907049"/>
                  <a:pt x="177808" y="1864195"/>
                  <a:pt x="116381" y="1816484"/>
                </a:cubicBezTo>
                <a:cubicBezTo>
                  <a:pt x="111656" y="1812809"/>
                  <a:pt x="107521" y="1805787"/>
                  <a:pt x="100434" y="1810250"/>
                </a:cubicBezTo>
                <a:cubicBezTo>
                  <a:pt x="94133" y="1814187"/>
                  <a:pt x="95774" y="1821669"/>
                  <a:pt x="96758" y="1827575"/>
                </a:cubicBezTo>
                <a:cubicBezTo>
                  <a:pt x="101155" y="1852710"/>
                  <a:pt x="111721" y="1875155"/>
                  <a:pt x="125765" y="1896418"/>
                </a:cubicBezTo>
                <a:cubicBezTo>
                  <a:pt x="139088" y="1916565"/>
                  <a:pt x="157726" y="1934481"/>
                  <a:pt x="163173" y="1958172"/>
                </a:cubicBezTo>
                <a:cubicBezTo>
                  <a:pt x="167242" y="1976089"/>
                  <a:pt x="176298" y="1986261"/>
                  <a:pt x="190736" y="1994923"/>
                </a:cubicBezTo>
                <a:cubicBezTo>
                  <a:pt x="197824" y="1999123"/>
                  <a:pt x="208193" y="2001617"/>
                  <a:pt x="206815" y="2013824"/>
                </a:cubicBezTo>
                <a:cubicBezTo>
                  <a:pt x="203664" y="2041650"/>
                  <a:pt x="222106" y="2056941"/>
                  <a:pt x="242909" y="2066653"/>
                </a:cubicBezTo>
                <a:cubicBezTo>
                  <a:pt x="256822" y="2073150"/>
                  <a:pt x="261613" y="2082929"/>
                  <a:pt x="269029" y="2094217"/>
                </a:cubicBezTo>
                <a:cubicBezTo>
                  <a:pt x="301448" y="2143634"/>
                  <a:pt x="334787" y="2192985"/>
                  <a:pt x="401857" y="2198826"/>
                </a:cubicBezTo>
                <a:cubicBezTo>
                  <a:pt x="418002" y="2200270"/>
                  <a:pt x="435786" y="2201517"/>
                  <a:pt x="444777" y="2216939"/>
                </a:cubicBezTo>
                <a:cubicBezTo>
                  <a:pt x="456656" y="2237217"/>
                  <a:pt x="475425" y="2246733"/>
                  <a:pt x="495441" y="2254740"/>
                </a:cubicBezTo>
                <a:cubicBezTo>
                  <a:pt x="520970" y="2264978"/>
                  <a:pt x="543086" y="2278694"/>
                  <a:pt x="558968" y="2302122"/>
                </a:cubicBezTo>
                <a:cubicBezTo>
                  <a:pt x="570321" y="2318857"/>
                  <a:pt x="586991" y="2330276"/>
                  <a:pt x="606351" y="2335855"/>
                </a:cubicBezTo>
                <a:cubicBezTo>
                  <a:pt x="642905" y="2346355"/>
                  <a:pt x="676046" y="2363549"/>
                  <a:pt x="708269" y="2383237"/>
                </a:cubicBezTo>
                <a:cubicBezTo>
                  <a:pt x="718047" y="2389209"/>
                  <a:pt x="729598" y="2395312"/>
                  <a:pt x="740557" y="2395838"/>
                </a:cubicBezTo>
                <a:cubicBezTo>
                  <a:pt x="784855" y="2398135"/>
                  <a:pt x="828038" y="2403581"/>
                  <a:pt x="871942" y="2411916"/>
                </a:cubicBezTo>
                <a:cubicBezTo>
                  <a:pt x="926084" y="2422219"/>
                  <a:pt x="982917" y="2413360"/>
                  <a:pt x="1034697" y="2389012"/>
                </a:cubicBezTo>
                <a:cubicBezTo>
                  <a:pt x="1074729" y="2370177"/>
                  <a:pt x="1110627" y="2378381"/>
                  <a:pt x="1146000" y="2401744"/>
                </a:cubicBezTo>
                <a:cubicBezTo>
                  <a:pt x="1192595" y="2432523"/>
                  <a:pt x="1227968" y="2473474"/>
                  <a:pt x="1258418" y="2519610"/>
                </a:cubicBezTo>
                <a:cubicBezTo>
                  <a:pt x="1300551" y="2583465"/>
                  <a:pt x="1330214" y="2654079"/>
                  <a:pt x="1368540" y="2719968"/>
                </a:cubicBezTo>
                <a:cubicBezTo>
                  <a:pt x="1400107" y="2774176"/>
                  <a:pt x="1434430" y="2826809"/>
                  <a:pt x="1466915" y="2880491"/>
                </a:cubicBezTo>
                <a:cubicBezTo>
                  <a:pt x="1471049" y="2887251"/>
                  <a:pt x="1479187" y="2895914"/>
                  <a:pt x="1470131" y="2904642"/>
                </a:cubicBezTo>
                <a:cubicBezTo>
                  <a:pt x="1459827" y="2914552"/>
                  <a:pt x="1452411" y="2905102"/>
                  <a:pt x="1444536" y="2899589"/>
                </a:cubicBezTo>
                <a:cubicBezTo>
                  <a:pt x="1406801" y="2873141"/>
                  <a:pt x="1385341" y="2833043"/>
                  <a:pt x="1357777" y="2797867"/>
                </a:cubicBezTo>
                <a:cubicBezTo>
                  <a:pt x="1316958" y="2745891"/>
                  <a:pt x="1283750" y="2684727"/>
                  <a:pt x="1213202" y="2664448"/>
                </a:cubicBezTo>
                <a:cubicBezTo>
                  <a:pt x="1209330" y="2663332"/>
                  <a:pt x="1205786" y="2659263"/>
                  <a:pt x="1203095" y="2655851"/>
                </a:cubicBezTo>
                <a:cubicBezTo>
                  <a:pt x="1187279" y="2635966"/>
                  <a:pt x="1166016" y="2629863"/>
                  <a:pt x="1141537" y="2628353"/>
                </a:cubicBezTo>
                <a:cubicBezTo>
                  <a:pt x="1124868" y="2627369"/>
                  <a:pt x="1107017" y="2625597"/>
                  <a:pt x="1095664" y="2609978"/>
                </a:cubicBezTo>
                <a:cubicBezTo>
                  <a:pt x="1078207" y="2586024"/>
                  <a:pt x="1052088" y="2579921"/>
                  <a:pt x="1025181" y="2575983"/>
                </a:cubicBezTo>
                <a:cubicBezTo>
                  <a:pt x="1006477" y="2573227"/>
                  <a:pt x="988036" y="2570208"/>
                  <a:pt x="971826" y="2559576"/>
                </a:cubicBezTo>
                <a:cubicBezTo>
                  <a:pt x="964804" y="2554983"/>
                  <a:pt x="956666" y="2552292"/>
                  <a:pt x="948726" y="2554589"/>
                </a:cubicBezTo>
                <a:cubicBezTo>
                  <a:pt x="927791" y="2560626"/>
                  <a:pt x="908168" y="2555967"/>
                  <a:pt x="888283" y="2549995"/>
                </a:cubicBezTo>
                <a:cubicBezTo>
                  <a:pt x="844510" y="2536869"/>
                  <a:pt x="799096" y="2559511"/>
                  <a:pt x="755258" y="2544154"/>
                </a:cubicBezTo>
                <a:cubicBezTo>
                  <a:pt x="751845" y="2542973"/>
                  <a:pt x="746857" y="2546582"/>
                  <a:pt x="742526" y="2547764"/>
                </a:cubicBezTo>
                <a:cubicBezTo>
                  <a:pt x="734585" y="2549929"/>
                  <a:pt x="726054" y="2551373"/>
                  <a:pt x="718769" y="2547435"/>
                </a:cubicBezTo>
                <a:cubicBezTo>
                  <a:pt x="696128" y="2535098"/>
                  <a:pt x="671715" y="2538313"/>
                  <a:pt x="647630" y="2537591"/>
                </a:cubicBezTo>
                <a:cubicBezTo>
                  <a:pt x="623545" y="2536935"/>
                  <a:pt x="599263" y="2540873"/>
                  <a:pt x="575375" y="2533916"/>
                </a:cubicBezTo>
                <a:cubicBezTo>
                  <a:pt x="517492" y="2516985"/>
                  <a:pt x="453834" y="2530372"/>
                  <a:pt x="398379" y="2500315"/>
                </a:cubicBezTo>
                <a:cubicBezTo>
                  <a:pt x="397657" y="2499922"/>
                  <a:pt x="396542" y="2499856"/>
                  <a:pt x="395754" y="2500053"/>
                </a:cubicBezTo>
                <a:cubicBezTo>
                  <a:pt x="360381" y="2507994"/>
                  <a:pt x="336427" y="2471571"/>
                  <a:pt x="301973" y="2475837"/>
                </a:cubicBezTo>
                <a:cubicBezTo>
                  <a:pt x="267126" y="2438167"/>
                  <a:pt x="215018" y="2431735"/>
                  <a:pt x="173411" y="2405222"/>
                </a:cubicBezTo>
                <a:cubicBezTo>
                  <a:pt x="135609" y="2381203"/>
                  <a:pt x="90852" y="2367684"/>
                  <a:pt x="53248" y="2341695"/>
                </a:cubicBezTo>
                <a:cubicBezTo>
                  <a:pt x="51804" y="2340711"/>
                  <a:pt x="50032" y="2340055"/>
                  <a:pt x="48260" y="2339661"/>
                </a:cubicBezTo>
                <a:cubicBezTo>
                  <a:pt x="33560" y="2336773"/>
                  <a:pt x="22403" y="2336380"/>
                  <a:pt x="29688" y="2357708"/>
                </a:cubicBezTo>
                <a:cubicBezTo>
                  <a:pt x="38154" y="2382515"/>
                  <a:pt x="48391" y="2406206"/>
                  <a:pt x="63486" y="2427667"/>
                </a:cubicBezTo>
                <a:cubicBezTo>
                  <a:pt x="94002" y="2471046"/>
                  <a:pt x="121893" y="2515738"/>
                  <a:pt x="142369" y="2565023"/>
                </a:cubicBezTo>
                <a:cubicBezTo>
                  <a:pt x="158119" y="2602825"/>
                  <a:pt x="190539" y="2626581"/>
                  <a:pt x="222237" y="2650207"/>
                </a:cubicBezTo>
                <a:cubicBezTo>
                  <a:pt x="228603" y="2654932"/>
                  <a:pt x="237069" y="2656770"/>
                  <a:pt x="240547" y="2665039"/>
                </a:cubicBezTo>
                <a:cubicBezTo>
                  <a:pt x="255050" y="2699296"/>
                  <a:pt x="288192" y="2722068"/>
                  <a:pt x="298364" y="2759213"/>
                </a:cubicBezTo>
                <a:cubicBezTo>
                  <a:pt x="299742" y="2764266"/>
                  <a:pt x="306633" y="2770238"/>
                  <a:pt x="311949" y="2771485"/>
                </a:cubicBezTo>
                <a:cubicBezTo>
                  <a:pt x="344500" y="2778835"/>
                  <a:pt x="359003" y="2805349"/>
                  <a:pt x="375869" y="2829499"/>
                </a:cubicBezTo>
                <a:cubicBezTo>
                  <a:pt x="402711" y="2867957"/>
                  <a:pt x="429355" y="2905954"/>
                  <a:pt x="480216" y="2916521"/>
                </a:cubicBezTo>
                <a:cubicBezTo>
                  <a:pt x="492357" y="2919014"/>
                  <a:pt x="503841" y="2929449"/>
                  <a:pt x="513423" y="2938571"/>
                </a:cubicBezTo>
                <a:cubicBezTo>
                  <a:pt x="528123" y="2952681"/>
                  <a:pt x="546302" y="2959506"/>
                  <a:pt x="563759" y="2968563"/>
                </a:cubicBezTo>
                <a:cubicBezTo>
                  <a:pt x="626039" y="3000720"/>
                  <a:pt x="695537" y="3006101"/>
                  <a:pt x="761755" y="3023492"/>
                </a:cubicBezTo>
                <a:cubicBezTo>
                  <a:pt x="804937" y="3034846"/>
                  <a:pt x="846938" y="3052959"/>
                  <a:pt x="892024" y="3053877"/>
                </a:cubicBezTo>
                <a:cubicBezTo>
                  <a:pt x="917159" y="3054402"/>
                  <a:pt x="939866" y="3057881"/>
                  <a:pt x="961129" y="3070940"/>
                </a:cubicBezTo>
                <a:cubicBezTo>
                  <a:pt x="990202" y="3088791"/>
                  <a:pt x="1024262" y="3094238"/>
                  <a:pt x="1055763" y="3104476"/>
                </a:cubicBezTo>
                <a:cubicBezTo>
                  <a:pt x="1083326" y="3113467"/>
                  <a:pt x="1117058" y="3117732"/>
                  <a:pt x="1146787" y="3099291"/>
                </a:cubicBezTo>
                <a:cubicBezTo>
                  <a:pt x="1152497" y="3095747"/>
                  <a:pt x="1164375" y="3095878"/>
                  <a:pt x="1170150" y="3099488"/>
                </a:cubicBezTo>
                <a:cubicBezTo>
                  <a:pt x="1223111" y="3133089"/>
                  <a:pt x="1277910" y="3106116"/>
                  <a:pt x="1325161" y="3093057"/>
                </a:cubicBezTo>
                <a:cubicBezTo>
                  <a:pt x="1379959" y="3077897"/>
                  <a:pt x="1437317" y="3055255"/>
                  <a:pt x="1477021" y="3002951"/>
                </a:cubicBezTo>
                <a:cubicBezTo>
                  <a:pt x="1506291" y="2964362"/>
                  <a:pt x="1525585" y="2975453"/>
                  <a:pt x="1545470" y="3007939"/>
                </a:cubicBezTo>
                <a:cubicBezTo>
                  <a:pt x="1575921" y="3057684"/>
                  <a:pt x="1605716" y="3107757"/>
                  <a:pt x="1637676" y="3156518"/>
                </a:cubicBezTo>
                <a:cubicBezTo>
                  <a:pt x="1701596" y="3254039"/>
                  <a:pt x="1766829" y="3350773"/>
                  <a:pt x="1831340" y="3447900"/>
                </a:cubicBezTo>
                <a:cubicBezTo>
                  <a:pt x="1836000" y="3454988"/>
                  <a:pt x="1846041" y="3463389"/>
                  <a:pt x="1838494" y="3471395"/>
                </a:cubicBezTo>
                <a:cubicBezTo>
                  <a:pt x="1829634" y="3480714"/>
                  <a:pt x="1819987" y="3470476"/>
                  <a:pt x="1812768" y="3465226"/>
                </a:cubicBezTo>
                <a:cubicBezTo>
                  <a:pt x="1788289" y="3447507"/>
                  <a:pt x="1772407" y="3422241"/>
                  <a:pt x="1756198" y="3397433"/>
                </a:cubicBezTo>
                <a:cubicBezTo>
                  <a:pt x="1713343" y="3331807"/>
                  <a:pt x="1664780" y="3272808"/>
                  <a:pt x="1586027" y="3248002"/>
                </a:cubicBezTo>
                <a:cubicBezTo>
                  <a:pt x="1580974" y="3246426"/>
                  <a:pt x="1575593" y="3243998"/>
                  <a:pt x="1571918" y="3240389"/>
                </a:cubicBezTo>
                <a:cubicBezTo>
                  <a:pt x="1544683" y="3213941"/>
                  <a:pt x="1513838" y="3196288"/>
                  <a:pt x="1477415" y="3182178"/>
                </a:cubicBezTo>
                <a:cubicBezTo>
                  <a:pt x="1434036" y="3165377"/>
                  <a:pt x="1394200" y="3145755"/>
                  <a:pt x="1346687" y="3161111"/>
                </a:cubicBezTo>
                <a:cubicBezTo>
                  <a:pt x="1337302" y="3164130"/>
                  <a:pt x="1327261" y="3162884"/>
                  <a:pt x="1317483" y="3159996"/>
                </a:cubicBezTo>
                <a:cubicBezTo>
                  <a:pt x="1265703" y="3144836"/>
                  <a:pt x="1210773" y="3150611"/>
                  <a:pt x="1158731" y="3136370"/>
                </a:cubicBezTo>
                <a:cubicBezTo>
                  <a:pt x="1151250" y="3134336"/>
                  <a:pt x="1142522" y="3135255"/>
                  <a:pt x="1134646" y="3136370"/>
                </a:cubicBezTo>
                <a:cubicBezTo>
                  <a:pt x="1078273" y="3144048"/>
                  <a:pt x="1022228" y="3149036"/>
                  <a:pt x="966445" y="3131579"/>
                </a:cubicBezTo>
                <a:cubicBezTo>
                  <a:pt x="953910" y="3127642"/>
                  <a:pt x="939538" y="3127314"/>
                  <a:pt x="927266" y="3135123"/>
                </a:cubicBezTo>
                <a:cubicBezTo>
                  <a:pt x="916765" y="3141752"/>
                  <a:pt x="905084" y="3140505"/>
                  <a:pt x="893665" y="3142080"/>
                </a:cubicBezTo>
                <a:cubicBezTo>
                  <a:pt x="852779" y="3147724"/>
                  <a:pt x="814781" y="3126854"/>
                  <a:pt x="774289" y="3130070"/>
                </a:cubicBezTo>
                <a:cubicBezTo>
                  <a:pt x="738195" y="3132892"/>
                  <a:pt x="702691" y="3128692"/>
                  <a:pt x="667908" y="3119045"/>
                </a:cubicBezTo>
                <a:cubicBezTo>
                  <a:pt x="652092" y="3114648"/>
                  <a:pt x="636145" y="3113073"/>
                  <a:pt x="620001" y="3113860"/>
                </a:cubicBezTo>
                <a:cubicBezTo>
                  <a:pt x="594735" y="3115042"/>
                  <a:pt x="570650" y="3115042"/>
                  <a:pt x="547943" y="3099816"/>
                </a:cubicBezTo>
                <a:cubicBezTo>
                  <a:pt x="535539" y="3091482"/>
                  <a:pt x="519395" y="3088528"/>
                  <a:pt x="504170" y="3095944"/>
                </a:cubicBezTo>
                <a:cubicBezTo>
                  <a:pt x="492685" y="3101588"/>
                  <a:pt x="482447" y="3098175"/>
                  <a:pt x="474638" y="3090169"/>
                </a:cubicBezTo>
                <a:cubicBezTo>
                  <a:pt x="458231" y="3073434"/>
                  <a:pt x="437033" y="3069431"/>
                  <a:pt x="415770" y="3067396"/>
                </a:cubicBezTo>
                <a:cubicBezTo>
                  <a:pt x="397198" y="3065625"/>
                  <a:pt x="379610" y="3060768"/>
                  <a:pt x="365894" y="3049415"/>
                </a:cubicBezTo>
                <a:cubicBezTo>
                  <a:pt x="337609" y="3026052"/>
                  <a:pt x="296461" y="3030842"/>
                  <a:pt x="270079" y="3003870"/>
                </a:cubicBezTo>
                <a:cubicBezTo>
                  <a:pt x="267651" y="3001376"/>
                  <a:pt x="261416" y="3001901"/>
                  <a:pt x="257019" y="3002229"/>
                </a:cubicBezTo>
                <a:cubicBezTo>
                  <a:pt x="244222" y="3003148"/>
                  <a:pt x="234575" y="2997963"/>
                  <a:pt x="226568" y="2988382"/>
                </a:cubicBezTo>
                <a:cubicBezTo>
                  <a:pt x="211933" y="2970859"/>
                  <a:pt x="192902" y="2958915"/>
                  <a:pt x="173214" y="2948087"/>
                </a:cubicBezTo>
                <a:cubicBezTo>
                  <a:pt x="135413" y="2927283"/>
                  <a:pt x="99580" y="2903658"/>
                  <a:pt x="65323" y="2877407"/>
                </a:cubicBezTo>
                <a:cubicBezTo>
                  <a:pt x="50492" y="2866053"/>
                  <a:pt x="33429" y="2857522"/>
                  <a:pt x="16891" y="2848662"/>
                </a:cubicBezTo>
                <a:cubicBezTo>
                  <a:pt x="7637" y="2843675"/>
                  <a:pt x="-4372" y="2843872"/>
                  <a:pt x="1600" y="2858113"/>
                </a:cubicBezTo>
                <a:cubicBezTo>
                  <a:pt x="22206" y="2907070"/>
                  <a:pt x="26341" y="2963772"/>
                  <a:pt x="68539" y="3002689"/>
                </a:cubicBezTo>
                <a:cubicBezTo>
                  <a:pt x="75364" y="3008923"/>
                  <a:pt x="80877" y="3016798"/>
                  <a:pt x="79105" y="3026380"/>
                </a:cubicBezTo>
                <a:cubicBezTo>
                  <a:pt x="72739" y="3060571"/>
                  <a:pt x="89408" y="3087478"/>
                  <a:pt x="106799" y="3113663"/>
                </a:cubicBezTo>
                <a:cubicBezTo>
                  <a:pt x="139022" y="3162030"/>
                  <a:pt x="164945" y="3219519"/>
                  <a:pt x="216265" y="3247805"/>
                </a:cubicBezTo>
                <a:cubicBezTo>
                  <a:pt x="276970" y="3281274"/>
                  <a:pt x="293508" y="3353267"/>
                  <a:pt x="352178" y="3385424"/>
                </a:cubicBezTo>
                <a:cubicBezTo>
                  <a:pt x="352834" y="3385818"/>
                  <a:pt x="353294" y="3386933"/>
                  <a:pt x="353490" y="3387721"/>
                </a:cubicBezTo>
                <a:cubicBezTo>
                  <a:pt x="358609" y="3410953"/>
                  <a:pt x="377379" y="3422634"/>
                  <a:pt x="394573" y="3435104"/>
                </a:cubicBezTo>
                <a:cubicBezTo>
                  <a:pt x="410783" y="3446851"/>
                  <a:pt x="425221" y="3459976"/>
                  <a:pt x="436115" y="3476776"/>
                </a:cubicBezTo>
                <a:cubicBezTo>
                  <a:pt x="465909" y="3522649"/>
                  <a:pt x="513292" y="3541681"/>
                  <a:pt x="562709" y="3549753"/>
                </a:cubicBezTo>
                <a:cubicBezTo>
                  <a:pt x="593094" y="3554741"/>
                  <a:pt x="619476" y="3563470"/>
                  <a:pt x="644677" y="3579154"/>
                </a:cubicBezTo>
                <a:cubicBezTo>
                  <a:pt x="666793" y="3592870"/>
                  <a:pt x="688515" y="3607243"/>
                  <a:pt x="711025" y="3620171"/>
                </a:cubicBezTo>
                <a:cubicBezTo>
                  <a:pt x="742592" y="3638284"/>
                  <a:pt x="776127" y="3650097"/>
                  <a:pt x="813469" y="3644584"/>
                </a:cubicBezTo>
                <a:cubicBezTo>
                  <a:pt x="820228" y="3643600"/>
                  <a:pt x="826528" y="3643534"/>
                  <a:pt x="830335" y="3649572"/>
                </a:cubicBezTo>
                <a:cubicBezTo>
                  <a:pt x="849367" y="3679301"/>
                  <a:pt x="881196" y="3687176"/>
                  <a:pt x="911646" y="3690851"/>
                </a:cubicBezTo>
                <a:cubicBezTo>
                  <a:pt x="1015271" y="3703320"/>
                  <a:pt x="1111874" y="3749259"/>
                  <a:pt x="1217730" y="3752278"/>
                </a:cubicBezTo>
                <a:cubicBezTo>
                  <a:pt x="1248115" y="3753131"/>
                  <a:pt x="1276006" y="3754771"/>
                  <a:pt x="1303307" y="3740005"/>
                </a:cubicBezTo>
                <a:cubicBezTo>
                  <a:pt x="1314201" y="3734099"/>
                  <a:pt x="1326342" y="3725174"/>
                  <a:pt x="1338549" y="3729702"/>
                </a:cubicBezTo>
                <a:cubicBezTo>
                  <a:pt x="1380484" y="3745321"/>
                  <a:pt x="1421829" y="3732327"/>
                  <a:pt x="1462977" y="3728127"/>
                </a:cubicBezTo>
                <a:cubicBezTo>
                  <a:pt x="1526307" y="3721630"/>
                  <a:pt x="1585765" y="3703648"/>
                  <a:pt x="1633344" y="3657447"/>
                </a:cubicBezTo>
                <a:cubicBezTo>
                  <a:pt x="1650801" y="3640515"/>
                  <a:pt x="1671933" y="3628112"/>
                  <a:pt x="1693524" y="3617087"/>
                </a:cubicBezTo>
                <a:cubicBezTo>
                  <a:pt x="1724041" y="3601467"/>
                  <a:pt x="1751866" y="3582632"/>
                  <a:pt x="1777395" y="3559335"/>
                </a:cubicBezTo>
                <a:cubicBezTo>
                  <a:pt x="1821956" y="3518646"/>
                  <a:pt x="1862579" y="3518515"/>
                  <a:pt x="1909961" y="3555726"/>
                </a:cubicBezTo>
                <a:cubicBezTo>
                  <a:pt x="1925712" y="3568129"/>
                  <a:pt x="1938378" y="3583617"/>
                  <a:pt x="1948353" y="3600417"/>
                </a:cubicBezTo>
                <a:cubicBezTo>
                  <a:pt x="2029402" y="3736987"/>
                  <a:pt x="2124758" y="3864565"/>
                  <a:pt x="2200163" y="4004613"/>
                </a:cubicBezTo>
                <a:cubicBezTo>
                  <a:pt x="2206988" y="4017213"/>
                  <a:pt x="2214535" y="4029485"/>
                  <a:pt x="2221098" y="4042217"/>
                </a:cubicBezTo>
                <a:cubicBezTo>
                  <a:pt x="2224839" y="4049436"/>
                  <a:pt x="2222345" y="4056261"/>
                  <a:pt x="2216570" y="4061708"/>
                </a:cubicBezTo>
                <a:cubicBezTo>
                  <a:pt x="2209810" y="4068074"/>
                  <a:pt x="2202919" y="4065252"/>
                  <a:pt x="2197276" y="4060395"/>
                </a:cubicBezTo>
                <a:cubicBezTo>
                  <a:pt x="2189138" y="4053439"/>
                  <a:pt x="2179688" y="4046811"/>
                  <a:pt x="2174437" y="4037886"/>
                </a:cubicBezTo>
                <a:cubicBezTo>
                  <a:pt x="2143330" y="3985122"/>
                  <a:pt x="2094766" y="3950996"/>
                  <a:pt x="2046728" y="3916410"/>
                </a:cubicBezTo>
                <a:cubicBezTo>
                  <a:pt x="1989435" y="3875197"/>
                  <a:pt x="1925515" y="3845861"/>
                  <a:pt x="1858116" y="3827420"/>
                </a:cubicBezTo>
                <a:cubicBezTo>
                  <a:pt x="1814212" y="3815411"/>
                  <a:pt x="1765845" y="3824336"/>
                  <a:pt x="1720825" y="3824598"/>
                </a:cubicBezTo>
                <a:cubicBezTo>
                  <a:pt x="1678364" y="3824795"/>
                  <a:pt x="1633279" y="3839890"/>
                  <a:pt x="1587799" y="3838052"/>
                </a:cubicBezTo>
                <a:cubicBezTo>
                  <a:pt x="1581827" y="3837789"/>
                  <a:pt x="1575527" y="3840611"/>
                  <a:pt x="1569686" y="3842646"/>
                </a:cubicBezTo>
                <a:cubicBezTo>
                  <a:pt x="1534773" y="3854918"/>
                  <a:pt x="1499597" y="3855246"/>
                  <a:pt x="1464027" y="3845468"/>
                </a:cubicBezTo>
                <a:cubicBezTo>
                  <a:pt x="1446308" y="3840611"/>
                  <a:pt x="1427604" y="3839233"/>
                  <a:pt x="1411395" y="3848093"/>
                </a:cubicBezTo>
                <a:cubicBezTo>
                  <a:pt x="1393807" y="3857740"/>
                  <a:pt x="1376547" y="3856296"/>
                  <a:pt x="1359615" y="3850981"/>
                </a:cubicBezTo>
                <a:cubicBezTo>
                  <a:pt x="1322798" y="3839430"/>
                  <a:pt x="1287360" y="3841661"/>
                  <a:pt x="1252053" y="3856362"/>
                </a:cubicBezTo>
                <a:cubicBezTo>
                  <a:pt x="1226130" y="3867124"/>
                  <a:pt x="1199879" y="3867518"/>
                  <a:pt x="1173366" y="3857806"/>
                </a:cubicBezTo>
                <a:cubicBezTo>
                  <a:pt x="1134253" y="3843499"/>
                  <a:pt x="1096123" y="3860168"/>
                  <a:pt x="1057600" y="3862400"/>
                </a:cubicBezTo>
                <a:cubicBezTo>
                  <a:pt x="1048544" y="3862925"/>
                  <a:pt x="1040012" y="3864434"/>
                  <a:pt x="1031481" y="3860759"/>
                </a:cubicBezTo>
                <a:cubicBezTo>
                  <a:pt x="1004771" y="3849208"/>
                  <a:pt x="977273" y="3850390"/>
                  <a:pt x="949710" y="3856099"/>
                </a:cubicBezTo>
                <a:cubicBezTo>
                  <a:pt x="871877" y="3872178"/>
                  <a:pt x="793518" y="3875393"/>
                  <a:pt x="716079" y="3857346"/>
                </a:cubicBezTo>
                <a:cubicBezTo>
                  <a:pt x="676374" y="3848093"/>
                  <a:pt x="635948" y="3852227"/>
                  <a:pt x="596769" y="3842974"/>
                </a:cubicBezTo>
                <a:cubicBezTo>
                  <a:pt x="568221" y="3836280"/>
                  <a:pt x="542233" y="3812917"/>
                  <a:pt x="509879" y="3829586"/>
                </a:cubicBezTo>
                <a:cubicBezTo>
                  <a:pt x="507713" y="3830702"/>
                  <a:pt x="502923" y="3828208"/>
                  <a:pt x="500035" y="3826305"/>
                </a:cubicBezTo>
                <a:cubicBezTo>
                  <a:pt x="473850" y="3809176"/>
                  <a:pt x="441890" y="3809045"/>
                  <a:pt x="413473" y="3802614"/>
                </a:cubicBezTo>
                <a:cubicBezTo>
                  <a:pt x="365500" y="3791851"/>
                  <a:pt x="320152" y="3775182"/>
                  <a:pt x="274345" y="3759037"/>
                </a:cubicBezTo>
                <a:cubicBezTo>
                  <a:pt x="245469" y="3748865"/>
                  <a:pt x="217380" y="3737249"/>
                  <a:pt x="186011" y="3739021"/>
                </a:cubicBezTo>
                <a:cubicBezTo>
                  <a:pt x="181876" y="3739284"/>
                  <a:pt x="176036" y="3739940"/>
                  <a:pt x="174132" y="3742631"/>
                </a:cubicBezTo>
                <a:cubicBezTo>
                  <a:pt x="169998" y="3748406"/>
                  <a:pt x="175904" y="3752409"/>
                  <a:pt x="179711" y="3755756"/>
                </a:cubicBezTo>
                <a:cubicBezTo>
                  <a:pt x="185748" y="3761072"/>
                  <a:pt x="191917" y="3766650"/>
                  <a:pt x="199005" y="3770325"/>
                </a:cubicBezTo>
                <a:cubicBezTo>
                  <a:pt x="244419" y="3793819"/>
                  <a:pt x="280645" y="3828405"/>
                  <a:pt x="314902" y="3865484"/>
                </a:cubicBezTo>
                <a:cubicBezTo>
                  <a:pt x="322777" y="3874016"/>
                  <a:pt x="330324" y="3885566"/>
                  <a:pt x="340299" y="3889110"/>
                </a:cubicBezTo>
                <a:cubicBezTo>
                  <a:pt x="376394" y="3901841"/>
                  <a:pt x="392145" y="3934327"/>
                  <a:pt x="417017" y="3958214"/>
                </a:cubicBezTo>
                <a:cubicBezTo>
                  <a:pt x="460265" y="3999691"/>
                  <a:pt x="499182" y="4044252"/>
                  <a:pt x="539739" y="4087827"/>
                </a:cubicBezTo>
                <a:cubicBezTo>
                  <a:pt x="564284" y="4114209"/>
                  <a:pt x="600116" y="4129172"/>
                  <a:pt x="619607" y="4163626"/>
                </a:cubicBezTo>
                <a:cubicBezTo>
                  <a:pt x="628664" y="4179639"/>
                  <a:pt x="651961" y="4187055"/>
                  <a:pt x="663511" y="4202346"/>
                </a:cubicBezTo>
                <a:cubicBezTo>
                  <a:pt x="698556" y="4248482"/>
                  <a:pt x="749351" y="4268629"/>
                  <a:pt x="799621" y="4289696"/>
                </a:cubicBezTo>
                <a:cubicBezTo>
                  <a:pt x="831647" y="4303149"/>
                  <a:pt x="863345" y="4314765"/>
                  <a:pt x="900818" y="4308859"/>
                </a:cubicBezTo>
                <a:cubicBezTo>
                  <a:pt x="920572" y="4305709"/>
                  <a:pt x="948004" y="4308268"/>
                  <a:pt x="962048" y="4328547"/>
                </a:cubicBezTo>
                <a:cubicBezTo>
                  <a:pt x="973073" y="4344494"/>
                  <a:pt x="987642" y="4352698"/>
                  <a:pt x="1003261" y="4361426"/>
                </a:cubicBezTo>
                <a:cubicBezTo>
                  <a:pt x="1035878" y="4379604"/>
                  <a:pt x="1075188" y="4384395"/>
                  <a:pt x="1103080" y="4412286"/>
                </a:cubicBezTo>
                <a:cubicBezTo>
                  <a:pt x="1107477" y="4416684"/>
                  <a:pt x="1116993" y="4418980"/>
                  <a:pt x="1123359" y="4417865"/>
                </a:cubicBezTo>
                <a:cubicBezTo>
                  <a:pt x="1161685" y="4411105"/>
                  <a:pt x="1196467" y="4429678"/>
                  <a:pt x="1231052" y="4437815"/>
                </a:cubicBezTo>
                <a:cubicBezTo>
                  <a:pt x="1299304" y="4453894"/>
                  <a:pt x="1367293" y="4457044"/>
                  <a:pt x="1435873" y="4456454"/>
                </a:cubicBezTo>
                <a:cubicBezTo>
                  <a:pt x="1504650" y="4455797"/>
                  <a:pt x="1573558" y="4448184"/>
                  <a:pt x="1642073" y="4453041"/>
                </a:cubicBezTo>
                <a:cubicBezTo>
                  <a:pt x="1679152" y="4455731"/>
                  <a:pt x="1710850" y="4449038"/>
                  <a:pt x="1741563" y="4430990"/>
                </a:cubicBezTo>
                <a:cubicBezTo>
                  <a:pt x="1758626" y="4420949"/>
                  <a:pt x="1774967" y="4422393"/>
                  <a:pt x="1792817" y="4429874"/>
                </a:cubicBezTo>
                <a:cubicBezTo>
                  <a:pt x="1866582" y="4460850"/>
                  <a:pt x="1950322" y="4444312"/>
                  <a:pt x="2006958" y="4388398"/>
                </a:cubicBezTo>
                <a:cubicBezTo>
                  <a:pt x="2014636" y="4380786"/>
                  <a:pt x="2022249" y="4373435"/>
                  <a:pt x="2033077" y="4370154"/>
                </a:cubicBezTo>
                <a:cubicBezTo>
                  <a:pt x="2066350" y="4360113"/>
                  <a:pt x="2088204" y="4336685"/>
                  <a:pt x="2101920" y="4306299"/>
                </a:cubicBezTo>
                <a:cubicBezTo>
                  <a:pt x="2118458" y="4269548"/>
                  <a:pt x="2132502" y="4231682"/>
                  <a:pt x="2147924" y="4194405"/>
                </a:cubicBezTo>
                <a:cubicBezTo>
                  <a:pt x="2160393" y="4164283"/>
                  <a:pt x="2175750" y="4135866"/>
                  <a:pt x="2200819" y="4114275"/>
                </a:cubicBezTo>
                <a:cubicBezTo>
                  <a:pt x="2221754" y="4096228"/>
                  <a:pt x="2236848" y="4098197"/>
                  <a:pt x="2252402" y="4120575"/>
                </a:cubicBezTo>
                <a:cubicBezTo>
                  <a:pt x="2260015" y="4131535"/>
                  <a:pt x="2266971" y="4143348"/>
                  <a:pt x="2272090" y="4155686"/>
                </a:cubicBezTo>
                <a:cubicBezTo>
                  <a:pt x="2290400" y="4199524"/>
                  <a:pt x="2306807" y="4244151"/>
                  <a:pt x="2325838" y="4287661"/>
                </a:cubicBezTo>
                <a:cubicBezTo>
                  <a:pt x="2378274" y="4407430"/>
                  <a:pt x="2419357" y="4532318"/>
                  <a:pt x="2486690" y="4645393"/>
                </a:cubicBezTo>
                <a:cubicBezTo>
                  <a:pt x="2498306" y="4664884"/>
                  <a:pt x="2504278" y="4686344"/>
                  <a:pt x="2504278" y="4709510"/>
                </a:cubicBezTo>
                <a:cubicBezTo>
                  <a:pt x="2504278" y="4724867"/>
                  <a:pt x="2497649" y="4728805"/>
                  <a:pt x="2484261" y="4724605"/>
                </a:cubicBezTo>
                <a:cubicBezTo>
                  <a:pt x="2465886" y="4718829"/>
                  <a:pt x="2450857" y="4708001"/>
                  <a:pt x="2437010" y="4694744"/>
                </a:cubicBezTo>
                <a:cubicBezTo>
                  <a:pt x="2409119" y="4668100"/>
                  <a:pt x="2387724" y="4635746"/>
                  <a:pt x="2358717" y="4609889"/>
                </a:cubicBezTo>
                <a:cubicBezTo>
                  <a:pt x="2310744" y="4567100"/>
                  <a:pt x="2255815" y="4533499"/>
                  <a:pt x="2195241" y="4519324"/>
                </a:cubicBezTo>
                <a:cubicBezTo>
                  <a:pt x="2154290" y="4509742"/>
                  <a:pt x="2112026" y="4499242"/>
                  <a:pt x="2069434" y="4494845"/>
                </a:cubicBezTo>
                <a:cubicBezTo>
                  <a:pt x="2049681" y="4492811"/>
                  <a:pt x="2028746" y="4492679"/>
                  <a:pt x="2013652" y="4507970"/>
                </a:cubicBezTo>
                <a:cubicBezTo>
                  <a:pt x="1998754" y="4523064"/>
                  <a:pt x="1981363" y="4523983"/>
                  <a:pt x="1963907" y="4519455"/>
                </a:cubicBezTo>
                <a:cubicBezTo>
                  <a:pt x="1935293" y="4512039"/>
                  <a:pt x="1909042" y="4515714"/>
                  <a:pt x="1883120" y="4528577"/>
                </a:cubicBezTo>
                <a:cubicBezTo>
                  <a:pt x="1873604" y="4533302"/>
                  <a:pt x="1863826" y="4537831"/>
                  <a:pt x="1852407" y="4532777"/>
                </a:cubicBezTo>
                <a:cubicBezTo>
                  <a:pt x="1838887" y="4526871"/>
                  <a:pt x="1824909" y="4525886"/>
                  <a:pt x="1810602" y="4531071"/>
                </a:cubicBezTo>
                <a:cubicBezTo>
                  <a:pt x="1768207" y="4546493"/>
                  <a:pt x="1723450" y="4514533"/>
                  <a:pt x="1681121" y="4537109"/>
                </a:cubicBezTo>
                <a:cubicBezTo>
                  <a:pt x="1678102" y="4538749"/>
                  <a:pt x="1672261" y="4536387"/>
                  <a:pt x="1668258" y="4534681"/>
                </a:cubicBezTo>
                <a:cubicBezTo>
                  <a:pt x="1643320" y="4524377"/>
                  <a:pt x="1619628" y="4531465"/>
                  <a:pt x="1595150" y="4537896"/>
                </a:cubicBezTo>
                <a:cubicBezTo>
                  <a:pt x="1552492" y="4549184"/>
                  <a:pt x="1510688" y="4570841"/>
                  <a:pt x="1464749" y="4545378"/>
                </a:cubicBezTo>
                <a:cubicBezTo>
                  <a:pt x="1453068" y="4538881"/>
                  <a:pt x="1435348" y="4532646"/>
                  <a:pt x="1421042" y="4542884"/>
                </a:cubicBezTo>
                <a:cubicBezTo>
                  <a:pt x="1401813" y="4556665"/>
                  <a:pt x="1377137" y="4552137"/>
                  <a:pt x="1356334" y="4565525"/>
                </a:cubicBezTo>
                <a:cubicBezTo>
                  <a:pt x="1346818" y="4571628"/>
                  <a:pt x="1327655" y="4581013"/>
                  <a:pt x="1309673" y="4576813"/>
                </a:cubicBezTo>
                <a:cubicBezTo>
                  <a:pt x="1274366" y="4568478"/>
                  <a:pt x="1241749" y="4578322"/>
                  <a:pt x="1212611" y="4597813"/>
                </a:cubicBezTo>
                <a:cubicBezTo>
                  <a:pt x="1198501" y="4607264"/>
                  <a:pt x="1184326" y="4610479"/>
                  <a:pt x="1169560" y="4605951"/>
                </a:cubicBezTo>
                <a:cubicBezTo>
                  <a:pt x="1154466" y="4601291"/>
                  <a:pt x="1139503" y="4602538"/>
                  <a:pt x="1128018" y="4609692"/>
                </a:cubicBezTo>
                <a:cubicBezTo>
                  <a:pt x="1076895" y="4641390"/>
                  <a:pt x="1015271" y="4644015"/>
                  <a:pt x="962967" y="4671972"/>
                </a:cubicBezTo>
                <a:cubicBezTo>
                  <a:pt x="937569" y="4685556"/>
                  <a:pt x="911253" y="4686082"/>
                  <a:pt x="911253" y="4686082"/>
                </a:cubicBezTo>
                <a:lnTo>
                  <a:pt x="871877" y="4692644"/>
                </a:lnTo>
                <a:cubicBezTo>
                  <a:pt x="858751" y="4692644"/>
                  <a:pt x="845495" y="4703472"/>
                  <a:pt x="836044" y="4708001"/>
                </a:cubicBezTo>
                <a:cubicBezTo>
                  <a:pt x="799031" y="4725720"/>
                  <a:pt x="763527" y="4748099"/>
                  <a:pt x="719491" y="4741995"/>
                </a:cubicBezTo>
                <a:cubicBezTo>
                  <a:pt x="711747" y="4740946"/>
                  <a:pt x="703216" y="4740617"/>
                  <a:pt x="696456" y="4746655"/>
                </a:cubicBezTo>
                <a:cubicBezTo>
                  <a:pt x="680509" y="4760896"/>
                  <a:pt x="660493" y="4761159"/>
                  <a:pt x="640936" y="4762996"/>
                </a:cubicBezTo>
                <a:cubicBezTo>
                  <a:pt x="610354" y="4765884"/>
                  <a:pt x="579050" y="4755121"/>
                  <a:pt x="549977" y="4760371"/>
                </a:cubicBezTo>
                <a:cubicBezTo>
                  <a:pt x="469912" y="4774743"/>
                  <a:pt x="389454" y="4774743"/>
                  <a:pt x="308864" y="4775400"/>
                </a:cubicBezTo>
                <a:cubicBezTo>
                  <a:pt x="303023" y="4775465"/>
                  <a:pt x="296133" y="4772971"/>
                  <a:pt x="290883" y="4780978"/>
                </a:cubicBezTo>
                <a:cubicBezTo>
                  <a:pt x="295148" y="4790559"/>
                  <a:pt x="303089" y="4797778"/>
                  <a:pt x="312211" y="4803029"/>
                </a:cubicBezTo>
                <a:cubicBezTo>
                  <a:pt x="396017" y="4851330"/>
                  <a:pt x="475228" y="4908228"/>
                  <a:pt x="565399" y="4944717"/>
                </a:cubicBezTo>
                <a:cubicBezTo>
                  <a:pt x="643233" y="4976152"/>
                  <a:pt x="720410" y="5011590"/>
                  <a:pt x="807103" y="5011984"/>
                </a:cubicBezTo>
                <a:cubicBezTo>
                  <a:pt x="816488" y="5012050"/>
                  <a:pt x="825413" y="5015922"/>
                  <a:pt x="829613" y="5024519"/>
                </a:cubicBezTo>
                <a:cubicBezTo>
                  <a:pt x="840244" y="5046044"/>
                  <a:pt x="859867" y="5053198"/>
                  <a:pt x="880539" y="5060482"/>
                </a:cubicBezTo>
                <a:cubicBezTo>
                  <a:pt x="903181" y="5068489"/>
                  <a:pt x="928119" y="5070720"/>
                  <a:pt x="947807" y="5086471"/>
                </a:cubicBezTo>
                <a:cubicBezTo>
                  <a:pt x="989808" y="5120006"/>
                  <a:pt x="1037387" y="5133197"/>
                  <a:pt x="1090545" y="5125715"/>
                </a:cubicBezTo>
                <a:cubicBezTo>
                  <a:pt x="1102686" y="5124009"/>
                  <a:pt x="1113777" y="5126962"/>
                  <a:pt x="1124343" y="5132278"/>
                </a:cubicBezTo>
                <a:cubicBezTo>
                  <a:pt x="1193907" y="5167257"/>
                  <a:pt x="1266622" y="5162204"/>
                  <a:pt x="1339861" y="5149013"/>
                </a:cubicBezTo>
                <a:cubicBezTo>
                  <a:pt x="1351805" y="5146847"/>
                  <a:pt x="1362831" y="5144747"/>
                  <a:pt x="1372675" y="5153869"/>
                </a:cubicBezTo>
                <a:cubicBezTo>
                  <a:pt x="1379237" y="5159907"/>
                  <a:pt x="1403519" y="5171786"/>
                  <a:pt x="1416645" y="5171786"/>
                </a:cubicBezTo>
                <a:cubicBezTo>
                  <a:pt x="1416645" y="5171786"/>
                  <a:pt x="1483321" y="5167848"/>
                  <a:pt x="1490015" y="5166798"/>
                </a:cubicBezTo>
                <a:cubicBezTo>
                  <a:pt x="1520138" y="5162204"/>
                  <a:pt x="1549933" y="5156757"/>
                  <a:pt x="1576052" y="5139037"/>
                </a:cubicBezTo>
                <a:cubicBezTo>
                  <a:pt x="1584715" y="5133197"/>
                  <a:pt x="1595018" y="5135888"/>
                  <a:pt x="1604797" y="5138316"/>
                </a:cubicBezTo>
                <a:cubicBezTo>
                  <a:pt x="1644632" y="5148357"/>
                  <a:pt x="1682565" y="5143631"/>
                  <a:pt x="1719053" y="5124271"/>
                </a:cubicBezTo>
                <a:cubicBezTo>
                  <a:pt x="1740644" y="5112852"/>
                  <a:pt x="1761054" y="5101893"/>
                  <a:pt x="1788946" y="5112984"/>
                </a:cubicBezTo>
                <a:cubicBezTo>
                  <a:pt x="1811062" y="5121778"/>
                  <a:pt x="1837050" y="5113050"/>
                  <a:pt x="1860479" y="5107865"/>
                </a:cubicBezTo>
                <a:cubicBezTo>
                  <a:pt x="1878592" y="5103862"/>
                  <a:pt x="1894145" y="5106815"/>
                  <a:pt x="1909436" y="5114624"/>
                </a:cubicBezTo>
                <a:cubicBezTo>
                  <a:pt x="1938115" y="5129193"/>
                  <a:pt x="1966728" y="5128209"/>
                  <a:pt x="1994882" y="5114493"/>
                </a:cubicBezTo>
                <a:cubicBezTo>
                  <a:pt x="2022118" y="5101171"/>
                  <a:pt x="2049025" y="5095790"/>
                  <a:pt x="2080328" y="5099530"/>
                </a:cubicBezTo>
                <a:cubicBezTo>
                  <a:pt x="2106448" y="5102680"/>
                  <a:pt x="2132567" y="5089424"/>
                  <a:pt x="2158227" y="5081680"/>
                </a:cubicBezTo>
                <a:cubicBezTo>
                  <a:pt x="2221951" y="5062451"/>
                  <a:pt x="2282918" y="5037119"/>
                  <a:pt x="2339423" y="5001090"/>
                </a:cubicBezTo>
                <a:cubicBezTo>
                  <a:pt x="2375715" y="4977989"/>
                  <a:pt x="2399865" y="4946226"/>
                  <a:pt x="2416863" y="4907375"/>
                </a:cubicBezTo>
                <a:cubicBezTo>
                  <a:pt x="2435107" y="4865636"/>
                  <a:pt x="2449742" y="4821666"/>
                  <a:pt x="2482555" y="4787869"/>
                </a:cubicBezTo>
                <a:cubicBezTo>
                  <a:pt x="2507887" y="4761749"/>
                  <a:pt x="2519044" y="4763324"/>
                  <a:pt x="2537419" y="4795022"/>
                </a:cubicBezTo>
                <a:cubicBezTo>
                  <a:pt x="2556517" y="4827967"/>
                  <a:pt x="2566098" y="4864455"/>
                  <a:pt x="2576730" y="4900550"/>
                </a:cubicBezTo>
                <a:cubicBezTo>
                  <a:pt x="2634612" y="5096380"/>
                  <a:pt x="2692758" y="5292211"/>
                  <a:pt x="2750641" y="5488041"/>
                </a:cubicBezTo>
                <a:cubicBezTo>
                  <a:pt x="2761797" y="5525842"/>
                  <a:pt x="2771051" y="5564168"/>
                  <a:pt x="2773019" y="5604529"/>
                </a:cubicBezTo>
                <a:cubicBezTo>
                  <a:pt x="2770197" y="5614438"/>
                  <a:pt x="2780173" y="5631764"/>
                  <a:pt x="2766653" y="5634389"/>
                </a:cubicBezTo>
                <a:cubicBezTo>
                  <a:pt x="2754316" y="5636817"/>
                  <a:pt x="2751756" y="5618442"/>
                  <a:pt x="2748672" y="5608072"/>
                </a:cubicBezTo>
                <a:cubicBezTo>
                  <a:pt x="2737384" y="5569943"/>
                  <a:pt x="2710805" y="5541199"/>
                  <a:pt x="2690198" y="5508910"/>
                </a:cubicBezTo>
                <a:cubicBezTo>
                  <a:pt x="2674514" y="5484431"/>
                  <a:pt x="2661848" y="5459428"/>
                  <a:pt x="2658435" y="5429961"/>
                </a:cubicBezTo>
                <a:cubicBezTo>
                  <a:pt x="2655744" y="5407123"/>
                  <a:pt x="2647213" y="5387763"/>
                  <a:pt x="2626475" y="5373653"/>
                </a:cubicBezTo>
                <a:cubicBezTo>
                  <a:pt x="2589067" y="5348190"/>
                  <a:pt x="2555138" y="5321218"/>
                  <a:pt x="2507165" y="5310849"/>
                </a:cubicBezTo>
                <a:cubicBezTo>
                  <a:pt x="2467658" y="5302317"/>
                  <a:pt x="2426247" y="5291357"/>
                  <a:pt x="2388446" y="5272523"/>
                </a:cubicBezTo>
                <a:cubicBezTo>
                  <a:pt x="2370005" y="5263335"/>
                  <a:pt x="2349398" y="5258938"/>
                  <a:pt x="2328660" y="5268782"/>
                </a:cubicBezTo>
                <a:cubicBezTo>
                  <a:pt x="2325642" y="5270226"/>
                  <a:pt x="2321441" y="5270685"/>
                  <a:pt x="2318094" y="5269963"/>
                </a:cubicBezTo>
                <a:cubicBezTo>
                  <a:pt x="2262312" y="5257231"/>
                  <a:pt x="2206332" y="5275673"/>
                  <a:pt x="2149630" y="5267666"/>
                </a:cubicBezTo>
                <a:cubicBezTo>
                  <a:pt x="2117933" y="5263204"/>
                  <a:pt x="2084463" y="5265566"/>
                  <a:pt x="2051912" y="5259003"/>
                </a:cubicBezTo>
                <a:cubicBezTo>
                  <a:pt x="2038196" y="5256247"/>
                  <a:pt x="2023364" y="5256510"/>
                  <a:pt x="2009977" y="5264188"/>
                </a:cubicBezTo>
                <a:cubicBezTo>
                  <a:pt x="2003742" y="5267732"/>
                  <a:pt x="1996654" y="5270160"/>
                  <a:pt x="1989567" y="5265698"/>
                </a:cubicBezTo>
                <a:cubicBezTo>
                  <a:pt x="1958394" y="5246009"/>
                  <a:pt x="1923612" y="5256641"/>
                  <a:pt x="1890470" y="5254672"/>
                </a:cubicBezTo>
                <a:cubicBezTo>
                  <a:pt x="1876754" y="5253884"/>
                  <a:pt x="1861791" y="5255066"/>
                  <a:pt x="1852932" y="5270291"/>
                </a:cubicBezTo>
                <a:cubicBezTo>
                  <a:pt x="1847944" y="5278888"/>
                  <a:pt x="1838691" y="5276723"/>
                  <a:pt x="1831078" y="5273704"/>
                </a:cubicBezTo>
                <a:cubicBezTo>
                  <a:pt x="1777527" y="5252769"/>
                  <a:pt x="1722859" y="5260053"/>
                  <a:pt x="1668455" y="5267666"/>
                </a:cubicBezTo>
                <a:cubicBezTo>
                  <a:pt x="1654017" y="5269701"/>
                  <a:pt x="1642007" y="5270620"/>
                  <a:pt x="1631835" y="5258806"/>
                </a:cubicBezTo>
                <a:cubicBezTo>
                  <a:pt x="1619563" y="5244565"/>
                  <a:pt x="1603681" y="5242269"/>
                  <a:pt x="1585699" y="5242400"/>
                </a:cubicBezTo>
                <a:cubicBezTo>
                  <a:pt x="1549473" y="5242597"/>
                  <a:pt x="1495397" y="5224156"/>
                  <a:pt x="1488834" y="5224156"/>
                </a:cubicBezTo>
                <a:cubicBezTo>
                  <a:pt x="1476693" y="5224156"/>
                  <a:pt x="1413035" y="5233081"/>
                  <a:pt x="1403519" y="5233212"/>
                </a:cubicBezTo>
                <a:cubicBezTo>
                  <a:pt x="1357909" y="5233868"/>
                  <a:pt x="1312101" y="5230062"/>
                  <a:pt x="1267212" y="5242531"/>
                </a:cubicBezTo>
                <a:cubicBezTo>
                  <a:pt x="1261634" y="5244106"/>
                  <a:pt x="1254481" y="5242597"/>
                  <a:pt x="1248837" y="5240431"/>
                </a:cubicBezTo>
                <a:cubicBezTo>
                  <a:pt x="1215564" y="5227568"/>
                  <a:pt x="1182685" y="5241941"/>
                  <a:pt x="1150659" y="5245156"/>
                </a:cubicBezTo>
                <a:cubicBezTo>
                  <a:pt x="1120471" y="5248175"/>
                  <a:pt x="1089167" y="5256510"/>
                  <a:pt x="1058651" y="5262088"/>
                </a:cubicBezTo>
                <a:cubicBezTo>
                  <a:pt x="1033450" y="5266682"/>
                  <a:pt x="1007199" y="5267272"/>
                  <a:pt x="982655" y="5276132"/>
                </a:cubicBezTo>
                <a:cubicBezTo>
                  <a:pt x="964804" y="5282563"/>
                  <a:pt x="947610" y="5282169"/>
                  <a:pt x="930284" y="5275016"/>
                </a:cubicBezTo>
                <a:cubicBezTo>
                  <a:pt x="918472" y="5270160"/>
                  <a:pt x="906790" y="5267207"/>
                  <a:pt x="893927" y="5272457"/>
                </a:cubicBezTo>
                <a:cubicBezTo>
                  <a:pt x="863739" y="5284860"/>
                  <a:pt x="832566" y="5287814"/>
                  <a:pt x="800606" y="5280070"/>
                </a:cubicBezTo>
                <a:cubicBezTo>
                  <a:pt x="793715" y="5278429"/>
                  <a:pt x="784265" y="5274426"/>
                  <a:pt x="779999" y="5277379"/>
                </a:cubicBezTo>
                <a:cubicBezTo>
                  <a:pt x="749417" y="5298380"/>
                  <a:pt x="719163" y="5271013"/>
                  <a:pt x="687334" y="5277379"/>
                </a:cubicBezTo>
                <a:cubicBezTo>
                  <a:pt x="670993" y="5280595"/>
                  <a:pt x="648155" y="5285648"/>
                  <a:pt x="629976" y="5278363"/>
                </a:cubicBezTo>
                <a:cubicBezTo>
                  <a:pt x="582069" y="5259200"/>
                  <a:pt x="530420" y="5258478"/>
                  <a:pt x="481135" y="5246075"/>
                </a:cubicBezTo>
                <a:cubicBezTo>
                  <a:pt x="459281" y="5240562"/>
                  <a:pt x="435196" y="5233081"/>
                  <a:pt x="409339" y="5244500"/>
                </a:cubicBezTo>
                <a:cubicBezTo>
                  <a:pt x="474900" y="5275213"/>
                  <a:pt x="502595" y="5342350"/>
                  <a:pt x="553193" y="5387107"/>
                </a:cubicBezTo>
                <a:cubicBezTo>
                  <a:pt x="570190" y="5402135"/>
                  <a:pt x="586662" y="5417295"/>
                  <a:pt x="609369" y="5422480"/>
                </a:cubicBezTo>
                <a:cubicBezTo>
                  <a:pt x="648483" y="5431405"/>
                  <a:pt x="678868" y="5453062"/>
                  <a:pt x="706235" y="5481937"/>
                </a:cubicBezTo>
                <a:cubicBezTo>
                  <a:pt x="723888" y="5500510"/>
                  <a:pt x="740426" y="5525120"/>
                  <a:pt x="766021" y="5530436"/>
                </a:cubicBezTo>
                <a:cubicBezTo>
                  <a:pt x="797062" y="5536867"/>
                  <a:pt x="816094" y="5556424"/>
                  <a:pt x="836766" y="5576112"/>
                </a:cubicBezTo>
                <a:cubicBezTo>
                  <a:pt x="853632" y="5592191"/>
                  <a:pt x="870761" y="5616472"/>
                  <a:pt x="892615" y="5615423"/>
                </a:cubicBezTo>
                <a:cubicBezTo>
                  <a:pt x="928775" y="5613650"/>
                  <a:pt x="934681" y="5657818"/>
                  <a:pt x="967429" y="5656308"/>
                </a:cubicBezTo>
                <a:cubicBezTo>
                  <a:pt x="970711" y="5656177"/>
                  <a:pt x="973139" y="5662740"/>
                  <a:pt x="970973" y="5667662"/>
                </a:cubicBezTo>
                <a:cubicBezTo>
                  <a:pt x="964410" y="5682690"/>
                  <a:pt x="975961" y="5688793"/>
                  <a:pt x="985083" y="5695684"/>
                </a:cubicBezTo>
                <a:cubicBezTo>
                  <a:pt x="1000964" y="5707628"/>
                  <a:pt x="1018815" y="5715897"/>
                  <a:pt x="1037190" y="5723379"/>
                </a:cubicBezTo>
                <a:cubicBezTo>
                  <a:pt x="1060357" y="5732829"/>
                  <a:pt x="1087854" y="5737554"/>
                  <a:pt x="1104327" y="5755929"/>
                </a:cubicBezTo>
                <a:cubicBezTo>
                  <a:pt x="1121258" y="5774764"/>
                  <a:pt x="1141143" y="5785658"/>
                  <a:pt x="1163260" y="5790187"/>
                </a:cubicBezTo>
                <a:cubicBezTo>
                  <a:pt x="1219239" y="5801737"/>
                  <a:pt x="1274234" y="5814534"/>
                  <a:pt x="1323389" y="5845510"/>
                </a:cubicBezTo>
                <a:cubicBezTo>
                  <a:pt x="1327655" y="5848201"/>
                  <a:pt x="1333692" y="5848857"/>
                  <a:pt x="1339008" y="5849119"/>
                </a:cubicBezTo>
                <a:cubicBezTo>
                  <a:pt x="1386194" y="5851679"/>
                  <a:pt x="1433183" y="5853910"/>
                  <a:pt x="1477678" y="5873204"/>
                </a:cubicBezTo>
                <a:cubicBezTo>
                  <a:pt x="1485947" y="5876814"/>
                  <a:pt x="1497497" y="5872089"/>
                  <a:pt x="1507013" y="5873861"/>
                </a:cubicBezTo>
                <a:cubicBezTo>
                  <a:pt x="1540876" y="5880161"/>
                  <a:pt x="1576840" y="5882458"/>
                  <a:pt x="1607619" y="5896108"/>
                </a:cubicBezTo>
                <a:cubicBezTo>
                  <a:pt x="1642598" y="5911531"/>
                  <a:pt x="1676658" y="5919340"/>
                  <a:pt x="1714131" y="5916846"/>
                </a:cubicBezTo>
                <a:cubicBezTo>
                  <a:pt x="1745697" y="5914746"/>
                  <a:pt x="1776345" y="5915993"/>
                  <a:pt x="1804499" y="5935025"/>
                </a:cubicBezTo>
                <a:cubicBezTo>
                  <a:pt x="1820446" y="5945788"/>
                  <a:pt x="1840528" y="5945657"/>
                  <a:pt x="1859429" y="5941588"/>
                </a:cubicBezTo>
                <a:cubicBezTo>
                  <a:pt x="1881282" y="5936862"/>
                  <a:pt x="1903070" y="5931547"/>
                  <a:pt x="1924596" y="5925575"/>
                </a:cubicBezTo>
                <a:cubicBezTo>
                  <a:pt x="1942315" y="5920653"/>
                  <a:pt x="1960297" y="5917306"/>
                  <a:pt x="1976966" y="5926428"/>
                </a:cubicBezTo>
                <a:cubicBezTo>
                  <a:pt x="1999279" y="5938700"/>
                  <a:pt x="2022905" y="5941850"/>
                  <a:pt x="2047252" y="5938831"/>
                </a:cubicBezTo>
                <a:cubicBezTo>
                  <a:pt x="2073700" y="5935550"/>
                  <a:pt x="2088466" y="5950054"/>
                  <a:pt x="2112617" y="5959110"/>
                </a:cubicBezTo>
                <a:cubicBezTo>
                  <a:pt x="2125677" y="5964032"/>
                  <a:pt x="2189532" y="5960488"/>
                  <a:pt x="2197079" y="5961407"/>
                </a:cubicBezTo>
                <a:cubicBezTo>
                  <a:pt x="2199704" y="5961735"/>
                  <a:pt x="2202526" y="5962195"/>
                  <a:pt x="2204823" y="5963441"/>
                </a:cubicBezTo>
                <a:cubicBezTo>
                  <a:pt x="2246036" y="5985558"/>
                  <a:pt x="2287250" y="5977026"/>
                  <a:pt x="2329645" y="5966329"/>
                </a:cubicBezTo>
                <a:cubicBezTo>
                  <a:pt x="2348151" y="5961670"/>
                  <a:pt x="2368824" y="5965410"/>
                  <a:pt x="2388512" y="5965541"/>
                </a:cubicBezTo>
                <a:cubicBezTo>
                  <a:pt x="2431629" y="5965738"/>
                  <a:pt x="2469102" y="5953597"/>
                  <a:pt x="2499027" y="5920193"/>
                </a:cubicBezTo>
                <a:cubicBezTo>
                  <a:pt x="2517337" y="5899784"/>
                  <a:pt x="2534860" y="5876814"/>
                  <a:pt x="2564982" y="5872023"/>
                </a:cubicBezTo>
                <a:cubicBezTo>
                  <a:pt x="2566623" y="5871761"/>
                  <a:pt x="2569117" y="5870711"/>
                  <a:pt x="2569576" y="5869464"/>
                </a:cubicBezTo>
                <a:cubicBezTo>
                  <a:pt x="2584999" y="5827791"/>
                  <a:pt x="2627853" y="5805281"/>
                  <a:pt x="2643472" y="5764264"/>
                </a:cubicBezTo>
                <a:cubicBezTo>
                  <a:pt x="2653185" y="5738801"/>
                  <a:pt x="2665391" y="5715766"/>
                  <a:pt x="2683242" y="5694896"/>
                </a:cubicBezTo>
                <a:cubicBezTo>
                  <a:pt x="2700239" y="5675012"/>
                  <a:pt x="2718483" y="5671730"/>
                  <a:pt x="2742897" y="5678555"/>
                </a:cubicBezTo>
                <a:cubicBezTo>
                  <a:pt x="2767047" y="5685315"/>
                  <a:pt x="2777613" y="5696669"/>
                  <a:pt x="2778991" y="5723247"/>
                </a:cubicBezTo>
                <a:cubicBezTo>
                  <a:pt x="2782798" y="5796552"/>
                  <a:pt x="2790148" y="5869661"/>
                  <a:pt x="2793364" y="5909365"/>
                </a:cubicBezTo>
                <a:cubicBezTo>
                  <a:pt x="2800648" y="6096992"/>
                  <a:pt x="2803076" y="6251149"/>
                  <a:pt x="2798942" y="6405307"/>
                </a:cubicBezTo>
                <a:cubicBezTo>
                  <a:pt x="2797301" y="6466011"/>
                  <a:pt x="2786079" y="6526191"/>
                  <a:pt x="2781682" y="6586961"/>
                </a:cubicBezTo>
                <a:cubicBezTo>
                  <a:pt x="2776235" y="6662761"/>
                  <a:pt x="2772429" y="6738822"/>
                  <a:pt x="2757203" y="6813637"/>
                </a:cubicBezTo>
                <a:cubicBezTo>
                  <a:pt x="2755497" y="6821840"/>
                  <a:pt x="2791198" y="6890617"/>
                  <a:pt x="2805898" y="6842053"/>
                </a:cubicBezTo>
                <a:cubicBezTo>
                  <a:pt x="2807473" y="6836934"/>
                  <a:pt x="2809377" y="6831750"/>
                  <a:pt x="2809967" y="6826499"/>
                </a:cubicBezTo>
                <a:cubicBezTo>
                  <a:pt x="2820993" y="6726878"/>
                  <a:pt x="2830968" y="6627125"/>
                  <a:pt x="2843174" y="6527635"/>
                </a:cubicBezTo>
                <a:cubicBezTo>
                  <a:pt x="2849540" y="6475724"/>
                  <a:pt x="2840878" y="6422435"/>
                  <a:pt x="2850656" y="6372034"/>
                </a:cubicBezTo>
                <a:cubicBezTo>
                  <a:pt x="2876447" y="6239271"/>
                  <a:pt x="2850853" y="6107295"/>
                  <a:pt x="2852690" y="5975057"/>
                </a:cubicBezTo>
                <a:cubicBezTo>
                  <a:pt x="2852690" y="5973285"/>
                  <a:pt x="2852165" y="5971514"/>
                  <a:pt x="2852034" y="5969742"/>
                </a:cubicBezTo>
                <a:cubicBezTo>
                  <a:pt x="2845012" y="5887642"/>
                  <a:pt x="2837005" y="5805675"/>
                  <a:pt x="2831362" y="5723510"/>
                </a:cubicBezTo>
                <a:cubicBezTo>
                  <a:pt x="2828474" y="5681115"/>
                  <a:pt x="2845931" y="5664577"/>
                  <a:pt x="2888260" y="5663396"/>
                </a:cubicBezTo>
                <a:cubicBezTo>
                  <a:pt x="2920548" y="5662477"/>
                  <a:pt x="2952706" y="5668121"/>
                  <a:pt x="2984731" y="5668186"/>
                </a:cubicBezTo>
                <a:cubicBezTo>
                  <a:pt x="3064206" y="5668318"/>
                  <a:pt x="3136592" y="5638523"/>
                  <a:pt x="3209700" y="5610960"/>
                </a:cubicBezTo>
                <a:cubicBezTo>
                  <a:pt x="3297574" y="5577819"/>
                  <a:pt x="3364973" y="5516457"/>
                  <a:pt x="3430403" y="5453587"/>
                </a:cubicBezTo>
                <a:cubicBezTo>
                  <a:pt x="3451404" y="5433374"/>
                  <a:pt x="3469320" y="5410273"/>
                  <a:pt x="3494849" y="5394851"/>
                </a:cubicBezTo>
                <a:cubicBezTo>
                  <a:pt x="3501674" y="5390716"/>
                  <a:pt x="3508499" y="5384876"/>
                  <a:pt x="3509549" y="5376344"/>
                </a:cubicBezTo>
                <a:cubicBezTo>
                  <a:pt x="3515456" y="5329487"/>
                  <a:pt x="3552731" y="5300152"/>
                  <a:pt x="3580623" y="5271013"/>
                </a:cubicBezTo>
                <a:cubicBezTo>
                  <a:pt x="3616192" y="5233868"/>
                  <a:pt x="3657341" y="5198627"/>
                  <a:pt x="3704001" y="5172638"/>
                </a:cubicBezTo>
                <a:cubicBezTo>
                  <a:pt x="3717914" y="5164894"/>
                  <a:pt x="3730711" y="5154329"/>
                  <a:pt x="3742458" y="5143435"/>
                </a:cubicBezTo>
                <a:cubicBezTo>
                  <a:pt x="3807560" y="5083320"/>
                  <a:pt x="3850940" y="5008375"/>
                  <a:pt x="3886575" y="4928507"/>
                </a:cubicBezTo>
                <a:cubicBezTo>
                  <a:pt x="3892810" y="4914463"/>
                  <a:pt x="3899241" y="4901403"/>
                  <a:pt x="3909151" y="4889328"/>
                </a:cubicBezTo>
                <a:cubicBezTo>
                  <a:pt x="3928970" y="4865111"/>
                  <a:pt x="3928445" y="4828163"/>
                  <a:pt x="3957714" y="4809329"/>
                </a:cubicBezTo>
                <a:cubicBezTo>
                  <a:pt x="3958239" y="4809000"/>
                  <a:pt x="3958174" y="4807622"/>
                  <a:pt x="3958174" y="4806769"/>
                </a:cubicBezTo>
                <a:cubicBezTo>
                  <a:pt x="3957518" y="4766934"/>
                  <a:pt x="3976352" y="4734777"/>
                  <a:pt x="3998075" y="4703604"/>
                </a:cubicBezTo>
                <a:cubicBezTo>
                  <a:pt x="4004375" y="4694547"/>
                  <a:pt x="4006278" y="4683850"/>
                  <a:pt x="4005359" y="4672759"/>
                </a:cubicBezTo>
                <a:cubicBezTo>
                  <a:pt x="4004440" y="4661734"/>
                  <a:pt x="4005359" y="4650184"/>
                  <a:pt x="4011791" y="4641586"/>
                </a:cubicBezTo>
                <a:cubicBezTo>
                  <a:pt x="4053464" y="4585476"/>
                  <a:pt x="4044735" y="4511580"/>
                  <a:pt x="4079058" y="4452909"/>
                </a:cubicBezTo>
                <a:cubicBezTo>
                  <a:pt x="4081487" y="4448775"/>
                  <a:pt x="4081355" y="4442081"/>
                  <a:pt x="4080108" y="4437159"/>
                </a:cubicBezTo>
                <a:cubicBezTo>
                  <a:pt x="4073743" y="4411762"/>
                  <a:pt x="4077549" y="4386757"/>
                  <a:pt x="4086015" y="4363198"/>
                </a:cubicBezTo>
                <a:cubicBezTo>
                  <a:pt x="4100256" y="4323559"/>
                  <a:pt x="4084768" y="4283724"/>
                  <a:pt x="4088640" y="4243823"/>
                </a:cubicBezTo>
                <a:cubicBezTo>
                  <a:pt x="4090084" y="4229057"/>
                  <a:pt x="4075449" y="4210353"/>
                  <a:pt x="4084571" y="4193158"/>
                </a:cubicBezTo>
                <a:cubicBezTo>
                  <a:pt x="4101765" y="4160804"/>
                  <a:pt x="4074989" y="4121428"/>
                  <a:pt x="4101962" y="4091043"/>
                </a:cubicBezTo>
                <a:cubicBezTo>
                  <a:pt x="4102815" y="4090125"/>
                  <a:pt x="4102487" y="4087171"/>
                  <a:pt x="4101634" y="4085859"/>
                </a:cubicBezTo>
                <a:cubicBezTo>
                  <a:pt x="4084965" y="4060330"/>
                  <a:pt x="4096253" y="4038083"/>
                  <a:pt x="4109772" y="4016163"/>
                </a:cubicBezTo>
                <a:cubicBezTo>
                  <a:pt x="4114300" y="4008747"/>
                  <a:pt x="4115219" y="4000478"/>
                  <a:pt x="4112922" y="3992734"/>
                </a:cubicBezTo>
                <a:cubicBezTo>
                  <a:pt x="4109050" y="3979675"/>
                  <a:pt x="4114759" y="3969109"/>
                  <a:pt x="4117647" y="3957033"/>
                </a:cubicBezTo>
                <a:cubicBezTo>
                  <a:pt x="4125128" y="3925532"/>
                  <a:pt x="4134053" y="3892653"/>
                  <a:pt x="4131888" y="3861021"/>
                </a:cubicBezTo>
                <a:cubicBezTo>
                  <a:pt x="4130182" y="3835099"/>
                  <a:pt x="4131363" y="3811867"/>
                  <a:pt x="4140485" y="3788307"/>
                </a:cubicBezTo>
                <a:cubicBezTo>
                  <a:pt x="4139894" y="3780694"/>
                  <a:pt x="4139894" y="3773475"/>
                  <a:pt x="4139894" y="3766322"/>
                </a:cubicBezTo>
                <a:close/>
                <a:moveTo>
                  <a:pt x="3168027" y="1716863"/>
                </a:moveTo>
                <a:cubicBezTo>
                  <a:pt x="3183384" y="1716600"/>
                  <a:pt x="3180627" y="1740291"/>
                  <a:pt x="3182728" y="1754664"/>
                </a:cubicBezTo>
                <a:cubicBezTo>
                  <a:pt x="3181087" y="1763458"/>
                  <a:pt x="3186403" y="1776649"/>
                  <a:pt x="3171111" y="1777305"/>
                </a:cubicBezTo>
                <a:cubicBezTo>
                  <a:pt x="3156477" y="1777896"/>
                  <a:pt x="3154377" y="1766411"/>
                  <a:pt x="3154377" y="1755057"/>
                </a:cubicBezTo>
                <a:cubicBezTo>
                  <a:pt x="3154377" y="1740226"/>
                  <a:pt x="3150702" y="1717191"/>
                  <a:pt x="3168027" y="1716863"/>
                </a:cubicBezTo>
                <a:close/>
                <a:moveTo>
                  <a:pt x="3152736" y="2568108"/>
                </a:moveTo>
                <a:cubicBezTo>
                  <a:pt x="3156674" y="2558854"/>
                  <a:pt x="3161530" y="2544285"/>
                  <a:pt x="3174918" y="2553014"/>
                </a:cubicBezTo>
                <a:cubicBezTo>
                  <a:pt x="3186403" y="2560495"/>
                  <a:pt x="3186665" y="2579855"/>
                  <a:pt x="3178921" y="2586549"/>
                </a:cubicBezTo>
                <a:cubicBezTo>
                  <a:pt x="3150373" y="2611290"/>
                  <a:pt x="3160939" y="2642069"/>
                  <a:pt x="3162777" y="2670814"/>
                </a:cubicBezTo>
                <a:cubicBezTo>
                  <a:pt x="3163827" y="2686827"/>
                  <a:pt x="3171637" y="2708615"/>
                  <a:pt x="3153524" y="2711437"/>
                </a:cubicBezTo>
                <a:cubicBezTo>
                  <a:pt x="3138758" y="2713734"/>
                  <a:pt x="3142564" y="2689058"/>
                  <a:pt x="3139480" y="2676130"/>
                </a:cubicBezTo>
                <a:cubicBezTo>
                  <a:pt x="3137445" y="2667664"/>
                  <a:pt x="3139086" y="2658345"/>
                  <a:pt x="3139086" y="2649354"/>
                </a:cubicBezTo>
                <a:cubicBezTo>
                  <a:pt x="3138364" y="2621331"/>
                  <a:pt x="3141711" y="2593965"/>
                  <a:pt x="3152736" y="2568108"/>
                </a:cubicBezTo>
                <a:close/>
                <a:moveTo>
                  <a:pt x="3137511" y="2041584"/>
                </a:moveTo>
                <a:cubicBezTo>
                  <a:pt x="3134229" y="2052609"/>
                  <a:pt x="3136854" y="2068557"/>
                  <a:pt x="3124188" y="2071510"/>
                </a:cubicBezTo>
                <a:cubicBezTo>
                  <a:pt x="3111719" y="2074397"/>
                  <a:pt x="3109094" y="2059303"/>
                  <a:pt x="3104566" y="2050116"/>
                </a:cubicBezTo>
                <a:cubicBezTo>
                  <a:pt x="3101810" y="2044603"/>
                  <a:pt x="3100497" y="2038368"/>
                  <a:pt x="3097938" y="2032724"/>
                </a:cubicBezTo>
                <a:cubicBezTo>
                  <a:pt x="3090850" y="2017171"/>
                  <a:pt x="3100038" y="2007917"/>
                  <a:pt x="3111982" y="2003258"/>
                </a:cubicBezTo>
                <a:cubicBezTo>
                  <a:pt x="3126748" y="1997548"/>
                  <a:pt x="3128585" y="2012118"/>
                  <a:pt x="3132457" y="2021108"/>
                </a:cubicBezTo>
                <a:cubicBezTo>
                  <a:pt x="3135214" y="2027540"/>
                  <a:pt x="3135936" y="2034824"/>
                  <a:pt x="3137511" y="2041584"/>
                </a:cubicBezTo>
                <a:close/>
                <a:moveTo>
                  <a:pt x="3094066" y="1700390"/>
                </a:moveTo>
                <a:cubicBezTo>
                  <a:pt x="3111457" y="1703475"/>
                  <a:pt x="3127207" y="1708134"/>
                  <a:pt x="3129964" y="1732088"/>
                </a:cubicBezTo>
                <a:cubicBezTo>
                  <a:pt x="3132195" y="1751382"/>
                  <a:pt x="3130095" y="1768576"/>
                  <a:pt x="3123138" y="1795090"/>
                </a:cubicBezTo>
                <a:cubicBezTo>
                  <a:pt x="3104107" y="1765886"/>
                  <a:pt x="3093016" y="1740816"/>
                  <a:pt x="3077659" y="1718372"/>
                </a:cubicBezTo>
                <a:cubicBezTo>
                  <a:pt x="3069718" y="1706756"/>
                  <a:pt x="3082253" y="1698290"/>
                  <a:pt x="3094066" y="1700390"/>
                </a:cubicBezTo>
                <a:close/>
                <a:moveTo>
                  <a:pt x="3076543" y="2420448"/>
                </a:moveTo>
                <a:cubicBezTo>
                  <a:pt x="3079497" y="2410144"/>
                  <a:pt x="3076346" y="2391047"/>
                  <a:pt x="3088881" y="2391900"/>
                </a:cubicBezTo>
                <a:cubicBezTo>
                  <a:pt x="3104041" y="2392950"/>
                  <a:pt x="3099316" y="2411325"/>
                  <a:pt x="3100628" y="2423794"/>
                </a:cubicBezTo>
                <a:cubicBezTo>
                  <a:pt x="3098200" y="2435476"/>
                  <a:pt x="3103450" y="2456017"/>
                  <a:pt x="3086190" y="2454705"/>
                </a:cubicBezTo>
                <a:cubicBezTo>
                  <a:pt x="3073721" y="2453655"/>
                  <a:pt x="3072737" y="2433638"/>
                  <a:pt x="3076543" y="2420448"/>
                </a:cubicBezTo>
                <a:close/>
                <a:moveTo>
                  <a:pt x="3079562" y="2786317"/>
                </a:moveTo>
                <a:cubicBezTo>
                  <a:pt x="3095181" y="2787498"/>
                  <a:pt x="3100825" y="2797408"/>
                  <a:pt x="3100103" y="2812568"/>
                </a:cubicBezTo>
                <a:cubicBezTo>
                  <a:pt x="3102006" y="2828646"/>
                  <a:pt x="3089669" y="2837637"/>
                  <a:pt x="3077987" y="2835865"/>
                </a:cubicBezTo>
                <a:cubicBezTo>
                  <a:pt x="3060793" y="2833174"/>
                  <a:pt x="3069456" y="2813618"/>
                  <a:pt x="3064796" y="2802133"/>
                </a:cubicBezTo>
                <a:cubicBezTo>
                  <a:pt x="3060465" y="2791502"/>
                  <a:pt x="3068537" y="2785464"/>
                  <a:pt x="3079562" y="2786317"/>
                </a:cubicBezTo>
                <a:close/>
                <a:moveTo>
                  <a:pt x="2614465" y="1805918"/>
                </a:moveTo>
                <a:cubicBezTo>
                  <a:pt x="2633365" y="1809396"/>
                  <a:pt x="2633825" y="1826656"/>
                  <a:pt x="2638813" y="1838797"/>
                </a:cubicBezTo>
                <a:cubicBezTo>
                  <a:pt x="2639994" y="1846213"/>
                  <a:pt x="2636647" y="1849363"/>
                  <a:pt x="2631659" y="1847525"/>
                </a:cubicBezTo>
                <a:cubicBezTo>
                  <a:pt x="2617090" y="1842210"/>
                  <a:pt x="2609740" y="1830200"/>
                  <a:pt x="2606065" y="1815894"/>
                </a:cubicBezTo>
                <a:cubicBezTo>
                  <a:pt x="2604621" y="1809987"/>
                  <a:pt x="2607377" y="1804671"/>
                  <a:pt x="2614465" y="1805918"/>
                </a:cubicBezTo>
                <a:close/>
                <a:moveTo>
                  <a:pt x="2609740" y="2001683"/>
                </a:moveTo>
                <a:cubicBezTo>
                  <a:pt x="2599240" y="1996433"/>
                  <a:pt x="2581652" y="1996170"/>
                  <a:pt x="2582636" y="1977270"/>
                </a:cubicBezTo>
                <a:cubicBezTo>
                  <a:pt x="2583161" y="1966638"/>
                  <a:pt x="2586245" y="1956138"/>
                  <a:pt x="2598583" y="1956729"/>
                </a:cubicBezTo>
                <a:cubicBezTo>
                  <a:pt x="2617681" y="1957713"/>
                  <a:pt x="2617746" y="1974579"/>
                  <a:pt x="2620962" y="1987508"/>
                </a:cubicBezTo>
                <a:cubicBezTo>
                  <a:pt x="2620700" y="1995973"/>
                  <a:pt x="2617681" y="2005686"/>
                  <a:pt x="2609740" y="2001683"/>
                </a:cubicBezTo>
                <a:close/>
                <a:moveTo>
                  <a:pt x="2695711" y="2421104"/>
                </a:moveTo>
                <a:cubicBezTo>
                  <a:pt x="2678189" y="2406994"/>
                  <a:pt x="2675498" y="2391375"/>
                  <a:pt x="2668148" y="2378578"/>
                </a:cubicBezTo>
                <a:cubicBezTo>
                  <a:pt x="2659485" y="2363549"/>
                  <a:pt x="2658501" y="2344320"/>
                  <a:pt x="2632775" y="2341170"/>
                </a:cubicBezTo>
                <a:cubicBezTo>
                  <a:pt x="2618862" y="2339464"/>
                  <a:pt x="2618993" y="2316035"/>
                  <a:pt x="2616959" y="2301532"/>
                </a:cubicBezTo>
                <a:cubicBezTo>
                  <a:pt x="2614990" y="2287553"/>
                  <a:pt x="2628115" y="2291360"/>
                  <a:pt x="2636056" y="2289653"/>
                </a:cubicBezTo>
                <a:cubicBezTo>
                  <a:pt x="2648197" y="2287028"/>
                  <a:pt x="2651216" y="2275412"/>
                  <a:pt x="2657713" y="2267275"/>
                </a:cubicBezTo>
                <a:cubicBezTo>
                  <a:pt x="2663882" y="2259531"/>
                  <a:pt x="2673135" y="2251655"/>
                  <a:pt x="2677532" y="2265175"/>
                </a:cubicBezTo>
                <a:cubicBezTo>
                  <a:pt x="2693545" y="2313935"/>
                  <a:pt x="2706802" y="2363549"/>
                  <a:pt x="2695711" y="2421104"/>
                </a:cubicBezTo>
                <a:close/>
                <a:moveTo>
                  <a:pt x="2746309" y="2682167"/>
                </a:moveTo>
                <a:cubicBezTo>
                  <a:pt x="2744144" y="2685777"/>
                  <a:pt x="2740928" y="2690830"/>
                  <a:pt x="2737647" y="2691224"/>
                </a:cubicBezTo>
                <a:cubicBezTo>
                  <a:pt x="2730953" y="2692077"/>
                  <a:pt x="2730428" y="2685120"/>
                  <a:pt x="2728590" y="2680330"/>
                </a:cubicBezTo>
                <a:cubicBezTo>
                  <a:pt x="2724718" y="2670157"/>
                  <a:pt x="2723996" y="2659592"/>
                  <a:pt x="2723537" y="2648829"/>
                </a:cubicBezTo>
                <a:cubicBezTo>
                  <a:pt x="2722159" y="2618575"/>
                  <a:pt x="2726687" y="2588058"/>
                  <a:pt x="2719534" y="2558001"/>
                </a:cubicBezTo>
                <a:cubicBezTo>
                  <a:pt x="2718155" y="2552292"/>
                  <a:pt x="2715202" y="2544351"/>
                  <a:pt x="2722487" y="2541267"/>
                </a:cubicBezTo>
                <a:cubicBezTo>
                  <a:pt x="2731150" y="2537591"/>
                  <a:pt x="2734956" y="2545926"/>
                  <a:pt x="2738697" y="2551635"/>
                </a:cubicBezTo>
                <a:cubicBezTo>
                  <a:pt x="2753134" y="2574080"/>
                  <a:pt x="2757007" y="2599740"/>
                  <a:pt x="2760419" y="2626713"/>
                </a:cubicBezTo>
                <a:cubicBezTo>
                  <a:pt x="2757400" y="2644826"/>
                  <a:pt x="2756875" y="2664776"/>
                  <a:pt x="2746309" y="2682167"/>
                </a:cubicBezTo>
                <a:close/>
                <a:moveTo>
                  <a:pt x="2768097" y="2394459"/>
                </a:moveTo>
                <a:cubicBezTo>
                  <a:pt x="2765997" y="2395838"/>
                  <a:pt x="2764160" y="2398200"/>
                  <a:pt x="2763175" y="2400563"/>
                </a:cubicBezTo>
                <a:cubicBezTo>
                  <a:pt x="2759238" y="2409685"/>
                  <a:pt x="2758056" y="2426288"/>
                  <a:pt x="2743553" y="2416510"/>
                </a:cubicBezTo>
                <a:cubicBezTo>
                  <a:pt x="2733578" y="2409750"/>
                  <a:pt x="2719468" y="2398856"/>
                  <a:pt x="2728459" y="2381072"/>
                </a:cubicBezTo>
                <a:cubicBezTo>
                  <a:pt x="2736662" y="2364796"/>
                  <a:pt x="2733578" y="2340580"/>
                  <a:pt x="2760419" y="2337430"/>
                </a:cubicBezTo>
                <a:cubicBezTo>
                  <a:pt x="2767704" y="2336577"/>
                  <a:pt x="2767704" y="2327848"/>
                  <a:pt x="2769804" y="2322401"/>
                </a:cubicBezTo>
                <a:cubicBezTo>
                  <a:pt x="2774529" y="2309932"/>
                  <a:pt x="2777285" y="2296675"/>
                  <a:pt x="2782601" y="2284469"/>
                </a:cubicBezTo>
                <a:cubicBezTo>
                  <a:pt x="2786342" y="2275872"/>
                  <a:pt x="2784504" y="2258940"/>
                  <a:pt x="2798942" y="2262221"/>
                </a:cubicBezTo>
                <a:cubicBezTo>
                  <a:pt x="2810492" y="2264847"/>
                  <a:pt x="2812921" y="2279284"/>
                  <a:pt x="2814824" y="2293853"/>
                </a:cubicBezTo>
                <a:cubicBezTo>
                  <a:pt x="2802289" y="2327061"/>
                  <a:pt x="2806095" y="2370046"/>
                  <a:pt x="2768097" y="2394459"/>
                </a:cubicBezTo>
                <a:close/>
                <a:moveTo>
                  <a:pt x="2852559" y="4746721"/>
                </a:moveTo>
                <a:cubicBezTo>
                  <a:pt x="2844421" y="4815104"/>
                  <a:pt x="2838252" y="4883684"/>
                  <a:pt x="2829590" y="4951936"/>
                </a:cubicBezTo>
                <a:cubicBezTo>
                  <a:pt x="2822436" y="5007850"/>
                  <a:pt x="2816727" y="5063829"/>
                  <a:pt x="2814824" y="5120203"/>
                </a:cubicBezTo>
                <a:cubicBezTo>
                  <a:pt x="2814364" y="5133722"/>
                  <a:pt x="2814692" y="5147438"/>
                  <a:pt x="2806292" y="5158923"/>
                </a:cubicBezTo>
                <a:cubicBezTo>
                  <a:pt x="2782273" y="5191802"/>
                  <a:pt x="2779123" y="5229997"/>
                  <a:pt x="2777088" y="5268650"/>
                </a:cubicBezTo>
                <a:cubicBezTo>
                  <a:pt x="2776235" y="5285582"/>
                  <a:pt x="2773676" y="5302448"/>
                  <a:pt x="2772035" y="5319314"/>
                </a:cubicBezTo>
                <a:cubicBezTo>
                  <a:pt x="2771510" y="5325024"/>
                  <a:pt x="2770066" y="5330799"/>
                  <a:pt x="2764357" y="5332243"/>
                </a:cubicBezTo>
                <a:cubicBezTo>
                  <a:pt x="2756022" y="5334409"/>
                  <a:pt x="2754184" y="5326533"/>
                  <a:pt x="2751625" y="5321283"/>
                </a:cubicBezTo>
                <a:cubicBezTo>
                  <a:pt x="2733775" y="5284729"/>
                  <a:pt x="2728656" y="5244237"/>
                  <a:pt x="2716580" y="5205911"/>
                </a:cubicBezTo>
                <a:cubicBezTo>
                  <a:pt x="2674054" y="5070983"/>
                  <a:pt x="2630806" y="4936382"/>
                  <a:pt x="2576139" y="4805719"/>
                </a:cubicBezTo>
                <a:cubicBezTo>
                  <a:pt x="2563473" y="4775465"/>
                  <a:pt x="2552448" y="4744621"/>
                  <a:pt x="2576205" y="4714367"/>
                </a:cubicBezTo>
                <a:cubicBezTo>
                  <a:pt x="2588477" y="4698748"/>
                  <a:pt x="2603177" y="4687591"/>
                  <a:pt x="2625162" y="4692119"/>
                </a:cubicBezTo>
                <a:cubicBezTo>
                  <a:pt x="2664866" y="4698222"/>
                  <a:pt x="2704505" y="4704916"/>
                  <a:pt x="2744340" y="4710364"/>
                </a:cubicBezTo>
                <a:cubicBezTo>
                  <a:pt x="2771773" y="4714104"/>
                  <a:pt x="2799401" y="4718370"/>
                  <a:pt x="2826965" y="4718238"/>
                </a:cubicBezTo>
                <a:cubicBezTo>
                  <a:pt x="2849146" y="4718238"/>
                  <a:pt x="2855053" y="4725786"/>
                  <a:pt x="2852559" y="4746721"/>
                </a:cubicBezTo>
                <a:close/>
                <a:moveTo>
                  <a:pt x="2938136" y="4711545"/>
                </a:moveTo>
                <a:cubicBezTo>
                  <a:pt x="2932821" y="4788000"/>
                  <a:pt x="2927964" y="4859270"/>
                  <a:pt x="2922977" y="4930541"/>
                </a:cubicBezTo>
                <a:cubicBezTo>
                  <a:pt x="2922517" y="4936841"/>
                  <a:pt x="2882354" y="4986718"/>
                  <a:pt x="2877104" y="4986652"/>
                </a:cubicBezTo>
                <a:cubicBezTo>
                  <a:pt x="2863650" y="4986521"/>
                  <a:pt x="2864438" y="4974905"/>
                  <a:pt x="2865159" y="4967292"/>
                </a:cubicBezTo>
                <a:cubicBezTo>
                  <a:pt x="2866931" y="4949639"/>
                  <a:pt x="2871919" y="4932313"/>
                  <a:pt x="2874150" y="4914594"/>
                </a:cubicBezTo>
                <a:cubicBezTo>
                  <a:pt x="2881697" y="4853496"/>
                  <a:pt x="2889179" y="4792331"/>
                  <a:pt x="2895348" y="4731101"/>
                </a:cubicBezTo>
                <a:cubicBezTo>
                  <a:pt x="2896660" y="4717845"/>
                  <a:pt x="2902370" y="4709576"/>
                  <a:pt x="2912148" y="4702685"/>
                </a:cubicBezTo>
                <a:cubicBezTo>
                  <a:pt x="2917858" y="4698682"/>
                  <a:pt x="2923764" y="4692185"/>
                  <a:pt x="2931180" y="4695400"/>
                </a:cubicBezTo>
                <a:cubicBezTo>
                  <a:pt x="2940368" y="4699338"/>
                  <a:pt x="2938005" y="4708920"/>
                  <a:pt x="2938136" y="4711545"/>
                </a:cubicBezTo>
                <a:close/>
                <a:moveTo>
                  <a:pt x="2910639" y="3958149"/>
                </a:moveTo>
                <a:cubicBezTo>
                  <a:pt x="2908211" y="3959265"/>
                  <a:pt x="2904798" y="3960643"/>
                  <a:pt x="2904076" y="3962677"/>
                </a:cubicBezTo>
                <a:cubicBezTo>
                  <a:pt x="2884782" y="4016885"/>
                  <a:pt x="2813905" y="4015572"/>
                  <a:pt x="2791461" y="4067221"/>
                </a:cubicBezTo>
                <a:cubicBezTo>
                  <a:pt x="2787917" y="4075424"/>
                  <a:pt x="2774726" y="4080083"/>
                  <a:pt x="2765275" y="4085005"/>
                </a:cubicBezTo>
                <a:cubicBezTo>
                  <a:pt x="2689280" y="4124841"/>
                  <a:pt x="2633759" y="4186137"/>
                  <a:pt x="2586114" y="4255635"/>
                </a:cubicBezTo>
                <a:cubicBezTo>
                  <a:pt x="2573186" y="4274536"/>
                  <a:pt x="2565639" y="4295274"/>
                  <a:pt x="2566951" y="4318768"/>
                </a:cubicBezTo>
                <a:cubicBezTo>
                  <a:pt x="2568264" y="4341935"/>
                  <a:pt x="2559470" y="4362870"/>
                  <a:pt x="2550085" y="4383214"/>
                </a:cubicBezTo>
                <a:cubicBezTo>
                  <a:pt x="2533219" y="4419965"/>
                  <a:pt x="2530266" y="4457110"/>
                  <a:pt x="2543457" y="4495567"/>
                </a:cubicBezTo>
                <a:cubicBezTo>
                  <a:pt x="2550479" y="4516108"/>
                  <a:pt x="2553957" y="4537174"/>
                  <a:pt x="2551463" y="4559028"/>
                </a:cubicBezTo>
                <a:cubicBezTo>
                  <a:pt x="2549101" y="4580226"/>
                  <a:pt x="2562751" y="4596239"/>
                  <a:pt x="2570233" y="4614154"/>
                </a:cubicBezTo>
                <a:cubicBezTo>
                  <a:pt x="2582308" y="4643030"/>
                  <a:pt x="2578436" y="4663047"/>
                  <a:pt x="2557501" y="4685097"/>
                </a:cubicBezTo>
                <a:cubicBezTo>
                  <a:pt x="2545622" y="4697632"/>
                  <a:pt x="2537747" y="4697501"/>
                  <a:pt x="2529281" y="4681816"/>
                </a:cubicBezTo>
                <a:cubicBezTo>
                  <a:pt x="2515565" y="4656418"/>
                  <a:pt x="2507296" y="4628921"/>
                  <a:pt x="2497846" y="4601882"/>
                </a:cubicBezTo>
                <a:cubicBezTo>
                  <a:pt x="2448954" y="4461966"/>
                  <a:pt x="2384837" y="4328875"/>
                  <a:pt x="2317635" y="4197162"/>
                </a:cubicBezTo>
                <a:cubicBezTo>
                  <a:pt x="2303853" y="4170124"/>
                  <a:pt x="2286659" y="4144332"/>
                  <a:pt x="2286331" y="4112306"/>
                </a:cubicBezTo>
                <a:cubicBezTo>
                  <a:pt x="2286003" y="4081593"/>
                  <a:pt x="2302803" y="4063742"/>
                  <a:pt x="2333451" y="4062233"/>
                </a:cubicBezTo>
                <a:cubicBezTo>
                  <a:pt x="2351499" y="4061314"/>
                  <a:pt x="2369086" y="4064530"/>
                  <a:pt x="2386674" y="4068008"/>
                </a:cubicBezTo>
                <a:cubicBezTo>
                  <a:pt x="2460767" y="4082512"/>
                  <a:pt x="2528888" y="4056655"/>
                  <a:pt x="2594843" y="4030667"/>
                </a:cubicBezTo>
                <a:cubicBezTo>
                  <a:pt x="2653644" y="4007435"/>
                  <a:pt x="2703127" y="3966155"/>
                  <a:pt x="2751034" y="3924679"/>
                </a:cubicBezTo>
                <a:cubicBezTo>
                  <a:pt x="2764488" y="3912998"/>
                  <a:pt x="2774923" y="3897838"/>
                  <a:pt x="2790542" y="3888453"/>
                </a:cubicBezTo>
                <a:cubicBezTo>
                  <a:pt x="2819024" y="3871390"/>
                  <a:pt x="2839631" y="3850062"/>
                  <a:pt x="2848950" y="3815608"/>
                </a:cubicBezTo>
                <a:cubicBezTo>
                  <a:pt x="2857219" y="3785091"/>
                  <a:pt x="2883535" y="3763894"/>
                  <a:pt x="2906110" y="3742171"/>
                </a:cubicBezTo>
                <a:cubicBezTo>
                  <a:pt x="2917989" y="3730752"/>
                  <a:pt x="2920483" y="3741515"/>
                  <a:pt x="2922517" y="3751096"/>
                </a:cubicBezTo>
                <a:cubicBezTo>
                  <a:pt x="2933017" y="3801235"/>
                  <a:pt x="2932624" y="3852490"/>
                  <a:pt x="2938202" y="3902891"/>
                </a:cubicBezTo>
                <a:cubicBezTo>
                  <a:pt x="2942861" y="3928354"/>
                  <a:pt x="2934330" y="3947058"/>
                  <a:pt x="2910639" y="3958149"/>
                </a:cubicBezTo>
                <a:close/>
                <a:moveTo>
                  <a:pt x="2976988" y="3667226"/>
                </a:moveTo>
                <a:cubicBezTo>
                  <a:pt x="2981581" y="3663091"/>
                  <a:pt x="2985585" y="3657184"/>
                  <a:pt x="2992869" y="3659219"/>
                </a:cubicBezTo>
                <a:cubicBezTo>
                  <a:pt x="3001072" y="3661516"/>
                  <a:pt x="2999038" y="3669391"/>
                  <a:pt x="2999760" y="3675101"/>
                </a:cubicBezTo>
                <a:cubicBezTo>
                  <a:pt x="3004288" y="3711917"/>
                  <a:pt x="2996741" y="3748078"/>
                  <a:pt x="2992147" y="3784303"/>
                </a:cubicBezTo>
                <a:cubicBezTo>
                  <a:pt x="2987947" y="3817117"/>
                  <a:pt x="2981713" y="3849668"/>
                  <a:pt x="2975806" y="3882153"/>
                </a:cubicBezTo>
                <a:cubicBezTo>
                  <a:pt x="2974494" y="3889372"/>
                  <a:pt x="2974887" y="3900988"/>
                  <a:pt x="2963796" y="3899478"/>
                </a:cubicBezTo>
                <a:cubicBezTo>
                  <a:pt x="2955790" y="3898363"/>
                  <a:pt x="2956512" y="3888322"/>
                  <a:pt x="2956184" y="3881300"/>
                </a:cubicBezTo>
                <a:cubicBezTo>
                  <a:pt x="2953952" y="3839233"/>
                  <a:pt x="2951852" y="3797232"/>
                  <a:pt x="2949227" y="3746371"/>
                </a:cubicBezTo>
                <a:cubicBezTo>
                  <a:pt x="2943255" y="3720974"/>
                  <a:pt x="2950146" y="3691048"/>
                  <a:pt x="2976988" y="366722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5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3D33AE9B-18A4-4B37-92F1-6C4FADD31140}"/>
              </a:ext>
            </a:extLst>
          </p:cNvPr>
          <p:cNvSpPr/>
          <p:nvPr/>
        </p:nvSpPr>
        <p:spPr>
          <a:xfrm>
            <a:off x="3543885" y="181123"/>
            <a:ext cx="5350207" cy="6515632"/>
          </a:xfrm>
          <a:prstGeom prst="parallelogram">
            <a:avLst>
              <a:gd name="adj" fmla="val 21253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4">
            <a:extLst>
              <a:ext uri="{FF2B5EF4-FFF2-40B4-BE49-F238E27FC236}">
                <a16:creationId xmlns:a16="http://schemas.microsoft.com/office/drawing/2014/main" id="{077212D7-B57A-40BF-96DC-4F2F90740166}"/>
              </a:ext>
            </a:extLst>
          </p:cNvPr>
          <p:cNvSpPr/>
          <p:nvPr/>
        </p:nvSpPr>
        <p:spPr>
          <a:xfrm>
            <a:off x="4726517" y="2626633"/>
            <a:ext cx="2752354" cy="2752354"/>
          </a:xfrm>
          <a:prstGeom prst="donut">
            <a:avLst>
              <a:gd name="adj" fmla="val 94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le: Hollow 23">
            <a:extLst>
              <a:ext uri="{FF2B5EF4-FFF2-40B4-BE49-F238E27FC236}">
                <a16:creationId xmlns:a16="http://schemas.microsoft.com/office/drawing/2014/main" id="{61CEF4CE-A67F-4979-8D6A-5157CED12FE4}"/>
              </a:ext>
            </a:extLst>
          </p:cNvPr>
          <p:cNvSpPr/>
          <p:nvPr/>
        </p:nvSpPr>
        <p:spPr>
          <a:xfrm>
            <a:off x="4954788" y="2854904"/>
            <a:ext cx="2295812" cy="2295812"/>
          </a:xfrm>
          <a:prstGeom prst="donut">
            <a:avLst>
              <a:gd name="adj" fmla="val 104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02886A1D-B19D-4612-911A-799B519700F3}"/>
              </a:ext>
            </a:extLst>
          </p:cNvPr>
          <p:cNvSpPr/>
          <p:nvPr/>
        </p:nvSpPr>
        <p:spPr>
          <a:xfrm>
            <a:off x="5595932" y="1960700"/>
            <a:ext cx="1000135" cy="1698349"/>
          </a:xfrm>
          <a:custGeom>
            <a:avLst/>
            <a:gdLst>
              <a:gd name="connsiteX0" fmla="*/ 595139 w 1143039"/>
              <a:gd name="connsiteY0" fmla="*/ 497 h 1941017"/>
              <a:gd name="connsiteX1" fmla="*/ 692603 w 1143039"/>
              <a:gd name="connsiteY1" fmla="*/ 13024 h 1941017"/>
              <a:gd name="connsiteX2" fmla="*/ 1142991 w 1143039"/>
              <a:gd name="connsiteY2" fmla="*/ 564130 h 1941017"/>
              <a:gd name="connsiteX3" fmla="*/ 1112704 w 1143039"/>
              <a:gd name="connsiteY3" fmla="*/ 755455 h 1941017"/>
              <a:gd name="connsiteX4" fmla="*/ 1094149 w 1143039"/>
              <a:gd name="connsiteY4" fmla="*/ 798018 h 1941017"/>
              <a:gd name="connsiteX5" fmla="*/ 1095415 w 1143039"/>
              <a:gd name="connsiteY5" fmla="*/ 798018 h 1941017"/>
              <a:gd name="connsiteX6" fmla="*/ 581054 w 1143039"/>
              <a:gd name="connsiteY6" fmla="*/ 1941017 h 1941017"/>
              <a:gd name="connsiteX7" fmla="*/ 50867 w 1143039"/>
              <a:gd name="connsiteY7" fmla="*/ 804878 h 1941017"/>
              <a:gd name="connsiteX8" fmla="*/ 44600 w 1143039"/>
              <a:gd name="connsiteY8" fmla="*/ 792853 h 1941017"/>
              <a:gd name="connsiteX9" fmla="*/ 54448 w 1143039"/>
              <a:gd name="connsiteY9" fmla="*/ 328183 h 1941017"/>
              <a:gd name="connsiteX10" fmla="*/ 595139 w 1143039"/>
              <a:gd name="connsiteY10" fmla="*/ 497 h 19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39" h="1941017">
                <a:moveTo>
                  <a:pt x="595139" y="497"/>
                </a:moveTo>
                <a:cubicBezTo>
                  <a:pt x="627494" y="1850"/>
                  <a:pt x="660084" y="5975"/>
                  <a:pt x="692603" y="13024"/>
                </a:cubicBezTo>
                <a:cubicBezTo>
                  <a:pt x="952760" y="69414"/>
                  <a:pt x="1139533" y="297954"/>
                  <a:pt x="1142991" y="564130"/>
                </a:cubicBezTo>
                <a:cubicBezTo>
                  <a:pt x="1143856" y="630674"/>
                  <a:pt x="1133206" y="695164"/>
                  <a:pt x="1112704" y="755455"/>
                </a:cubicBezTo>
                <a:lnTo>
                  <a:pt x="1094149" y="798018"/>
                </a:lnTo>
                <a:lnTo>
                  <a:pt x="1095415" y="798018"/>
                </a:lnTo>
                <a:lnTo>
                  <a:pt x="581054" y="1941017"/>
                </a:lnTo>
                <a:lnTo>
                  <a:pt x="50867" y="804878"/>
                </a:lnTo>
                <a:lnTo>
                  <a:pt x="44600" y="792853"/>
                </a:lnTo>
                <a:cubicBezTo>
                  <a:pt x="-16430" y="647365"/>
                  <a:pt x="-16402" y="478718"/>
                  <a:pt x="54448" y="328183"/>
                </a:cubicBezTo>
                <a:cubicBezTo>
                  <a:pt x="153637" y="117435"/>
                  <a:pt x="368650" y="-8972"/>
                  <a:pt x="595139" y="4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847656-5A35-4305-8840-6A0353910247}"/>
              </a:ext>
            </a:extLst>
          </p:cNvPr>
          <p:cNvSpPr/>
          <p:nvPr/>
        </p:nvSpPr>
        <p:spPr>
          <a:xfrm rot="10800000">
            <a:off x="5595932" y="4341950"/>
            <a:ext cx="1000135" cy="1698349"/>
          </a:xfrm>
          <a:custGeom>
            <a:avLst/>
            <a:gdLst>
              <a:gd name="connsiteX0" fmla="*/ 595139 w 1143039"/>
              <a:gd name="connsiteY0" fmla="*/ 497 h 1941017"/>
              <a:gd name="connsiteX1" fmla="*/ 692603 w 1143039"/>
              <a:gd name="connsiteY1" fmla="*/ 13024 h 1941017"/>
              <a:gd name="connsiteX2" fmla="*/ 1142991 w 1143039"/>
              <a:gd name="connsiteY2" fmla="*/ 564130 h 1941017"/>
              <a:gd name="connsiteX3" fmla="*/ 1112704 w 1143039"/>
              <a:gd name="connsiteY3" fmla="*/ 755455 h 1941017"/>
              <a:gd name="connsiteX4" fmla="*/ 1094149 w 1143039"/>
              <a:gd name="connsiteY4" fmla="*/ 798018 h 1941017"/>
              <a:gd name="connsiteX5" fmla="*/ 1095415 w 1143039"/>
              <a:gd name="connsiteY5" fmla="*/ 798018 h 1941017"/>
              <a:gd name="connsiteX6" fmla="*/ 581054 w 1143039"/>
              <a:gd name="connsiteY6" fmla="*/ 1941017 h 1941017"/>
              <a:gd name="connsiteX7" fmla="*/ 50867 w 1143039"/>
              <a:gd name="connsiteY7" fmla="*/ 804878 h 1941017"/>
              <a:gd name="connsiteX8" fmla="*/ 44600 w 1143039"/>
              <a:gd name="connsiteY8" fmla="*/ 792853 h 1941017"/>
              <a:gd name="connsiteX9" fmla="*/ 54448 w 1143039"/>
              <a:gd name="connsiteY9" fmla="*/ 328183 h 1941017"/>
              <a:gd name="connsiteX10" fmla="*/ 595139 w 1143039"/>
              <a:gd name="connsiteY10" fmla="*/ 497 h 19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39" h="1941017">
                <a:moveTo>
                  <a:pt x="595139" y="497"/>
                </a:moveTo>
                <a:cubicBezTo>
                  <a:pt x="627494" y="1850"/>
                  <a:pt x="660084" y="5975"/>
                  <a:pt x="692603" y="13024"/>
                </a:cubicBezTo>
                <a:cubicBezTo>
                  <a:pt x="952760" y="69414"/>
                  <a:pt x="1139533" y="297954"/>
                  <a:pt x="1142991" y="564130"/>
                </a:cubicBezTo>
                <a:cubicBezTo>
                  <a:pt x="1143856" y="630674"/>
                  <a:pt x="1133206" y="695164"/>
                  <a:pt x="1112704" y="755455"/>
                </a:cubicBezTo>
                <a:lnTo>
                  <a:pt x="1094149" y="798018"/>
                </a:lnTo>
                <a:lnTo>
                  <a:pt x="1095415" y="798018"/>
                </a:lnTo>
                <a:lnTo>
                  <a:pt x="581054" y="1941017"/>
                </a:lnTo>
                <a:lnTo>
                  <a:pt x="50867" y="804878"/>
                </a:lnTo>
                <a:lnTo>
                  <a:pt x="44600" y="792853"/>
                </a:lnTo>
                <a:cubicBezTo>
                  <a:pt x="-16430" y="647365"/>
                  <a:pt x="-16402" y="478718"/>
                  <a:pt x="54448" y="328183"/>
                </a:cubicBezTo>
                <a:cubicBezTo>
                  <a:pt x="153637" y="117435"/>
                  <a:pt x="368650" y="-8972"/>
                  <a:pt x="595139" y="4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D0606D83-9705-4C16-B422-271D74F195F4}"/>
              </a:ext>
            </a:extLst>
          </p:cNvPr>
          <p:cNvSpPr/>
          <p:nvPr/>
        </p:nvSpPr>
        <p:spPr>
          <a:xfrm rot="7200000">
            <a:off x="6627043" y="3746638"/>
            <a:ext cx="1000135" cy="1698349"/>
          </a:xfrm>
          <a:custGeom>
            <a:avLst/>
            <a:gdLst>
              <a:gd name="connsiteX0" fmla="*/ 595139 w 1143039"/>
              <a:gd name="connsiteY0" fmla="*/ 497 h 1941017"/>
              <a:gd name="connsiteX1" fmla="*/ 692603 w 1143039"/>
              <a:gd name="connsiteY1" fmla="*/ 13024 h 1941017"/>
              <a:gd name="connsiteX2" fmla="*/ 1142991 w 1143039"/>
              <a:gd name="connsiteY2" fmla="*/ 564130 h 1941017"/>
              <a:gd name="connsiteX3" fmla="*/ 1112704 w 1143039"/>
              <a:gd name="connsiteY3" fmla="*/ 755455 h 1941017"/>
              <a:gd name="connsiteX4" fmla="*/ 1094149 w 1143039"/>
              <a:gd name="connsiteY4" fmla="*/ 798018 h 1941017"/>
              <a:gd name="connsiteX5" fmla="*/ 1095415 w 1143039"/>
              <a:gd name="connsiteY5" fmla="*/ 798018 h 1941017"/>
              <a:gd name="connsiteX6" fmla="*/ 581054 w 1143039"/>
              <a:gd name="connsiteY6" fmla="*/ 1941017 h 1941017"/>
              <a:gd name="connsiteX7" fmla="*/ 50867 w 1143039"/>
              <a:gd name="connsiteY7" fmla="*/ 804878 h 1941017"/>
              <a:gd name="connsiteX8" fmla="*/ 44600 w 1143039"/>
              <a:gd name="connsiteY8" fmla="*/ 792853 h 1941017"/>
              <a:gd name="connsiteX9" fmla="*/ 54448 w 1143039"/>
              <a:gd name="connsiteY9" fmla="*/ 328183 h 1941017"/>
              <a:gd name="connsiteX10" fmla="*/ 595139 w 1143039"/>
              <a:gd name="connsiteY10" fmla="*/ 497 h 19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39" h="1941017">
                <a:moveTo>
                  <a:pt x="595139" y="497"/>
                </a:moveTo>
                <a:cubicBezTo>
                  <a:pt x="627494" y="1850"/>
                  <a:pt x="660084" y="5975"/>
                  <a:pt x="692603" y="13024"/>
                </a:cubicBezTo>
                <a:cubicBezTo>
                  <a:pt x="952760" y="69414"/>
                  <a:pt x="1139533" y="297954"/>
                  <a:pt x="1142991" y="564130"/>
                </a:cubicBezTo>
                <a:cubicBezTo>
                  <a:pt x="1143856" y="630674"/>
                  <a:pt x="1133206" y="695164"/>
                  <a:pt x="1112704" y="755455"/>
                </a:cubicBezTo>
                <a:lnTo>
                  <a:pt x="1094149" y="798018"/>
                </a:lnTo>
                <a:lnTo>
                  <a:pt x="1095415" y="798018"/>
                </a:lnTo>
                <a:lnTo>
                  <a:pt x="581054" y="1941017"/>
                </a:lnTo>
                <a:lnTo>
                  <a:pt x="50867" y="804878"/>
                </a:lnTo>
                <a:lnTo>
                  <a:pt x="44600" y="792853"/>
                </a:lnTo>
                <a:cubicBezTo>
                  <a:pt x="-16430" y="647365"/>
                  <a:pt x="-16402" y="478718"/>
                  <a:pt x="54448" y="328183"/>
                </a:cubicBezTo>
                <a:cubicBezTo>
                  <a:pt x="153637" y="117435"/>
                  <a:pt x="368650" y="-8972"/>
                  <a:pt x="595139" y="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EBC2509-808E-4200-BB22-E5DFC2D7732D}"/>
              </a:ext>
            </a:extLst>
          </p:cNvPr>
          <p:cNvSpPr/>
          <p:nvPr/>
        </p:nvSpPr>
        <p:spPr>
          <a:xfrm rot="18000000">
            <a:off x="4564821" y="2556013"/>
            <a:ext cx="1000135" cy="1698349"/>
          </a:xfrm>
          <a:custGeom>
            <a:avLst/>
            <a:gdLst>
              <a:gd name="connsiteX0" fmla="*/ 595139 w 1143039"/>
              <a:gd name="connsiteY0" fmla="*/ 497 h 1941017"/>
              <a:gd name="connsiteX1" fmla="*/ 692603 w 1143039"/>
              <a:gd name="connsiteY1" fmla="*/ 13024 h 1941017"/>
              <a:gd name="connsiteX2" fmla="*/ 1142991 w 1143039"/>
              <a:gd name="connsiteY2" fmla="*/ 564130 h 1941017"/>
              <a:gd name="connsiteX3" fmla="*/ 1112704 w 1143039"/>
              <a:gd name="connsiteY3" fmla="*/ 755455 h 1941017"/>
              <a:gd name="connsiteX4" fmla="*/ 1094149 w 1143039"/>
              <a:gd name="connsiteY4" fmla="*/ 798018 h 1941017"/>
              <a:gd name="connsiteX5" fmla="*/ 1095415 w 1143039"/>
              <a:gd name="connsiteY5" fmla="*/ 798018 h 1941017"/>
              <a:gd name="connsiteX6" fmla="*/ 581054 w 1143039"/>
              <a:gd name="connsiteY6" fmla="*/ 1941017 h 1941017"/>
              <a:gd name="connsiteX7" fmla="*/ 50867 w 1143039"/>
              <a:gd name="connsiteY7" fmla="*/ 804878 h 1941017"/>
              <a:gd name="connsiteX8" fmla="*/ 44600 w 1143039"/>
              <a:gd name="connsiteY8" fmla="*/ 792853 h 1941017"/>
              <a:gd name="connsiteX9" fmla="*/ 54448 w 1143039"/>
              <a:gd name="connsiteY9" fmla="*/ 328183 h 1941017"/>
              <a:gd name="connsiteX10" fmla="*/ 595139 w 1143039"/>
              <a:gd name="connsiteY10" fmla="*/ 497 h 19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39" h="1941017">
                <a:moveTo>
                  <a:pt x="595139" y="497"/>
                </a:moveTo>
                <a:cubicBezTo>
                  <a:pt x="627494" y="1850"/>
                  <a:pt x="660084" y="5975"/>
                  <a:pt x="692603" y="13024"/>
                </a:cubicBezTo>
                <a:cubicBezTo>
                  <a:pt x="952760" y="69414"/>
                  <a:pt x="1139533" y="297954"/>
                  <a:pt x="1142991" y="564130"/>
                </a:cubicBezTo>
                <a:cubicBezTo>
                  <a:pt x="1143856" y="630674"/>
                  <a:pt x="1133206" y="695164"/>
                  <a:pt x="1112704" y="755455"/>
                </a:cubicBezTo>
                <a:lnTo>
                  <a:pt x="1094149" y="798018"/>
                </a:lnTo>
                <a:lnTo>
                  <a:pt x="1095415" y="798018"/>
                </a:lnTo>
                <a:lnTo>
                  <a:pt x="581054" y="1941017"/>
                </a:lnTo>
                <a:lnTo>
                  <a:pt x="50867" y="804878"/>
                </a:lnTo>
                <a:lnTo>
                  <a:pt x="44600" y="792853"/>
                </a:lnTo>
                <a:cubicBezTo>
                  <a:pt x="-16430" y="647365"/>
                  <a:pt x="-16402" y="478718"/>
                  <a:pt x="54448" y="328183"/>
                </a:cubicBezTo>
                <a:cubicBezTo>
                  <a:pt x="153637" y="117435"/>
                  <a:pt x="368650" y="-8972"/>
                  <a:pt x="595139" y="4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C469CD6D-8E6D-479E-B587-9C9AB17FD64B}"/>
              </a:ext>
            </a:extLst>
          </p:cNvPr>
          <p:cNvSpPr/>
          <p:nvPr/>
        </p:nvSpPr>
        <p:spPr>
          <a:xfrm rot="3600000">
            <a:off x="6627043" y="2556012"/>
            <a:ext cx="1000135" cy="1698349"/>
          </a:xfrm>
          <a:custGeom>
            <a:avLst/>
            <a:gdLst>
              <a:gd name="connsiteX0" fmla="*/ 595139 w 1143039"/>
              <a:gd name="connsiteY0" fmla="*/ 497 h 1941017"/>
              <a:gd name="connsiteX1" fmla="*/ 692603 w 1143039"/>
              <a:gd name="connsiteY1" fmla="*/ 13024 h 1941017"/>
              <a:gd name="connsiteX2" fmla="*/ 1142991 w 1143039"/>
              <a:gd name="connsiteY2" fmla="*/ 564130 h 1941017"/>
              <a:gd name="connsiteX3" fmla="*/ 1112704 w 1143039"/>
              <a:gd name="connsiteY3" fmla="*/ 755455 h 1941017"/>
              <a:gd name="connsiteX4" fmla="*/ 1094149 w 1143039"/>
              <a:gd name="connsiteY4" fmla="*/ 798018 h 1941017"/>
              <a:gd name="connsiteX5" fmla="*/ 1095415 w 1143039"/>
              <a:gd name="connsiteY5" fmla="*/ 798018 h 1941017"/>
              <a:gd name="connsiteX6" fmla="*/ 581054 w 1143039"/>
              <a:gd name="connsiteY6" fmla="*/ 1941017 h 1941017"/>
              <a:gd name="connsiteX7" fmla="*/ 50867 w 1143039"/>
              <a:gd name="connsiteY7" fmla="*/ 804878 h 1941017"/>
              <a:gd name="connsiteX8" fmla="*/ 44600 w 1143039"/>
              <a:gd name="connsiteY8" fmla="*/ 792853 h 1941017"/>
              <a:gd name="connsiteX9" fmla="*/ 54448 w 1143039"/>
              <a:gd name="connsiteY9" fmla="*/ 328183 h 1941017"/>
              <a:gd name="connsiteX10" fmla="*/ 595139 w 1143039"/>
              <a:gd name="connsiteY10" fmla="*/ 497 h 19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39" h="1941017">
                <a:moveTo>
                  <a:pt x="595139" y="497"/>
                </a:moveTo>
                <a:cubicBezTo>
                  <a:pt x="627494" y="1850"/>
                  <a:pt x="660084" y="5975"/>
                  <a:pt x="692603" y="13024"/>
                </a:cubicBezTo>
                <a:cubicBezTo>
                  <a:pt x="952760" y="69414"/>
                  <a:pt x="1139533" y="297954"/>
                  <a:pt x="1142991" y="564130"/>
                </a:cubicBezTo>
                <a:cubicBezTo>
                  <a:pt x="1143856" y="630674"/>
                  <a:pt x="1133206" y="695164"/>
                  <a:pt x="1112704" y="755455"/>
                </a:cubicBezTo>
                <a:lnTo>
                  <a:pt x="1094149" y="798018"/>
                </a:lnTo>
                <a:lnTo>
                  <a:pt x="1095415" y="798018"/>
                </a:lnTo>
                <a:lnTo>
                  <a:pt x="581054" y="1941017"/>
                </a:lnTo>
                <a:lnTo>
                  <a:pt x="50867" y="804878"/>
                </a:lnTo>
                <a:lnTo>
                  <a:pt x="44600" y="792853"/>
                </a:lnTo>
                <a:cubicBezTo>
                  <a:pt x="-16430" y="647365"/>
                  <a:pt x="-16402" y="478718"/>
                  <a:pt x="54448" y="328183"/>
                </a:cubicBezTo>
                <a:cubicBezTo>
                  <a:pt x="153637" y="117435"/>
                  <a:pt x="368650" y="-8972"/>
                  <a:pt x="595139" y="4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6E54213B-7E21-4A73-8509-7FA1671D07D1}"/>
              </a:ext>
            </a:extLst>
          </p:cNvPr>
          <p:cNvSpPr/>
          <p:nvPr/>
        </p:nvSpPr>
        <p:spPr>
          <a:xfrm rot="14400000">
            <a:off x="4564821" y="3746638"/>
            <a:ext cx="1000135" cy="1698349"/>
          </a:xfrm>
          <a:custGeom>
            <a:avLst/>
            <a:gdLst>
              <a:gd name="connsiteX0" fmla="*/ 595139 w 1143039"/>
              <a:gd name="connsiteY0" fmla="*/ 497 h 1941017"/>
              <a:gd name="connsiteX1" fmla="*/ 692603 w 1143039"/>
              <a:gd name="connsiteY1" fmla="*/ 13024 h 1941017"/>
              <a:gd name="connsiteX2" fmla="*/ 1142991 w 1143039"/>
              <a:gd name="connsiteY2" fmla="*/ 564130 h 1941017"/>
              <a:gd name="connsiteX3" fmla="*/ 1112704 w 1143039"/>
              <a:gd name="connsiteY3" fmla="*/ 755455 h 1941017"/>
              <a:gd name="connsiteX4" fmla="*/ 1094149 w 1143039"/>
              <a:gd name="connsiteY4" fmla="*/ 798018 h 1941017"/>
              <a:gd name="connsiteX5" fmla="*/ 1095415 w 1143039"/>
              <a:gd name="connsiteY5" fmla="*/ 798018 h 1941017"/>
              <a:gd name="connsiteX6" fmla="*/ 581054 w 1143039"/>
              <a:gd name="connsiteY6" fmla="*/ 1941017 h 1941017"/>
              <a:gd name="connsiteX7" fmla="*/ 50867 w 1143039"/>
              <a:gd name="connsiteY7" fmla="*/ 804878 h 1941017"/>
              <a:gd name="connsiteX8" fmla="*/ 44600 w 1143039"/>
              <a:gd name="connsiteY8" fmla="*/ 792853 h 1941017"/>
              <a:gd name="connsiteX9" fmla="*/ 54448 w 1143039"/>
              <a:gd name="connsiteY9" fmla="*/ 328183 h 1941017"/>
              <a:gd name="connsiteX10" fmla="*/ 595139 w 1143039"/>
              <a:gd name="connsiteY10" fmla="*/ 497 h 19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39" h="1941017">
                <a:moveTo>
                  <a:pt x="595139" y="497"/>
                </a:moveTo>
                <a:cubicBezTo>
                  <a:pt x="627494" y="1850"/>
                  <a:pt x="660084" y="5975"/>
                  <a:pt x="692603" y="13024"/>
                </a:cubicBezTo>
                <a:cubicBezTo>
                  <a:pt x="952760" y="69414"/>
                  <a:pt x="1139533" y="297954"/>
                  <a:pt x="1142991" y="564130"/>
                </a:cubicBezTo>
                <a:cubicBezTo>
                  <a:pt x="1143856" y="630674"/>
                  <a:pt x="1133206" y="695164"/>
                  <a:pt x="1112704" y="755455"/>
                </a:cubicBezTo>
                <a:lnTo>
                  <a:pt x="1094149" y="798018"/>
                </a:lnTo>
                <a:lnTo>
                  <a:pt x="1095415" y="798018"/>
                </a:lnTo>
                <a:lnTo>
                  <a:pt x="581054" y="1941017"/>
                </a:lnTo>
                <a:lnTo>
                  <a:pt x="50867" y="804878"/>
                </a:lnTo>
                <a:lnTo>
                  <a:pt x="44600" y="792853"/>
                </a:lnTo>
                <a:cubicBezTo>
                  <a:pt x="-16430" y="647365"/>
                  <a:pt x="-16402" y="478718"/>
                  <a:pt x="54448" y="328183"/>
                </a:cubicBezTo>
                <a:cubicBezTo>
                  <a:pt x="153637" y="117435"/>
                  <a:pt x="368650" y="-8972"/>
                  <a:pt x="595139" y="4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5">
            <a:extLst>
              <a:ext uri="{FF2B5EF4-FFF2-40B4-BE49-F238E27FC236}">
                <a16:creationId xmlns:a16="http://schemas.microsoft.com/office/drawing/2014/main" id="{4C1E50D3-FA85-432A-AA81-102794CE1700}"/>
              </a:ext>
            </a:extLst>
          </p:cNvPr>
          <p:cNvSpPr/>
          <p:nvPr/>
        </p:nvSpPr>
        <p:spPr>
          <a:xfrm flipH="1">
            <a:off x="7240899" y="4560697"/>
            <a:ext cx="384399" cy="38439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DC778A13-2C07-46FC-8E3C-5EBDFE90DBD8}"/>
              </a:ext>
            </a:extLst>
          </p:cNvPr>
          <p:cNvSpPr/>
          <p:nvPr/>
        </p:nvSpPr>
        <p:spPr>
          <a:xfrm>
            <a:off x="4604351" y="3072900"/>
            <a:ext cx="346748" cy="3467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0B508090-AB8D-492F-8FD6-E599DE6639C9}"/>
              </a:ext>
            </a:extLst>
          </p:cNvPr>
          <p:cNvSpPr/>
          <p:nvPr/>
        </p:nvSpPr>
        <p:spPr>
          <a:xfrm>
            <a:off x="5925543" y="5283512"/>
            <a:ext cx="340913" cy="33991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57861E9-B463-4331-B231-89FFD23EADA8}"/>
              </a:ext>
            </a:extLst>
          </p:cNvPr>
          <p:cNvSpPr/>
          <p:nvPr/>
        </p:nvSpPr>
        <p:spPr>
          <a:xfrm rot="2700000">
            <a:off x="7290204" y="2990089"/>
            <a:ext cx="285790" cy="51236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66C35B-9EC3-4C76-862C-5006199A18B4}"/>
              </a:ext>
            </a:extLst>
          </p:cNvPr>
          <p:cNvSpPr/>
          <p:nvPr/>
        </p:nvSpPr>
        <p:spPr>
          <a:xfrm>
            <a:off x="5918959" y="2295439"/>
            <a:ext cx="354082" cy="3314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5597BFB3-8116-49FE-8273-7C83F95AE4DB}"/>
              </a:ext>
            </a:extLst>
          </p:cNvPr>
          <p:cNvSpPr/>
          <p:nvPr/>
        </p:nvSpPr>
        <p:spPr>
          <a:xfrm>
            <a:off x="4608871" y="4601419"/>
            <a:ext cx="342228" cy="34222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Circle: Hollow 22">
            <a:extLst>
              <a:ext uri="{FF2B5EF4-FFF2-40B4-BE49-F238E27FC236}">
                <a16:creationId xmlns:a16="http://schemas.microsoft.com/office/drawing/2014/main" id="{3A933173-65CF-4545-85D4-FEF31D4122FA}"/>
              </a:ext>
            </a:extLst>
          </p:cNvPr>
          <p:cNvSpPr/>
          <p:nvPr/>
        </p:nvSpPr>
        <p:spPr>
          <a:xfrm>
            <a:off x="5160258" y="3060374"/>
            <a:ext cx="1884872" cy="1884872"/>
          </a:xfrm>
          <a:prstGeom prst="donut">
            <a:avLst>
              <a:gd name="adj" fmla="val 7217"/>
            </a:avLst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732269EB-E6BF-407D-B3D8-D3193D340E5C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CFDF0F-0576-4AF9-AE2A-86C996B5A994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9ABD5-BA3A-48D4-BC02-FC152BE30020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87DE98C9-8B0E-415F-BDA9-14BF86DCFBD3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2BA0D-9383-448B-9610-716E21056CD9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C62F2B-9995-4142-8BF0-F160A89AC5B4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0">
            <a:extLst>
              <a:ext uri="{FF2B5EF4-FFF2-40B4-BE49-F238E27FC236}">
                <a16:creationId xmlns:a16="http://schemas.microsoft.com/office/drawing/2014/main" id="{42AAC47B-08E6-4561-AC80-7835031AA83D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E4F9E3-3B54-414E-989E-10E24988360C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E72CBA-59E9-43CA-9E9E-6D9E5A265C8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Freeform 99">
            <a:extLst>
              <a:ext uri="{FF2B5EF4-FFF2-40B4-BE49-F238E27FC236}">
                <a16:creationId xmlns:a16="http://schemas.microsoft.com/office/drawing/2014/main" id="{D9250D50-900B-47EF-90E1-BDCC2C2BADB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03">
            <a:extLst>
              <a:ext uri="{FF2B5EF4-FFF2-40B4-BE49-F238E27FC236}">
                <a16:creationId xmlns:a16="http://schemas.microsoft.com/office/drawing/2014/main" id="{8BDF201B-B218-443E-8990-B38681D4AAAD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Connector 47">
            <a:extLst>
              <a:ext uri="{FF2B5EF4-FFF2-40B4-BE49-F238E27FC236}">
                <a16:creationId xmlns:a16="http://schemas.microsoft.com/office/drawing/2014/main" id="{C728F029-4720-45C9-9A0B-331675E917E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49">
            <a:extLst>
              <a:ext uri="{FF2B5EF4-FFF2-40B4-BE49-F238E27FC236}">
                <a16:creationId xmlns:a16="http://schemas.microsoft.com/office/drawing/2014/main" id="{B465AC06-FF92-47DC-BD3D-A6375EB3E264}"/>
              </a:ext>
            </a:extLst>
          </p:cNvPr>
          <p:cNvGrpSpPr/>
          <p:nvPr/>
        </p:nvGrpSpPr>
        <p:grpSpPr>
          <a:xfrm flipH="1">
            <a:off x="8071989" y="5127031"/>
            <a:ext cx="2789947" cy="918329"/>
            <a:chOff x="467544" y="1749941"/>
            <a:chExt cx="2291246" cy="918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3F62C-A9CA-4BCC-B72B-930178D1160E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4BA6DF-81D0-4E42-A681-48D297C1CBB7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52">
            <a:extLst>
              <a:ext uri="{FF2B5EF4-FFF2-40B4-BE49-F238E27FC236}">
                <a16:creationId xmlns:a16="http://schemas.microsoft.com/office/drawing/2014/main" id="{98DA96F3-DE22-4FD7-AADE-AECCA90B73A1}"/>
              </a:ext>
            </a:extLst>
          </p:cNvPr>
          <p:cNvGrpSpPr/>
          <p:nvPr/>
        </p:nvGrpSpPr>
        <p:grpSpPr>
          <a:xfrm flipH="1">
            <a:off x="8731694" y="3591988"/>
            <a:ext cx="2802170" cy="918329"/>
            <a:chOff x="242744" y="3314387"/>
            <a:chExt cx="2011990" cy="9183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06CC60-F76F-4141-9A01-BD08DE83D36C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C6B318-48C2-491A-B474-2A3D5BDB97F3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55">
            <a:extLst>
              <a:ext uri="{FF2B5EF4-FFF2-40B4-BE49-F238E27FC236}">
                <a16:creationId xmlns:a16="http://schemas.microsoft.com/office/drawing/2014/main" id="{577F5481-8090-4694-9CCE-FBABD2C34ECD}"/>
              </a:ext>
            </a:extLst>
          </p:cNvPr>
          <p:cNvGrpSpPr/>
          <p:nvPr/>
        </p:nvGrpSpPr>
        <p:grpSpPr>
          <a:xfrm flipH="1">
            <a:off x="8288014" y="1749944"/>
            <a:ext cx="2802170" cy="918329"/>
            <a:chOff x="251520" y="4998238"/>
            <a:chExt cx="2291246" cy="9183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31D855-42BD-4387-81CC-890AE1F4C6AB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928773-76CC-45A0-B52A-A530E43961FC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 99">
            <a:extLst>
              <a:ext uri="{FF2B5EF4-FFF2-40B4-BE49-F238E27FC236}">
                <a16:creationId xmlns:a16="http://schemas.microsoft.com/office/drawing/2014/main" id="{E27415C9-2BDD-4EA3-853F-01E173EBE9E5}"/>
              </a:ext>
            </a:extLst>
          </p:cNvPr>
          <p:cNvSpPr/>
          <p:nvPr/>
        </p:nvSpPr>
        <p:spPr>
          <a:xfrm flipV="1">
            <a:off x="7127110" y="555081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Freeform 103">
            <a:extLst>
              <a:ext uri="{FF2B5EF4-FFF2-40B4-BE49-F238E27FC236}">
                <a16:creationId xmlns:a16="http://schemas.microsoft.com/office/drawing/2014/main" id="{C9A3C6C9-7C7F-4180-A2CE-20095B4F8FF3}"/>
              </a:ext>
            </a:extLst>
          </p:cNvPr>
          <p:cNvSpPr/>
          <p:nvPr/>
        </p:nvSpPr>
        <p:spPr>
          <a:xfrm flipV="1">
            <a:off x="8303568" y="2701435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60">
            <a:extLst>
              <a:ext uri="{FF2B5EF4-FFF2-40B4-BE49-F238E27FC236}">
                <a16:creationId xmlns:a16="http://schemas.microsoft.com/office/drawing/2014/main" id="{3FC9C874-05DC-4A19-B933-320A77665FD8}"/>
              </a:ext>
            </a:extLst>
          </p:cNvPr>
          <p:cNvCxnSpPr>
            <a:cxnSpLocks/>
          </p:cNvCxnSpPr>
          <p:nvPr/>
        </p:nvCxnSpPr>
        <p:spPr>
          <a:xfrm flipV="1">
            <a:off x="7978560" y="4362290"/>
            <a:ext cx="59436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769D0F-0957-4715-ABEF-7CBF9D7F2A21}"/>
              </a:ext>
            </a:extLst>
          </p:cNvPr>
          <p:cNvGrpSpPr/>
          <p:nvPr/>
        </p:nvGrpSpPr>
        <p:grpSpPr>
          <a:xfrm rot="20470798">
            <a:off x="-233489" y="3236578"/>
            <a:ext cx="12689379" cy="1197164"/>
            <a:chOff x="-233489" y="3236578"/>
            <a:chExt cx="12689379" cy="1197164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8AF7319E-1FED-4F39-8D74-ED98328F260D}"/>
                </a:ext>
              </a:extLst>
            </p:cNvPr>
            <p:cNvSpPr/>
            <p:nvPr/>
          </p:nvSpPr>
          <p:spPr>
            <a:xfrm>
              <a:off x="-233489" y="3494955"/>
              <a:ext cx="1296000" cy="680408"/>
            </a:xfrm>
            <a:prstGeom prst="rightArrow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3069ED5E-9808-407E-B36F-5875EDFAE177}"/>
                </a:ext>
              </a:extLst>
            </p:cNvPr>
            <p:cNvSpPr/>
            <p:nvPr/>
          </p:nvSpPr>
          <p:spPr>
            <a:xfrm>
              <a:off x="11159890" y="3456888"/>
              <a:ext cx="1296000" cy="756543"/>
            </a:xfrm>
            <a:prstGeom prst="rightArrow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9B47893D-42D6-4F6D-9904-D22D1FFC2BC6}"/>
                </a:ext>
              </a:extLst>
            </p:cNvPr>
            <p:cNvSpPr/>
            <p:nvPr/>
          </p:nvSpPr>
          <p:spPr>
            <a:xfrm>
              <a:off x="5463201" y="3456888"/>
              <a:ext cx="1296000" cy="756543"/>
            </a:xfrm>
            <a:prstGeom prst="rightArrow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EB6BAE2E-C7A9-4CD0-B3DD-92A7C35EDD5D}"/>
                </a:ext>
              </a:extLst>
            </p:cNvPr>
            <p:cNvSpPr/>
            <p:nvPr/>
          </p:nvSpPr>
          <p:spPr>
            <a:xfrm>
              <a:off x="8311546" y="3456888"/>
              <a:ext cx="1296000" cy="756543"/>
            </a:xfrm>
            <a:prstGeom prst="rightArrow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C2078563-04BB-4274-88E4-EFEDC782D2E8}"/>
                </a:ext>
              </a:extLst>
            </p:cNvPr>
            <p:cNvSpPr/>
            <p:nvPr/>
          </p:nvSpPr>
          <p:spPr>
            <a:xfrm>
              <a:off x="2614856" y="3494955"/>
              <a:ext cx="1296000" cy="680408"/>
            </a:xfrm>
            <a:prstGeom prst="rightArrow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A7A54A57-2B71-4B02-BCFB-1806E49AB136}"/>
                </a:ext>
              </a:extLst>
            </p:cNvPr>
            <p:cNvGrpSpPr/>
            <p:nvPr/>
          </p:nvGrpSpPr>
          <p:grpSpPr>
            <a:xfrm>
              <a:off x="1240100" y="3236578"/>
              <a:ext cx="1197166" cy="1197164"/>
              <a:chOff x="567301" y="1843663"/>
              <a:chExt cx="1076689" cy="1076687"/>
            </a:xfrm>
          </p:grpSpPr>
          <p:sp>
            <p:nvSpPr>
              <p:cNvPr id="35" name="Oval 11">
                <a:extLst>
                  <a:ext uri="{FF2B5EF4-FFF2-40B4-BE49-F238E27FC236}">
                    <a16:creationId xmlns:a16="http://schemas.microsoft.com/office/drawing/2014/main" id="{D91AA8E5-5404-4796-BB99-69FDA5907F70}"/>
                  </a:ext>
                </a:extLst>
              </p:cNvPr>
              <p:cNvSpPr/>
              <p:nvPr/>
            </p:nvSpPr>
            <p:spPr>
              <a:xfrm>
                <a:off x="567301" y="1843663"/>
                <a:ext cx="1076689" cy="107668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Oval 2">
                <a:extLst>
                  <a:ext uri="{FF2B5EF4-FFF2-40B4-BE49-F238E27FC236}">
                    <a16:creationId xmlns:a16="http://schemas.microsoft.com/office/drawing/2014/main" id="{CFEECE71-D6EF-4795-8309-FB049B724DAE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E3F26DF1-5154-4E4C-A7BE-C4AFB4D0C696}"/>
                </a:ext>
              </a:extLst>
            </p:cNvPr>
            <p:cNvGrpSpPr/>
            <p:nvPr/>
          </p:nvGrpSpPr>
          <p:grpSpPr>
            <a:xfrm>
              <a:off x="4088445" y="3236578"/>
              <a:ext cx="1197166" cy="1197164"/>
              <a:chOff x="567301" y="1843663"/>
              <a:chExt cx="1076689" cy="1076687"/>
            </a:xfrm>
          </p:grpSpPr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EB19FE1-8FA0-428B-9910-B2CAF9721F5F}"/>
                  </a:ext>
                </a:extLst>
              </p:cNvPr>
              <p:cNvSpPr/>
              <p:nvPr/>
            </p:nvSpPr>
            <p:spPr>
              <a:xfrm>
                <a:off x="567301" y="1843663"/>
                <a:ext cx="1076689" cy="107668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EA6949F1-65F6-4226-8516-ADBF4D2034ED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7" name="Group 32">
              <a:extLst>
                <a:ext uri="{FF2B5EF4-FFF2-40B4-BE49-F238E27FC236}">
                  <a16:creationId xmlns:a16="http://schemas.microsoft.com/office/drawing/2014/main" id="{90945BEE-49BA-4BC0-993E-46625DC2A805}"/>
                </a:ext>
              </a:extLst>
            </p:cNvPr>
            <p:cNvGrpSpPr/>
            <p:nvPr/>
          </p:nvGrpSpPr>
          <p:grpSpPr>
            <a:xfrm>
              <a:off x="6936790" y="3236578"/>
              <a:ext cx="1197166" cy="1197164"/>
              <a:chOff x="567301" y="1843663"/>
              <a:chExt cx="1076689" cy="1076687"/>
            </a:xfrm>
          </p:grpSpPr>
          <p:sp>
            <p:nvSpPr>
              <p:cNvPr id="31" name="Oval 33">
                <a:extLst>
                  <a:ext uri="{FF2B5EF4-FFF2-40B4-BE49-F238E27FC236}">
                    <a16:creationId xmlns:a16="http://schemas.microsoft.com/office/drawing/2014/main" id="{8E4049B3-DC76-4660-B41F-18B0B599F8D2}"/>
                  </a:ext>
                </a:extLst>
              </p:cNvPr>
              <p:cNvSpPr/>
              <p:nvPr/>
            </p:nvSpPr>
            <p:spPr>
              <a:xfrm>
                <a:off x="567301" y="1843663"/>
                <a:ext cx="1076689" cy="107668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A02EC8E6-20BB-4AD5-B0D9-4641B27E8323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8" name="Group 35">
              <a:extLst>
                <a:ext uri="{FF2B5EF4-FFF2-40B4-BE49-F238E27FC236}">
                  <a16:creationId xmlns:a16="http://schemas.microsoft.com/office/drawing/2014/main" id="{C784E481-DDF2-4A4C-A3D4-A9A21EC4FA4D}"/>
                </a:ext>
              </a:extLst>
            </p:cNvPr>
            <p:cNvGrpSpPr/>
            <p:nvPr/>
          </p:nvGrpSpPr>
          <p:grpSpPr>
            <a:xfrm>
              <a:off x="9785135" y="3236578"/>
              <a:ext cx="1197166" cy="1197164"/>
              <a:chOff x="567301" y="1843663"/>
              <a:chExt cx="1076689" cy="1076687"/>
            </a:xfrm>
          </p:grpSpPr>
          <p:sp>
            <p:nvSpPr>
              <p:cNvPr id="29" name="Oval 36">
                <a:extLst>
                  <a:ext uri="{FF2B5EF4-FFF2-40B4-BE49-F238E27FC236}">
                    <a16:creationId xmlns:a16="http://schemas.microsoft.com/office/drawing/2014/main" id="{A59D789A-7AE5-4D7C-AEB7-C4611188A5B8}"/>
                  </a:ext>
                </a:extLst>
              </p:cNvPr>
              <p:cNvSpPr/>
              <p:nvPr/>
            </p:nvSpPr>
            <p:spPr>
              <a:xfrm>
                <a:off x="567301" y="1843663"/>
                <a:ext cx="1076689" cy="1076687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Oval 37">
                <a:extLst>
                  <a:ext uri="{FF2B5EF4-FFF2-40B4-BE49-F238E27FC236}">
                    <a16:creationId xmlns:a16="http://schemas.microsoft.com/office/drawing/2014/main" id="{EBFC98CA-C276-45DD-8E75-1DF9C0291F6C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85A1A757-240F-434E-9C76-ACC35702C7D7}"/>
              </a:ext>
            </a:extLst>
          </p:cNvPr>
          <p:cNvSpPr/>
          <p:nvPr/>
        </p:nvSpPr>
        <p:spPr>
          <a:xfrm>
            <a:off x="1945541" y="503919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F0D7637-F4A7-4CD1-9B0F-C949FD460270}"/>
              </a:ext>
            </a:extLst>
          </p:cNvPr>
          <p:cNvSpPr/>
          <p:nvPr/>
        </p:nvSpPr>
        <p:spPr>
          <a:xfrm rot="2700000">
            <a:off x="9999124" y="220347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308AC4C-A588-4D71-B1EB-53A5C91CAFC7}"/>
              </a:ext>
            </a:extLst>
          </p:cNvPr>
          <p:cNvSpPr/>
          <p:nvPr/>
        </p:nvSpPr>
        <p:spPr>
          <a:xfrm flipH="1">
            <a:off x="4562057" y="414461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154532C7-1C02-4B32-8F32-0564BBCC87BE}"/>
              </a:ext>
            </a:extLst>
          </p:cNvPr>
          <p:cNvSpPr/>
          <p:nvPr/>
        </p:nvSpPr>
        <p:spPr>
          <a:xfrm>
            <a:off x="7248069" y="322025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" name="Group 45">
            <a:extLst>
              <a:ext uri="{FF2B5EF4-FFF2-40B4-BE49-F238E27FC236}">
                <a16:creationId xmlns:a16="http://schemas.microsoft.com/office/drawing/2014/main" id="{73FB46D5-A1B1-4CA2-9DE1-249C97A30014}"/>
              </a:ext>
            </a:extLst>
          </p:cNvPr>
          <p:cNvGrpSpPr/>
          <p:nvPr/>
        </p:nvGrpSpPr>
        <p:grpSpPr>
          <a:xfrm>
            <a:off x="9247387" y="3273207"/>
            <a:ext cx="1815812" cy="1292662"/>
            <a:chOff x="3017859" y="4283314"/>
            <a:chExt cx="1890849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4D8424-A9BB-4BB3-A4C6-4149797AC9F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196013-62AC-43C5-9BB3-E8B3A38C9EF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7A89EDA2-FE19-4C14-AF68-3A53CC80C699}"/>
              </a:ext>
            </a:extLst>
          </p:cNvPr>
          <p:cNvGrpSpPr/>
          <p:nvPr/>
        </p:nvGrpSpPr>
        <p:grpSpPr>
          <a:xfrm>
            <a:off x="1168887" y="3109588"/>
            <a:ext cx="1815812" cy="1292662"/>
            <a:chOff x="3017859" y="4283314"/>
            <a:chExt cx="1890849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702067-F862-4266-9DFC-2A681C84A75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E0E63-3069-4484-BFE5-652D4ED5CC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66">
            <a:extLst>
              <a:ext uri="{FF2B5EF4-FFF2-40B4-BE49-F238E27FC236}">
                <a16:creationId xmlns:a16="http://schemas.microsoft.com/office/drawing/2014/main" id="{0B05F347-CC48-4E1D-B59E-D5864BFD3627}"/>
              </a:ext>
            </a:extLst>
          </p:cNvPr>
          <p:cNvGrpSpPr/>
          <p:nvPr/>
        </p:nvGrpSpPr>
        <p:grpSpPr>
          <a:xfrm>
            <a:off x="3844998" y="2187886"/>
            <a:ext cx="1845367" cy="1292662"/>
            <a:chOff x="3017861" y="4283314"/>
            <a:chExt cx="1921626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E51EED-5EF5-4706-AB90-81B1F6CF32BA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FF78C6-64AB-479E-B2E5-7E30588DDF10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852BA361-FF4A-4326-AB18-47B737C9E512}"/>
              </a:ext>
            </a:extLst>
          </p:cNvPr>
          <p:cNvGrpSpPr/>
          <p:nvPr/>
        </p:nvGrpSpPr>
        <p:grpSpPr>
          <a:xfrm>
            <a:off x="6551325" y="4193913"/>
            <a:ext cx="1815812" cy="1292662"/>
            <a:chOff x="3017859" y="4283314"/>
            <a:chExt cx="1890849" cy="12926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351508-683C-4A5D-9978-1D279585AAE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430E26-AB12-4394-8292-EDE186442A66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BDC223-C96E-4745-B95F-BD5E5ED6AE61}"/>
              </a:ext>
            </a:extLst>
          </p:cNvPr>
          <p:cNvSpPr/>
          <p:nvPr/>
        </p:nvSpPr>
        <p:spPr>
          <a:xfrm>
            <a:off x="0" y="5229497"/>
            <a:ext cx="12192000" cy="162850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98564-3644-43C0-A72F-28957A71DD0A}"/>
              </a:ext>
            </a:extLst>
          </p:cNvPr>
          <p:cNvSpPr/>
          <p:nvPr/>
        </p:nvSpPr>
        <p:spPr>
          <a:xfrm>
            <a:off x="0" y="0"/>
            <a:ext cx="12192000" cy="162850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0737F-28DE-4B73-B51F-272AAD181BDB}"/>
              </a:ext>
            </a:extLst>
          </p:cNvPr>
          <p:cNvSpPr txBox="1"/>
          <p:nvPr/>
        </p:nvSpPr>
        <p:spPr>
          <a:xfrm>
            <a:off x="921409" y="214087"/>
            <a:ext cx="1034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Quality Professional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279A-2C09-4104-97CC-A0F54A408BDC}"/>
              </a:ext>
            </a:extLst>
          </p:cNvPr>
          <p:cNvSpPr txBox="1"/>
          <p:nvPr/>
        </p:nvSpPr>
        <p:spPr>
          <a:xfrm>
            <a:off x="921408" y="5575100"/>
            <a:ext cx="10349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DAB4A-1C9B-4C0D-8D87-635441096066}"/>
              </a:ext>
            </a:extLst>
          </p:cNvPr>
          <p:cNvSpPr txBox="1"/>
          <p:nvPr/>
        </p:nvSpPr>
        <p:spPr>
          <a:xfrm>
            <a:off x="921408" y="5944432"/>
            <a:ext cx="1034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DDBA62-5756-4CFF-8346-19A2EB9C6CCE}"/>
              </a:ext>
            </a:extLst>
          </p:cNvPr>
          <p:cNvSpPr/>
          <p:nvPr/>
        </p:nvSpPr>
        <p:spPr>
          <a:xfrm>
            <a:off x="237461" y="1974106"/>
            <a:ext cx="11717079" cy="290979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17">
            <a:extLst>
              <a:ext uri="{FF2B5EF4-FFF2-40B4-BE49-F238E27FC236}">
                <a16:creationId xmlns:a16="http://schemas.microsoft.com/office/drawing/2014/main" id="{9ECD988E-5289-4F3E-B50F-BB0F3689478E}"/>
              </a:ext>
            </a:extLst>
          </p:cNvPr>
          <p:cNvGrpSpPr/>
          <p:nvPr/>
        </p:nvGrpSpPr>
        <p:grpSpPr>
          <a:xfrm>
            <a:off x="1473480" y="1783560"/>
            <a:ext cx="6482105" cy="3804146"/>
            <a:chOff x="2687161" y="3731096"/>
            <a:chExt cx="5158677" cy="3027467"/>
          </a:xfrm>
          <a:solidFill>
            <a:schemeClr val="accent5">
              <a:alpha val="80000"/>
            </a:schemeClr>
          </a:solidFill>
        </p:grpSpPr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F04EA47E-543C-43BF-9455-090DCA017654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B13197AE-46A9-4540-B678-F799CDCAA33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1D427D23-64A9-4908-A2C6-1D9FA0911FE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76153E9-A51D-4D90-894D-4A420EF56D10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0D86B41E-6920-42FE-A393-068267E52011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43E8150B-B026-4F79-B9B0-B807F08A80B4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41B8F6FB-0865-4C67-BDC6-50DE79CC069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AAAF8005-5CDB-4F24-8848-6C602CA35C8F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DD24CA8F-354F-4C30-88C5-31B067BE2B6B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D71D616D-3484-45FB-9910-9578F3275CC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702EFD50-8287-4632-82B4-6DF155D30F6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0A138A4E-8AA6-479C-A352-58E8D124B7C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35D39F26-86D1-4140-B1DF-BAC24325FE0E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B686DEFB-A0F5-430C-9F1B-4C20A1E65142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B7EDF497-A73B-4CF0-8553-AA7B5D679F6E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5C57A634-0274-4A3F-BECA-0364BACDCC8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DC4642F9-BD8C-4A25-8764-CFE42A3646FC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41177CD7-86EE-4AFB-8F76-627262FF449C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E19C8B1E-9292-46E1-AD2C-CFE5F776EA1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2EB986B7-659A-4F44-B1AE-0090018E196E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76E6957E-6E57-48F6-B40C-4904F86A590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A3655D58-4561-42F9-B882-B172D9FBC59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339CB605-F986-48CA-90D9-E372A039D5C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98CCC9FF-B397-43AB-9F87-4A1F157E0B92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ABA4492B-C814-45DF-A974-5A19C5C31DA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ADF17A9D-DD01-4134-97C9-EC845533FC1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754C9AD9-3F0A-46FD-8C61-BBD353AF675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47DAD081-2EE5-482C-B033-85F051EF46B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915C8123-22F6-42A0-B895-55F7A8A2C07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43BE9888-C1D1-413E-B2D1-60907F1AEE42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761F9E4D-885E-41D9-B43F-202FCE0E94F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6EE6F3CA-65BA-47BE-90F9-67D899D2A41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4674FE55-8C8A-445F-A358-8BDBFA914D33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13AD483D-AB79-4C43-B633-EB91F19AA8D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C8A76DD4-2E8B-4AFB-B5E9-2E9B9FA1477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18F34BF5-D922-4ED6-898E-60743B5D00D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BC3F7F74-2739-46D3-B6F4-E2BA571A173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DC56BC16-BB8A-4683-A152-8A9421CEE3EF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4106FFCB-7B1A-4A4C-92D2-AF3C77CB9D78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11B9A197-3970-484D-96A4-4B593AB040AB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91D785C6-DA8E-47EC-B78F-019D5FBD15F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1349FCDD-3B6D-4658-882C-C031529D023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DB0161C9-982B-46DE-A238-23355FD026B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19910F09-4D64-49A9-806F-2A0BC6B6667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0D8B9E44-A753-4D2C-8A10-C4FAFCC4F01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D2007978-DEAD-4950-9554-0B97A66BA5D7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48B1759F-5E67-4AAF-8D75-CE0E0CD5FB8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8FF40ABE-470D-4F73-B033-AA2744CF2F14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683E7D75-AAC1-44B7-80BE-72FA17F9EDA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98C25FB9-B112-4AA0-9867-A388D110BFA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2DFBB01D-604A-46AD-8618-C8E9084C8692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EA5B7CB8-761F-4E0D-A354-81AEA0FC5D69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75441C94-C3BC-48A6-AD0B-9CD0B8C142C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6">
              <a:extLst>
                <a:ext uri="{FF2B5EF4-FFF2-40B4-BE49-F238E27FC236}">
                  <a16:creationId xmlns:a16="http://schemas.microsoft.com/office/drawing/2014/main" id="{93275955-A489-410F-9047-F63C9E7BA21D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7">
              <a:extLst>
                <a:ext uri="{FF2B5EF4-FFF2-40B4-BE49-F238E27FC236}">
                  <a16:creationId xmlns:a16="http://schemas.microsoft.com/office/drawing/2014/main" id="{11CF7F54-8753-4B6D-9922-3F8D2A0438A2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8">
              <a:extLst>
                <a:ext uri="{FF2B5EF4-FFF2-40B4-BE49-F238E27FC236}">
                  <a16:creationId xmlns:a16="http://schemas.microsoft.com/office/drawing/2014/main" id="{DF68E8C2-C7EB-422C-9F1F-7E306DC986AE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9">
              <a:extLst>
                <a:ext uri="{FF2B5EF4-FFF2-40B4-BE49-F238E27FC236}">
                  <a16:creationId xmlns:a16="http://schemas.microsoft.com/office/drawing/2014/main" id="{5BC0BBFE-8846-4566-A281-5AC522F003CE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F06B6D04-B9FF-4AA2-8DD5-3F914AEBB97D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1">
              <a:extLst>
                <a:ext uri="{FF2B5EF4-FFF2-40B4-BE49-F238E27FC236}">
                  <a16:creationId xmlns:a16="http://schemas.microsoft.com/office/drawing/2014/main" id="{982B182A-62DB-4C61-A731-E63C4A4EA00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2">
              <a:extLst>
                <a:ext uri="{FF2B5EF4-FFF2-40B4-BE49-F238E27FC236}">
                  <a16:creationId xmlns:a16="http://schemas.microsoft.com/office/drawing/2014/main" id="{6C08219B-F967-49A0-8FBB-D6F424291CCE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3">
              <a:extLst>
                <a:ext uri="{FF2B5EF4-FFF2-40B4-BE49-F238E27FC236}">
                  <a16:creationId xmlns:a16="http://schemas.microsoft.com/office/drawing/2014/main" id="{56D10F49-D215-47FE-8C8E-62FDB9DBBD0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4">
              <a:extLst>
                <a:ext uri="{FF2B5EF4-FFF2-40B4-BE49-F238E27FC236}">
                  <a16:creationId xmlns:a16="http://schemas.microsoft.com/office/drawing/2014/main" id="{A037FFBC-4AE2-4F81-B99F-976A5921D81D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5">
              <a:extLst>
                <a:ext uri="{FF2B5EF4-FFF2-40B4-BE49-F238E27FC236}">
                  <a16:creationId xmlns:a16="http://schemas.microsoft.com/office/drawing/2014/main" id="{FABFF495-E856-4361-989D-074A2429B75F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6">
              <a:extLst>
                <a:ext uri="{FF2B5EF4-FFF2-40B4-BE49-F238E27FC236}">
                  <a16:creationId xmlns:a16="http://schemas.microsoft.com/office/drawing/2014/main" id="{6D89CEF0-F9F6-456F-A272-ED55CA676435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7">
              <a:extLst>
                <a:ext uri="{FF2B5EF4-FFF2-40B4-BE49-F238E27FC236}">
                  <a16:creationId xmlns:a16="http://schemas.microsoft.com/office/drawing/2014/main" id="{812ECF2B-E222-4A8B-B210-6E57EFEDBED5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8">
              <a:extLst>
                <a:ext uri="{FF2B5EF4-FFF2-40B4-BE49-F238E27FC236}">
                  <a16:creationId xmlns:a16="http://schemas.microsoft.com/office/drawing/2014/main" id="{2C3EA903-6896-482B-9F0D-EDAC6CDCBC7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8508C99E-DCE3-4182-B4BD-8A2A71063DF7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EEC9A826-5CB7-42B5-B6CD-5A2BDD6ADEA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AD8D85DF-3FD2-4121-8D39-F39E1922629F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B30AF269-85C5-48E1-B8C4-1209DCA1285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3">
              <a:extLst>
                <a:ext uri="{FF2B5EF4-FFF2-40B4-BE49-F238E27FC236}">
                  <a16:creationId xmlns:a16="http://schemas.microsoft.com/office/drawing/2014/main" id="{C52E3A48-888E-4BE6-B722-771EBB0B520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4">
              <a:extLst>
                <a:ext uri="{FF2B5EF4-FFF2-40B4-BE49-F238E27FC236}">
                  <a16:creationId xmlns:a16="http://schemas.microsoft.com/office/drawing/2014/main" id="{9D1C2E67-EB78-46F3-B01D-099E6D1C2AA9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5">
              <a:extLst>
                <a:ext uri="{FF2B5EF4-FFF2-40B4-BE49-F238E27FC236}">
                  <a16:creationId xmlns:a16="http://schemas.microsoft.com/office/drawing/2014/main" id="{30475E6C-162C-420B-9618-C6B455219EC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6">
              <a:extLst>
                <a:ext uri="{FF2B5EF4-FFF2-40B4-BE49-F238E27FC236}">
                  <a16:creationId xmlns:a16="http://schemas.microsoft.com/office/drawing/2014/main" id="{46F482D2-D8AC-43AF-BB12-33340B3D007B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7">
              <a:extLst>
                <a:ext uri="{FF2B5EF4-FFF2-40B4-BE49-F238E27FC236}">
                  <a16:creationId xmlns:a16="http://schemas.microsoft.com/office/drawing/2014/main" id="{41094A74-8BCB-4108-8D46-B6E2F23151E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8">
              <a:extLst>
                <a:ext uri="{FF2B5EF4-FFF2-40B4-BE49-F238E27FC236}">
                  <a16:creationId xmlns:a16="http://schemas.microsoft.com/office/drawing/2014/main" id="{88BCED5C-32B2-4E64-8DA6-185123657959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9">
              <a:extLst>
                <a:ext uri="{FF2B5EF4-FFF2-40B4-BE49-F238E27FC236}">
                  <a16:creationId xmlns:a16="http://schemas.microsoft.com/office/drawing/2014/main" id="{94C7333C-F2B0-4503-8CA8-355DDB5BD13A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90">
              <a:extLst>
                <a:ext uri="{FF2B5EF4-FFF2-40B4-BE49-F238E27FC236}">
                  <a16:creationId xmlns:a16="http://schemas.microsoft.com/office/drawing/2014/main" id="{EBB4EEE9-DFDD-42A0-9386-81045BC095F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1">
              <a:extLst>
                <a:ext uri="{FF2B5EF4-FFF2-40B4-BE49-F238E27FC236}">
                  <a16:creationId xmlns:a16="http://schemas.microsoft.com/office/drawing/2014/main" id="{D63A9152-B7E4-4D53-9B77-2462E3FD730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2">
              <a:extLst>
                <a:ext uri="{FF2B5EF4-FFF2-40B4-BE49-F238E27FC236}">
                  <a16:creationId xmlns:a16="http://schemas.microsoft.com/office/drawing/2014/main" id="{98656AA7-E94C-4F0F-B056-6FCC6E92F6F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3">
              <a:extLst>
                <a:ext uri="{FF2B5EF4-FFF2-40B4-BE49-F238E27FC236}">
                  <a16:creationId xmlns:a16="http://schemas.microsoft.com/office/drawing/2014/main" id="{B9852A3D-AF1E-4A56-B77B-8097CCD1141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4">
              <a:extLst>
                <a:ext uri="{FF2B5EF4-FFF2-40B4-BE49-F238E27FC236}">
                  <a16:creationId xmlns:a16="http://schemas.microsoft.com/office/drawing/2014/main" id="{EEDDFAB8-CA1C-4D6E-A0CF-B845095C4B8D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5">
              <a:extLst>
                <a:ext uri="{FF2B5EF4-FFF2-40B4-BE49-F238E27FC236}">
                  <a16:creationId xmlns:a16="http://schemas.microsoft.com/office/drawing/2014/main" id="{7A1268F0-30EF-4923-A57D-C119B739954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6">
              <a:extLst>
                <a:ext uri="{FF2B5EF4-FFF2-40B4-BE49-F238E27FC236}">
                  <a16:creationId xmlns:a16="http://schemas.microsoft.com/office/drawing/2014/main" id="{534F4C5E-98B3-4115-A9D5-0FE685C29F91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7">
              <a:extLst>
                <a:ext uri="{FF2B5EF4-FFF2-40B4-BE49-F238E27FC236}">
                  <a16:creationId xmlns:a16="http://schemas.microsoft.com/office/drawing/2014/main" id="{686FCF69-C7A7-42AA-A9E0-26749265214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8">
              <a:extLst>
                <a:ext uri="{FF2B5EF4-FFF2-40B4-BE49-F238E27FC236}">
                  <a16:creationId xmlns:a16="http://schemas.microsoft.com/office/drawing/2014/main" id="{5F9033D6-2F4A-4BF2-B1D0-F6684A1C05A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9">
              <a:extLst>
                <a:ext uri="{FF2B5EF4-FFF2-40B4-BE49-F238E27FC236}">
                  <a16:creationId xmlns:a16="http://schemas.microsoft.com/office/drawing/2014/main" id="{6AF4B901-20EB-4976-85AC-2CF46D09D2B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100">
              <a:extLst>
                <a:ext uri="{FF2B5EF4-FFF2-40B4-BE49-F238E27FC236}">
                  <a16:creationId xmlns:a16="http://schemas.microsoft.com/office/drawing/2014/main" id="{392DF062-5F7C-406D-99EE-52EBEEE6482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1">
              <a:extLst>
                <a:ext uri="{FF2B5EF4-FFF2-40B4-BE49-F238E27FC236}">
                  <a16:creationId xmlns:a16="http://schemas.microsoft.com/office/drawing/2014/main" id="{82E712DD-875C-4680-8525-8F7D30411A1F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2">
              <a:extLst>
                <a:ext uri="{FF2B5EF4-FFF2-40B4-BE49-F238E27FC236}">
                  <a16:creationId xmlns:a16="http://schemas.microsoft.com/office/drawing/2014/main" id="{7966DB06-BCCE-4844-A6EF-3DF006B3DB5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3">
              <a:extLst>
                <a:ext uri="{FF2B5EF4-FFF2-40B4-BE49-F238E27FC236}">
                  <a16:creationId xmlns:a16="http://schemas.microsoft.com/office/drawing/2014/main" id="{E4E2C40D-CCA7-4AFF-A9EA-B0BADA296819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4">
              <a:extLst>
                <a:ext uri="{FF2B5EF4-FFF2-40B4-BE49-F238E27FC236}">
                  <a16:creationId xmlns:a16="http://schemas.microsoft.com/office/drawing/2014/main" id="{876735A0-CFE0-4E27-95C4-7991E362754D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5">
              <a:extLst>
                <a:ext uri="{FF2B5EF4-FFF2-40B4-BE49-F238E27FC236}">
                  <a16:creationId xmlns:a16="http://schemas.microsoft.com/office/drawing/2014/main" id="{EA88A459-0035-41F3-A841-FB6B455E7D2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6">
              <a:extLst>
                <a:ext uri="{FF2B5EF4-FFF2-40B4-BE49-F238E27FC236}">
                  <a16:creationId xmlns:a16="http://schemas.microsoft.com/office/drawing/2014/main" id="{D3286BA2-64CE-49A4-8242-A2C606372EC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7">
              <a:extLst>
                <a:ext uri="{FF2B5EF4-FFF2-40B4-BE49-F238E27FC236}">
                  <a16:creationId xmlns:a16="http://schemas.microsoft.com/office/drawing/2014/main" id="{80AB7318-65D6-43B6-B826-953D05AEC1B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8">
              <a:extLst>
                <a:ext uri="{FF2B5EF4-FFF2-40B4-BE49-F238E27FC236}">
                  <a16:creationId xmlns:a16="http://schemas.microsoft.com/office/drawing/2014/main" id="{E91D0E42-521A-4747-A69E-793B066D5E4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9">
              <a:extLst>
                <a:ext uri="{FF2B5EF4-FFF2-40B4-BE49-F238E27FC236}">
                  <a16:creationId xmlns:a16="http://schemas.microsoft.com/office/drawing/2014/main" id="{46CCA887-2CE6-4A1A-91F1-DCD236E8018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10">
              <a:extLst>
                <a:ext uri="{FF2B5EF4-FFF2-40B4-BE49-F238E27FC236}">
                  <a16:creationId xmlns:a16="http://schemas.microsoft.com/office/drawing/2014/main" id="{0D01C2FC-C4E1-4CCA-AE0F-DB5C3EAEF6C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1">
              <a:extLst>
                <a:ext uri="{FF2B5EF4-FFF2-40B4-BE49-F238E27FC236}">
                  <a16:creationId xmlns:a16="http://schemas.microsoft.com/office/drawing/2014/main" id="{DDB162A3-EE12-4C5F-B808-5A37FB5C015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2">
              <a:extLst>
                <a:ext uri="{FF2B5EF4-FFF2-40B4-BE49-F238E27FC236}">
                  <a16:creationId xmlns:a16="http://schemas.microsoft.com/office/drawing/2014/main" id="{3C0F0D9B-F608-4D62-894A-A90C69E9067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3">
              <a:extLst>
                <a:ext uri="{FF2B5EF4-FFF2-40B4-BE49-F238E27FC236}">
                  <a16:creationId xmlns:a16="http://schemas.microsoft.com/office/drawing/2014/main" id="{35CF44BF-2188-42A1-A61B-8261705ADA9F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4">
              <a:extLst>
                <a:ext uri="{FF2B5EF4-FFF2-40B4-BE49-F238E27FC236}">
                  <a16:creationId xmlns:a16="http://schemas.microsoft.com/office/drawing/2014/main" id="{1F0AD17F-999D-476D-B439-D41B900E43F4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5">
              <a:extLst>
                <a:ext uri="{FF2B5EF4-FFF2-40B4-BE49-F238E27FC236}">
                  <a16:creationId xmlns:a16="http://schemas.microsoft.com/office/drawing/2014/main" id="{96C2E712-8063-40DA-9AE3-8D09107FC28D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6">
              <a:extLst>
                <a:ext uri="{FF2B5EF4-FFF2-40B4-BE49-F238E27FC236}">
                  <a16:creationId xmlns:a16="http://schemas.microsoft.com/office/drawing/2014/main" id="{8587ABB1-C729-409C-95E9-C40C9FB277CB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7">
              <a:extLst>
                <a:ext uri="{FF2B5EF4-FFF2-40B4-BE49-F238E27FC236}">
                  <a16:creationId xmlns:a16="http://schemas.microsoft.com/office/drawing/2014/main" id="{3C821EFF-AA8C-4E68-936F-6B9A616A75D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8">
              <a:extLst>
                <a:ext uri="{FF2B5EF4-FFF2-40B4-BE49-F238E27FC236}">
                  <a16:creationId xmlns:a16="http://schemas.microsoft.com/office/drawing/2014/main" id="{D5C2EF26-C88A-4019-A8FD-EBCF11E3426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9">
              <a:extLst>
                <a:ext uri="{FF2B5EF4-FFF2-40B4-BE49-F238E27FC236}">
                  <a16:creationId xmlns:a16="http://schemas.microsoft.com/office/drawing/2014/main" id="{C93806D4-20CC-4704-BA93-467E9A277775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20">
              <a:extLst>
                <a:ext uri="{FF2B5EF4-FFF2-40B4-BE49-F238E27FC236}">
                  <a16:creationId xmlns:a16="http://schemas.microsoft.com/office/drawing/2014/main" id="{B2DBFDF5-6D92-4662-9423-FD68DF082D7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1">
              <a:extLst>
                <a:ext uri="{FF2B5EF4-FFF2-40B4-BE49-F238E27FC236}">
                  <a16:creationId xmlns:a16="http://schemas.microsoft.com/office/drawing/2014/main" id="{C3085B93-9BED-4394-AF59-4D2234363A74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2">
              <a:extLst>
                <a:ext uri="{FF2B5EF4-FFF2-40B4-BE49-F238E27FC236}">
                  <a16:creationId xmlns:a16="http://schemas.microsoft.com/office/drawing/2014/main" id="{49B6D014-2780-4EE0-8522-612E8EC67BA1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3">
              <a:extLst>
                <a:ext uri="{FF2B5EF4-FFF2-40B4-BE49-F238E27FC236}">
                  <a16:creationId xmlns:a16="http://schemas.microsoft.com/office/drawing/2014/main" id="{64DDCC43-0ACD-4D30-9DDB-68DD216648E6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4">
              <a:extLst>
                <a:ext uri="{FF2B5EF4-FFF2-40B4-BE49-F238E27FC236}">
                  <a16:creationId xmlns:a16="http://schemas.microsoft.com/office/drawing/2014/main" id="{906439C9-6062-4DA4-8A4A-71EFBFA1CA7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2EB2912-29A1-4A96-9CAA-372CE75C6C22}"/>
              </a:ext>
            </a:extLst>
          </p:cNvPr>
          <p:cNvSpPr txBox="1"/>
          <p:nvPr/>
        </p:nvSpPr>
        <p:spPr>
          <a:xfrm>
            <a:off x="7633417" y="1743802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32%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6" name="Group 127">
            <a:extLst>
              <a:ext uri="{FF2B5EF4-FFF2-40B4-BE49-F238E27FC236}">
                <a16:creationId xmlns:a16="http://schemas.microsoft.com/office/drawing/2014/main" id="{8BF82B52-3B7E-4A47-AC6E-E9AAC0F40BCE}"/>
              </a:ext>
            </a:extLst>
          </p:cNvPr>
          <p:cNvGrpSpPr/>
          <p:nvPr/>
        </p:nvGrpSpPr>
        <p:grpSpPr>
          <a:xfrm>
            <a:off x="9185749" y="1787693"/>
            <a:ext cx="1729901" cy="743214"/>
            <a:chOff x="323529" y="1876742"/>
            <a:chExt cx="2664296" cy="74321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801B9B5-D3AA-4037-8CC6-428630DA21D2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286930-0F2E-422C-BF3C-FDDD2C2114E2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D1BEE41A-EAF8-4C47-8295-59DCBE5B8C1C}"/>
              </a:ext>
            </a:extLst>
          </p:cNvPr>
          <p:cNvSpPr txBox="1"/>
          <p:nvPr/>
        </p:nvSpPr>
        <p:spPr>
          <a:xfrm>
            <a:off x="9169173" y="2593538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FE81AB4-9103-4894-9431-9D8AC9001071}"/>
              </a:ext>
            </a:extLst>
          </p:cNvPr>
          <p:cNvSpPr txBox="1"/>
          <p:nvPr/>
        </p:nvSpPr>
        <p:spPr>
          <a:xfrm>
            <a:off x="7645507" y="3695551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15%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1" name="Group 132">
            <a:extLst>
              <a:ext uri="{FF2B5EF4-FFF2-40B4-BE49-F238E27FC236}">
                <a16:creationId xmlns:a16="http://schemas.microsoft.com/office/drawing/2014/main" id="{8E8962AA-A9A8-421F-A720-6DFFE7BA0647}"/>
              </a:ext>
            </a:extLst>
          </p:cNvPr>
          <p:cNvGrpSpPr/>
          <p:nvPr/>
        </p:nvGrpSpPr>
        <p:grpSpPr>
          <a:xfrm>
            <a:off x="9197839" y="3739442"/>
            <a:ext cx="1717811" cy="743214"/>
            <a:chOff x="323529" y="1876742"/>
            <a:chExt cx="2664296" cy="74321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A08D48-4EB0-4F40-8BB6-7198FBCB2417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9E70AF4-7FF6-479C-989C-C16E9A5BE673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831204A-E46F-4A5E-BBBD-5DE3415DE0FB}"/>
              </a:ext>
            </a:extLst>
          </p:cNvPr>
          <p:cNvSpPr txBox="1"/>
          <p:nvPr/>
        </p:nvSpPr>
        <p:spPr>
          <a:xfrm>
            <a:off x="9181263" y="4545287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Get a PowerPoint Presentation </a:t>
            </a:r>
          </a:p>
        </p:txBody>
      </p:sp>
      <p:grpSp>
        <p:nvGrpSpPr>
          <p:cNvPr id="135" name="Group 136">
            <a:extLst>
              <a:ext uri="{FF2B5EF4-FFF2-40B4-BE49-F238E27FC236}">
                <a16:creationId xmlns:a16="http://schemas.microsoft.com/office/drawing/2014/main" id="{BCB1C835-A4DD-431D-A782-2F59CD33F7CD}"/>
              </a:ext>
            </a:extLst>
          </p:cNvPr>
          <p:cNvGrpSpPr/>
          <p:nvPr/>
        </p:nvGrpSpPr>
        <p:grpSpPr>
          <a:xfrm>
            <a:off x="4739712" y="5367631"/>
            <a:ext cx="7120088" cy="1038550"/>
            <a:chOff x="3501215" y="1904844"/>
            <a:chExt cx="4031191" cy="103855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956380-AC40-4D9D-8E47-C66C3A4E0D6C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B839FC-D7EC-48EA-ADE4-01624CD15D15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aphic 26">
            <a:extLst>
              <a:ext uri="{FF2B5EF4-FFF2-40B4-BE49-F238E27FC236}">
                <a16:creationId xmlns:a16="http://schemas.microsoft.com/office/drawing/2014/main" id="{025F0BE5-1668-4333-AF6D-6BF9B2FDEB43}"/>
              </a:ext>
            </a:extLst>
          </p:cNvPr>
          <p:cNvGrpSpPr/>
          <p:nvPr/>
        </p:nvGrpSpPr>
        <p:grpSpPr>
          <a:xfrm>
            <a:off x="218544" y="2386022"/>
            <a:ext cx="2873371" cy="4464248"/>
            <a:chOff x="3888957" y="1818338"/>
            <a:chExt cx="3243730" cy="50396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9" name="Freeform: Shape 430">
              <a:extLst>
                <a:ext uri="{FF2B5EF4-FFF2-40B4-BE49-F238E27FC236}">
                  <a16:creationId xmlns:a16="http://schemas.microsoft.com/office/drawing/2014/main" id="{20985F54-B0DE-4394-A8E2-0380E7B9846C}"/>
                </a:ext>
              </a:extLst>
            </p:cNvPr>
            <p:cNvSpPr/>
            <p:nvPr/>
          </p:nvSpPr>
          <p:spPr>
            <a:xfrm>
              <a:off x="3888950" y="3053331"/>
              <a:ext cx="2713693" cy="3805687"/>
            </a:xfrm>
            <a:custGeom>
              <a:avLst/>
              <a:gdLst>
                <a:gd name="connsiteX0" fmla="*/ 2713136 w 2713693"/>
                <a:gd name="connsiteY0" fmla="*/ 1790517 h 3805687"/>
                <a:gd name="connsiteX1" fmla="*/ 2700316 w 2713693"/>
                <a:gd name="connsiteY1" fmla="*/ 1718569 h 3805687"/>
                <a:gd name="connsiteX2" fmla="*/ 2682798 w 2713693"/>
                <a:gd name="connsiteY2" fmla="*/ 1633138 h 3805687"/>
                <a:gd name="connsiteX3" fmla="*/ 2634225 w 2713693"/>
                <a:gd name="connsiteY3" fmla="*/ 1400938 h 3805687"/>
                <a:gd name="connsiteX4" fmla="*/ 2601512 w 2713693"/>
                <a:gd name="connsiteY4" fmla="*/ 1382813 h 3805687"/>
                <a:gd name="connsiteX5" fmla="*/ 2505416 w 2713693"/>
                <a:gd name="connsiteY5" fmla="*/ 1400606 h 3805687"/>
                <a:gd name="connsiteX6" fmla="*/ 2349915 w 2713693"/>
                <a:gd name="connsiteY6" fmla="*/ 1433541 h 3805687"/>
                <a:gd name="connsiteX7" fmla="*/ 2324828 w 2713693"/>
                <a:gd name="connsiteY7" fmla="*/ 1444703 h 3805687"/>
                <a:gd name="connsiteX8" fmla="*/ 2262053 w 2713693"/>
                <a:gd name="connsiteY8" fmla="*/ 1459071 h 3805687"/>
                <a:gd name="connsiteX9" fmla="*/ 2142692 w 2713693"/>
                <a:gd name="connsiteY9" fmla="*/ 1484379 h 3805687"/>
                <a:gd name="connsiteX10" fmla="*/ 2115505 w 2713693"/>
                <a:gd name="connsiteY10" fmla="*/ 1469736 h 3805687"/>
                <a:gd name="connsiteX11" fmla="*/ 2042175 w 2713693"/>
                <a:gd name="connsiteY11" fmla="*/ 1249085 h 3805687"/>
                <a:gd name="connsiteX12" fmla="*/ 1975477 w 2713693"/>
                <a:gd name="connsiteY12" fmla="*/ 1052085 h 3805687"/>
                <a:gd name="connsiteX13" fmla="*/ 1901043 w 2713693"/>
                <a:gd name="connsiteY13" fmla="*/ 828284 h 3805687"/>
                <a:gd name="connsiteX14" fmla="*/ 1826885 w 2713693"/>
                <a:gd name="connsiteY14" fmla="*/ 607909 h 3805687"/>
                <a:gd name="connsiteX15" fmla="*/ 1792900 w 2713693"/>
                <a:gd name="connsiteY15" fmla="*/ 542482 h 3805687"/>
                <a:gd name="connsiteX16" fmla="*/ 1602697 w 2713693"/>
                <a:gd name="connsiteY16" fmla="*/ 414059 h 3805687"/>
                <a:gd name="connsiteX17" fmla="*/ 1591756 w 2713693"/>
                <a:gd name="connsiteY17" fmla="*/ 414280 h 3805687"/>
                <a:gd name="connsiteX18" fmla="*/ 1591756 w 2713693"/>
                <a:gd name="connsiteY18" fmla="*/ 414280 h 3805687"/>
                <a:gd name="connsiteX19" fmla="*/ 1580869 w 2713693"/>
                <a:gd name="connsiteY19" fmla="*/ 360292 h 3805687"/>
                <a:gd name="connsiteX20" fmla="*/ 1566999 w 2713693"/>
                <a:gd name="connsiteY20" fmla="*/ 309453 h 3805687"/>
                <a:gd name="connsiteX21" fmla="*/ 1478474 w 2713693"/>
                <a:gd name="connsiteY21" fmla="*/ 331004 h 3805687"/>
                <a:gd name="connsiteX22" fmla="*/ 1466040 w 2713693"/>
                <a:gd name="connsiteY22" fmla="*/ 325589 h 3805687"/>
                <a:gd name="connsiteX23" fmla="*/ 1356737 w 2713693"/>
                <a:gd name="connsiteY23" fmla="*/ 248502 h 3805687"/>
                <a:gd name="connsiteX24" fmla="*/ 1100775 w 2713693"/>
                <a:gd name="connsiteY24" fmla="*/ 71064 h 3805687"/>
                <a:gd name="connsiteX25" fmla="*/ 1055739 w 2713693"/>
                <a:gd name="connsiteY25" fmla="*/ 0 h 3805687"/>
                <a:gd name="connsiteX26" fmla="*/ 1026893 w 2713693"/>
                <a:gd name="connsiteY26" fmla="*/ 28459 h 3805687"/>
                <a:gd name="connsiteX27" fmla="*/ 1026893 w 2713693"/>
                <a:gd name="connsiteY27" fmla="*/ 28459 h 3805687"/>
                <a:gd name="connsiteX28" fmla="*/ 1001916 w 2713693"/>
                <a:gd name="connsiteY28" fmla="*/ 25751 h 3805687"/>
                <a:gd name="connsiteX29" fmla="*/ 866144 w 2713693"/>
                <a:gd name="connsiteY29" fmla="*/ 190313 h 3805687"/>
                <a:gd name="connsiteX30" fmla="*/ 827683 w 2713693"/>
                <a:gd name="connsiteY30" fmla="*/ 210815 h 3805687"/>
                <a:gd name="connsiteX31" fmla="*/ 682240 w 2713693"/>
                <a:gd name="connsiteY31" fmla="*/ 237118 h 3805687"/>
                <a:gd name="connsiteX32" fmla="*/ 483693 w 2713693"/>
                <a:gd name="connsiteY32" fmla="*/ 320947 h 3805687"/>
                <a:gd name="connsiteX33" fmla="*/ 249724 w 2713693"/>
                <a:gd name="connsiteY33" fmla="*/ 647365 h 3805687"/>
                <a:gd name="connsiteX34" fmla="*/ 205020 w 2713693"/>
                <a:gd name="connsiteY34" fmla="*/ 786231 h 3805687"/>
                <a:gd name="connsiteX35" fmla="*/ 172859 w 2713693"/>
                <a:gd name="connsiteY35" fmla="*/ 912057 h 3805687"/>
                <a:gd name="connsiteX36" fmla="*/ 149208 w 2713693"/>
                <a:gd name="connsiteY36" fmla="*/ 1029926 h 3805687"/>
                <a:gd name="connsiteX37" fmla="*/ 123291 w 2713693"/>
                <a:gd name="connsiteY37" fmla="*/ 1164924 h 3805687"/>
                <a:gd name="connsiteX38" fmla="*/ 99861 w 2713693"/>
                <a:gd name="connsiteY38" fmla="*/ 1316446 h 3805687"/>
                <a:gd name="connsiteX39" fmla="*/ 74994 w 2713693"/>
                <a:gd name="connsiteY39" fmla="*/ 1481616 h 3805687"/>
                <a:gd name="connsiteX40" fmla="*/ 45817 w 2713693"/>
                <a:gd name="connsiteY40" fmla="*/ 1720669 h 3805687"/>
                <a:gd name="connsiteX41" fmla="*/ 40015 w 2713693"/>
                <a:gd name="connsiteY41" fmla="*/ 1772723 h 3805687"/>
                <a:gd name="connsiteX42" fmla="*/ 25537 w 2713693"/>
                <a:gd name="connsiteY42" fmla="*/ 1901091 h 3805687"/>
                <a:gd name="connsiteX43" fmla="*/ 15369 w 2713693"/>
                <a:gd name="connsiteY43" fmla="*/ 2010560 h 3805687"/>
                <a:gd name="connsiteX44" fmla="*/ 339 w 2713693"/>
                <a:gd name="connsiteY44" fmla="*/ 2151140 h 3805687"/>
                <a:gd name="connsiteX45" fmla="*/ 5864 w 2713693"/>
                <a:gd name="connsiteY45" fmla="*/ 2172249 h 3805687"/>
                <a:gd name="connsiteX46" fmla="*/ 184187 w 2713693"/>
                <a:gd name="connsiteY46" fmla="*/ 2398758 h 3805687"/>
                <a:gd name="connsiteX47" fmla="*/ 373948 w 2713693"/>
                <a:gd name="connsiteY47" fmla="*/ 2640794 h 3805687"/>
                <a:gd name="connsiteX48" fmla="*/ 381242 w 2713693"/>
                <a:gd name="connsiteY48" fmla="*/ 2659306 h 3805687"/>
                <a:gd name="connsiteX49" fmla="*/ 345047 w 2713693"/>
                <a:gd name="connsiteY49" fmla="*/ 2791321 h 3805687"/>
                <a:gd name="connsiteX50" fmla="*/ 298740 w 2713693"/>
                <a:gd name="connsiteY50" fmla="*/ 2962459 h 3805687"/>
                <a:gd name="connsiteX51" fmla="*/ 268513 w 2713693"/>
                <a:gd name="connsiteY51" fmla="*/ 3080438 h 3805687"/>
                <a:gd name="connsiteX52" fmla="*/ 214966 w 2713693"/>
                <a:gd name="connsiteY52" fmla="*/ 3278488 h 3805687"/>
                <a:gd name="connsiteX53" fmla="*/ 166338 w 2713693"/>
                <a:gd name="connsiteY53" fmla="*/ 3459629 h 3805687"/>
                <a:gd name="connsiteX54" fmla="*/ 173301 w 2713693"/>
                <a:gd name="connsiteY54" fmla="*/ 3485656 h 3805687"/>
                <a:gd name="connsiteX55" fmla="*/ 217729 w 2713693"/>
                <a:gd name="connsiteY55" fmla="*/ 3499526 h 3805687"/>
                <a:gd name="connsiteX56" fmla="*/ 424621 w 2713693"/>
                <a:gd name="connsiteY56" fmla="*/ 3558653 h 3805687"/>
                <a:gd name="connsiteX57" fmla="*/ 665441 w 2713693"/>
                <a:gd name="connsiteY57" fmla="*/ 3627507 h 3805687"/>
                <a:gd name="connsiteX58" fmla="*/ 683953 w 2713693"/>
                <a:gd name="connsiteY58" fmla="*/ 3647234 h 3805687"/>
                <a:gd name="connsiteX59" fmla="*/ 699371 w 2713693"/>
                <a:gd name="connsiteY59" fmla="*/ 3805221 h 3805687"/>
                <a:gd name="connsiteX60" fmla="*/ 722138 w 2713693"/>
                <a:gd name="connsiteY60" fmla="*/ 3805663 h 3805687"/>
                <a:gd name="connsiteX61" fmla="*/ 2173638 w 2713693"/>
                <a:gd name="connsiteY61" fmla="*/ 3805663 h 3805687"/>
                <a:gd name="connsiteX62" fmla="*/ 2327922 w 2713693"/>
                <a:gd name="connsiteY62" fmla="*/ 3805442 h 3805687"/>
                <a:gd name="connsiteX63" fmla="*/ 2331459 w 2713693"/>
                <a:gd name="connsiteY63" fmla="*/ 3777481 h 3805687"/>
                <a:gd name="connsiteX64" fmla="*/ 2351628 w 2713693"/>
                <a:gd name="connsiteY64" fmla="*/ 3755322 h 3805687"/>
                <a:gd name="connsiteX65" fmla="*/ 2435678 w 2713693"/>
                <a:gd name="connsiteY65" fmla="*/ 3755101 h 3805687"/>
                <a:gd name="connsiteX66" fmla="*/ 2464247 w 2713693"/>
                <a:gd name="connsiteY66" fmla="*/ 3724321 h 3805687"/>
                <a:gd name="connsiteX67" fmla="*/ 2446012 w 2713693"/>
                <a:gd name="connsiteY67" fmla="*/ 3575010 h 3805687"/>
                <a:gd name="connsiteX68" fmla="*/ 2430263 w 2713693"/>
                <a:gd name="connsiteY68" fmla="*/ 3460899 h 3805687"/>
                <a:gd name="connsiteX69" fmla="*/ 2417111 w 2713693"/>
                <a:gd name="connsiteY69" fmla="*/ 3353420 h 3805687"/>
                <a:gd name="connsiteX70" fmla="*/ 2394897 w 2713693"/>
                <a:gd name="connsiteY70" fmla="*/ 3178358 h 3805687"/>
                <a:gd name="connsiteX71" fmla="*/ 2378374 w 2713693"/>
                <a:gd name="connsiteY71" fmla="*/ 3050266 h 3805687"/>
                <a:gd name="connsiteX72" fmla="*/ 2362128 w 2713693"/>
                <a:gd name="connsiteY72" fmla="*/ 2925546 h 3805687"/>
                <a:gd name="connsiteX73" fmla="*/ 2351518 w 2713693"/>
                <a:gd name="connsiteY73" fmla="*/ 2839065 h 3805687"/>
                <a:gd name="connsiteX74" fmla="*/ 2334664 w 2713693"/>
                <a:gd name="connsiteY74" fmla="*/ 2711581 h 3805687"/>
                <a:gd name="connsiteX75" fmla="*/ 2323115 w 2713693"/>
                <a:gd name="connsiteY75" fmla="*/ 2630792 h 3805687"/>
                <a:gd name="connsiteX76" fmla="*/ 2309963 w 2713693"/>
                <a:gd name="connsiteY76" fmla="*/ 2521489 h 3805687"/>
                <a:gd name="connsiteX77" fmla="*/ 2293551 w 2713693"/>
                <a:gd name="connsiteY77" fmla="*/ 2394945 h 3805687"/>
                <a:gd name="connsiteX78" fmla="*/ 2274763 w 2713693"/>
                <a:gd name="connsiteY78" fmla="*/ 2254807 h 3805687"/>
                <a:gd name="connsiteX79" fmla="*/ 2249067 w 2713693"/>
                <a:gd name="connsiteY79" fmla="*/ 2055486 h 3805687"/>
                <a:gd name="connsiteX80" fmla="*/ 2240004 w 2713693"/>
                <a:gd name="connsiteY80" fmla="*/ 1984422 h 3805687"/>
                <a:gd name="connsiteX81" fmla="*/ 2259235 w 2713693"/>
                <a:gd name="connsiteY81" fmla="*/ 1956295 h 3805687"/>
                <a:gd name="connsiteX82" fmla="*/ 2303829 w 2713693"/>
                <a:gd name="connsiteY82" fmla="*/ 1940823 h 3805687"/>
                <a:gd name="connsiteX83" fmla="*/ 2323115 w 2713693"/>
                <a:gd name="connsiteY83" fmla="*/ 1933307 h 3805687"/>
                <a:gd name="connsiteX84" fmla="*/ 2365664 w 2713693"/>
                <a:gd name="connsiteY84" fmla="*/ 1923360 h 3805687"/>
                <a:gd name="connsiteX85" fmla="*/ 2597036 w 2713693"/>
                <a:gd name="connsiteY85" fmla="*/ 1849313 h 3805687"/>
                <a:gd name="connsiteX86" fmla="*/ 2694734 w 2713693"/>
                <a:gd name="connsiteY86" fmla="*/ 1817815 h 3805687"/>
                <a:gd name="connsiteX87" fmla="*/ 2713136 w 2713693"/>
                <a:gd name="connsiteY87" fmla="*/ 1790517 h 380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713693" h="3805687">
                  <a:moveTo>
                    <a:pt x="2713136" y="1790517"/>
                  </a:moveTo>
                  <a:cubicBezTo>
                    <a:pt x="2710649" y="1766258"/>
                    <a:pt x="2704018" y="1742662"/>
                    <a:pt x="2700316" y="1718569"/>
                  </a:cubicBezTo>
                  <a:cubicBezTo>
                    <a:pt x="2692414" y="1690497"/>
                    <a:pt x="2689153" y="1661486"/>
                    <a:pt x="2682798" y="1633138"/>
                  </a:cubicBezTo>
                  <a:cubicBezTo>
                    <a:pt x="2665392" y="1555996"/>
                    <a:pt x="2651356" y="1478135"/>
                    <a:pt x="2634225" y="1400938"/>
                  </a:cubicBezTo>
                  <a:cubicBezTo>
                    <a:pt x="2625826" y="1378502"/>
                    <a:pt x="2625163" y="1378171"/>
                    <a:pt x="2601512" y="1382813"/>
                  </a:cubicBezTo>
                  <a:cubicBezTo>
                    <a:pt x="2569572" y="1389167"/>
                    <a:pt x="2537134" y="1392815"/>
                    <a:pt x="2505416" y="1400606"/>
                  </a:cubicBezTo>
                  <a:cubicBezTo>
                    <a:pt x="2453914" y="1413205"/>
                    <a:pt x="2401859" y="1423041"/>
                    <a:pt x="2349915" y="1433541"/>
                  </a:cubicBezTo>
                  <a:cubicBezTo>
                    <a:pt x="2340521" y="1435420"/>
                    <a:pt x="2331901" y="1437961"/>
                    <a:pt x="2324828" y="1444703"/>
                  </a:cubicBezTo>
                  <a:cubicBezTo>
                    <a:pt x="2303884" y="1449511"/>
                    <a:pt x="2283051" y="1454650"/>
                    <a:pt x="2262053" y="1459071"/>
                  </a:cubicBezTo>
                  <a:cubicBezTo>
                    <a:pt x="2222266" y="1467470"/>
                    <a:pt x="2181871" y="1473770"/>
                    <a:pt x="2142692" y="1484379"/>
                  </a:cubicBezTo>
                  <a:cubicBezTo>
                    <a:pt x="2125341" y="1489076"/>
                    <a:pt x="2120147" y="1483937"/>
                    <a:pt x="2115505" y="1469736"/>
                  </a:cubicBezTo>
                  <a:cubicBezTo>
                    <a:pt x="2091301" y="1396130"/>
                    <a:pt x="2066821" y="1322580"/>
                    <a:pt x="2042175" y="1249085"/>
                  </a:cubicBezTo>
                  <a:cubicBezTo>
                    <a:pt x="2020127" y="1183381"/>
                    <a:pt x="1997526" y="1117788"/>
                    <a:pt x="1975477" y="1052085"/>
                  </a:cubicBezTo>
                  <a:cubicBezTo>
                    <a:pt x="1950500" y="977540"/>
                    <a:pt x="1925910" y="902884"/>
                    <a:pt x="1901043" y="828284"/>
                  </a:cubicBezTo>
                  <a:cubicBezTo>
                    <a:pt x="1876563" y="754734"/>
                    <a:pt x="1852746" y="680962"/>
                    <a:pt x="1826885" y="607909"/>
                  </a:cubicBezTo>
                  <a:cubicBezTo>
                    <a:pt x="1818762" y="585032"/>
                    <a:pt x="1818098" y="558728"/>
                    <a:pt x="1792900" y="542482"/>
                  </a:cubicBezTo>
                  <a:cubicBezTo>
                    <a:pt x="1728633" y="501037"/>
                    <a:pt x="1665914" y="457106"/>
                    <a:pt x="1602697" y="414059"/>
                  </a:cubicBezTo>
                  <a:cubicBezTo>
                    <a:pt x="1598608" y="411296"/>
                    <a:pt x="1595292" y="407759"/>
                    <a:pt x="1591756" y="414280"/>
                  </a:cubicBezTo>
                  <a:cubicBezTo>
                    <a:pt x="1591756" y="414280"/>
                    <a:pt x="1591756" y="414280"/>
                    <a:pt x="1591756" y="414280"/>
                  </a:cubicBezTo>
                  <a:cubicBezTo>
                    <a:pt x="1583798" y="397150"/>
                    <a:pt x="1587059" y="377643"/>
                    <a:pt x="1580869" y="360292"/>
                  </a:cubicBezTo>
                  <a:cubicBezTo>
                    <a:pt x="1574902" y="343658"/>
                    <a:pt x="1579599" y="324207"/>
                    <a:pt x="1566999" y="309453"/>
                  </a:cubicBezTo>
                  <a:cubicBezTo>
                    <a:pt x="1539480" y="324870"/>
                    <a:pt x="1508535" y="326252"/>
                    <a:pt x="1478474" y="331004"/>
                  </a:cubicBezTo>
                  <a:cubicBezTo>
                    <a:pt x="1473556" y="331778"/>
                    <a:pt x="1469964" y="328352"/>
                    <a:pt x="1466040" y="325589"/>
                  </a:cubicBezTo>
                  <a:cubicBezTo>
                    <a:pt x="1429680" y="299782"/>
                    <a:pt x="1393319" y="273976"/>
                    <a:pt x="1356737" y="248502"/>
                  </a:cubicBezTo>
                  <a:cubicBezTo>
                    <a:pt x="1271472" y="189264"/>
                    <a:pt x="1186096" y="130191"/>
                    <a:pt x="1100775" y="71064"/>
                  </a:cubicBezTo>
                  <a:cubicBezTo>
                    <a:pt x="1075798" y="53712"/>
                    <a:pt x="1046124" y="39234"/>
                    <a:pt x="1055739" y="0"/>
                  </a:cubicBezTo>
                  <a:cubicBezTo>
                    <a:pt x="1043582" y="6907"/>
                    <a:pt x="1037559" y="20059"/>
                    <a:pt x="1026893" y="28459"/>
                  </a:cubicBezTo>
                  <a:lnTo>
                    <a:pt x="1026893" y="28459"/>
                  </a:lnTo>
                  <a:cubicBezTo>
                    <a:pt x="1019544" y="12212"/>
                    <a:pt x="1013576" y="11660"/>
                    <a:pt x="1001916" y="25751"/>
                  </a:cubicBezTo>
                  <a:cubicBezTo>
                    <a:pt x="956603" y="80568"/>
                    <a:pt x="910959" y="135054"/>
                    <a:pt x="866144" y="190313"/>
                  </a:cubicBezTo>
                  <a:cubicBezTo>
                    <a:pt x="855755" y="203134"/>
                    <a:pt x="842935" y="209323"/>
                    <a:pt x="827683" y="210815"/>
                  </a:cubicBezTo>
                  <a:cubicBezTo>
                    <a:pt x="778502" y="215678"/>
                    <a:pt x="730095" y="224906"/>
                    <a:pt x="682240" y="237118"/>
                  </a:cubicBezTo>
                  <a:cubicBezTo>
                    <a:pt x="611895" y="255022"/>
                    <a:pt x="544092" y="279005"/>
                    <a:pt x="483693" y="320947"/>
                  </a:cubicBezTo>
                  <a:cubicBezTo>
                    <a:pt x="366819" y="402012"/>
                    <a:pt x="302166" y="520489"/>
                    <a:pt x="249724" y="647365"/>
                  </a:cubicBezTo>
                  <a:cubicBezTo>
                    <a:pt x="231157" y="692346"/>
                    <a:pt x="218779" y="739482"/>
                    <a:pt x="205020" y="786231"/>
                  </a:cubicBezTo>
                  <a:cubicBezTo>
                    <a:pt x="192807" y="827842"/>
                    <a:pt x="183745" y="870171"/>
                    <a:pt x="172859" y="912057"/>
                  </a:cubicBezTo>
                  <a:cubicBezTo>
                    <a:pt x="162801" y="950794"/>
                    <a:pt x="156889" y="990581"/>
                    <a:pt x="149208" y="1029926"/>
                  </a:cubicBezTo>
                  <a:cubicBezTo>
                    <a:pt x="140421" y="1074907"/>
                    <a:pt x="130972" y="1119778"/>
                    <a:pt x="123291" y="1164924"/>
                  </a:cubicBezTo>
                  <a:cubicBezTo>
                    <a:pt x="114726" y="1215321"/>
                    <a:pt x="109034" y="1266160"/>
                    <a:pt x="99861" y="1316446"/>
                  </a:cubicBezTo>
                  <a:cubicBezTo>
                    <a:pt x="89859" y="1371263"/>
                    <a:pt x="83559" y="1426633"/>
                    <a:pt x="74994" y="1481616"/>
                  </a:cubicBezTo>
                  <a:cubicBezTo>
                    <a:pt x="62726" y="1560914"/>
                    <a:pt x="55266" y="1640929"/>
                    <a:pt x="45817" y="1720669"/>
                  </a:cubicBezTo>
                  <a:cubicBezTo>
                    <a:pt x="43772" y="1738020"/>
                    <a:pt x="42004" y="1755372"/>
                    <a:pt x="40015" y="1772723"/>
                  </a:cubicBezTo>
                  <a:cubicBezTo>
                    <a:pt x="35207" y="1815494"/>
                    <a:pt x="29958" y="1858265"/>
                    <a:pt x="25537" y="1901091"/>
                  </a:cubicBezTo>
                  <a:cubicBezTo>
                    <a:pt x="21779" y="1937562"/>
                    <a:pt x="20785" y="1974365"/>
                    <a:pt x="15369" y="2010560"/>
                  </a:cubicBezTo>
                  <a:cubicBezTo>
                    <a:pt x="8351" y="2057254"/>
                    <a:pt x="6749" y="2104446"/>
                    <a:pt x="339" y="2151140"/>
                  </a:cubicBezTo>
                  <a:cubicBezTo>
                    <a:pt x="-711" y="2158766"/>
                    <a:pt x="560" y="2165563"/>
                    <a:pt x="5864" y="2172249"/>
                  </a:cubicBezTo>
                  <a:cubicBezTo>
                    <a:pt x="65489" y="2247568"/>
                    <a:pt x="124838" y="2323163"/>
                    <a:pt x="184187" y="2398758"/>
                  </a:cubicBezTo>
                  <a:cubicBezTo>
                    <a:pt x="247514" y="2479381"/>
                    <a:pt x="310786" y="2560060"/>
                    <a:pt x="373948" y="2640794"/>
                  </a:cubicBezTo>
                  <a:cubicBezTo>
                    <a:pt x="378037" y="2646044"/>
                    <a:pt x="383563" y="2650962"/>
                    <a:pt x="381242" y="2659306"/>
                  </a:cubicBezTo>
                  <a:cubicBezTo>
                    <a:pt x="369030" y="2703237"/>
                    <a:pt x="357038" y="2747279"/>
                    <a:pt x="345047" y="2791321"/>
                  </a:cubicBezTo>
                  <a:cubicBezTo>
                    <a:pt x="329519" y="2848349"/>
                    <a:pt x="313881" y="2905321"/>
                    <a:pt x="298740" y="2962459"/>
                  </a:cubicBezTo>
                  <a:cubicBezTo>
                    <a:pt x="288296" y="3001694"/>
                    <a:pt x="279012" y="3041204"/>
                    <a:pt x="268513" y="3080438"/>
                  </a:cubicBezTo>
                  <a:cubicBezTo>
                    <a:pt x="250885" y="3146529"/>
                    <a:pt x="232097" y="3212287"/>
                    <a:pt x="214966" y="3278488"/>
                  </a:cubicBezTo>
                  <a:cubicBezTo>
                    <a:pt x="199273" y="3338997"/>
                    <a:pt x="183082" y="3399396"/>
                    <a:pt x="166338" y="3459629"/>
                  </a:cubicBezTo>
                  <a:cubicBezTo>
                    <a:pt x="164072" y="3467862"/>
                    <a:pt x="157054" y="3480738"/>
                    <a:pt x="173301" y="3485656"/>
                  </a:cubicBezTo>
                  <a:cubicBezTo>
                    <a:pt x="188165" y="3490187"/>
                    <a:pt x="202699" y="3495768"/>
                    <a:pt x="217729" y="3499526"/>
                  </a:cubicBezTo>
                  <a:cubicBezTo>
                    <a:pt x="287356" y="3516933"/>
                    <a:pt x="355657" y="3538981"/>
                    <a:pt x="424621" y="3558653"/>
                  </a:cubicBezTo>
                  <a:cubicBezTo>
                    <a:pt x="504913" y="3581586"/>
                    <a:pt x="585205" y="3604464"/>
                    <a:pt x="665441" y="3627507"/>
                  </a:cubicBezTo>
                  <a:cubicBezTo>
                    <a:pt x="675167" y="3630325"/>
                    <a:pt x="682959" y="3634801"/>
                    <a:pt x="683953" y="3647234"/>
                  </a:cubicBezTo>
                  <a:cubicBezTo>
                    <a:pt x="688374" y="3699952"/>
                    <a:pt x="697381" y="3752227"/>
                    <a:pt x="699371" y="3805221"/>
                  </a:cubicBezTo>
                  <a:cubicBezTo>
                    <a:pt x="706941" y="3805387"/>
                    <a:pt x="714567" y="3805663"/>
                    <a:pt x="722138" y="3805663"/>
                  </a:cubicBezTo>
                  <a:cubicBezTo>
                    <a:pt x="1205989" y="3805663"/>
                    <a:pt x="1689786" y="3805719"/>
                    <a:pt x="2173638" y="3805663"/>
                  </a:cubicBezTo>
                  <a:cubicBezTo>
                    <a:pt x="2225084" y="3805663"/>
                    <a:pt x="2276476" y="3805498"/>
                    <a:pt x="2327922" y="3805442"/>
                  </a:cubicBezTo>
                  <a:cubicBezTo>
                    <a:pt x="2337316" y="3797153"/>
                    <a:pt x="2331846" y="3786930"/>
                    <a:pt x="2331459" y="3777481"/>
                  </a:cubicBezTo>
                  <a:cubicBezTo>
                    <a:pt x="2330685" y="3759024"/>
                    <a:pt x="2333227" y="3755654"/>
                    <a:pt x="2351628" y="3755322"/>
                  </a:cubicBezTo>
                  <a:cubicBezTo>
                    <a:pt x="2379645" y="3754824"/>
                    <a:pt x="2407662" y="3755433"/>
                    <a:pt x="2435678" y="3755101"/>
                  </a:cubicBezTo>
                  <a:cubicBezTo>
                    <a:pt x="2462645" y="3754769"/>
                    <a:pt x="2466789" y="3750348"/>
                    <a:pt x="2464247" y="3724321"/>
                  </a:cubicBezTo>
                  <a:cubicBezTo>
                    <a:pt x="2459384" y="3674422"/>
                    <a:pt x="2451980" y="3624799"/>
                    <a:pt x="2446012" y="3575010"/>
                  </a:cubicBezTo>
                  <a:cubicBezTo>
                    <a:pt x="2441480" y="3536881"/>
                    <a:pt x="2435844" y="3498918"/>
                    <a:pt x="2430263" y="3460899"/>
                  </a:cubicBezTo>
                  <a:cubicBezTo>
                    <a:pt x="2425013" y="3425257"/>
                    <a:pt x="2421974" y="3389173"/>
                    <a:pt x="2417111" y="3353420"/>
                  </a:cubicBezTo>
                  <a:cubicBezTo>
                    <a:pt x="2409154" y="3295121"/>
                    <a:pt x="2403296" y="3236602"/>
                    <a:pt x="2394897" y="3178358"/>
                  </a:cubicBezTo>
                  <a:cubicBezTo>
                    <a:pt x="2388763" y="3135808"/>
                    <a:pt x="2384121" y="3092927"/>
                    <a:pt x="2378374" y="3050266"/>
                  </a:cubicBezTo>
                  <a:cubicBezTo>
                    <a:pt x="2372848" y="3008712"/>
                    <a:pt x="2369090" y="2966935"/>
                    <a:pt x="2362128" y="2925546"/>
                  </a:cubicBezTo>
                  <a:cubicBezTo>
                    <a:pt x="2360249" y="2896535"/>
                    <a:pt x="2355055" y="2867910"/>
                    <a:pt x="2351518" y="2839065"/>
                  </a:cubicBezTo>
                  <a:cubicBezTo>
                    <a:pt x="2346268" y="2796515"/>
                    <a:pt x="2341129" y="2753965"/>
                    <a:pt x="2334664" y="2711581"/>
                  </a:cubicBezTo>
                  <a:cubicBezTo>
                    <a:pt x="2330575" y="2684670"/>
                    <a:pt x="2322451" y="2658367"/>
                    <a:pt x="2323115" y="2630792"/>
                  </a:cubicBezTo>
                  <a:cubicBezTo>
                    <a:pt x="2319412" y="2594266"/>
                    <a:pt x="2314163" y="2557960"/>
                    <a:pt x="2309963" y="2521489"/>
                  </a:cubicBezTo>
                  <a:cubicBezTo>
                    <a:pt x="2305045" y="2479215"/>
                    <a:pt x="2299574" y="2436997"/>
                    <a:pt x="2293551" y="2394945"/>
                  </a:cubicBezTo>
                  <a:cubicBezTo>
                    <a:pt x="2286864" y="2348306"/>
                    <a:pt x="2280952" y="2301556"/>
                    <a:pt x="2274763" y="2254807"/>
                  </a:cubicBezTo>
                  <a:cubicBezTo>
                    <a:pt x="2265976" y="2188385"/>
                    <a:pt x="2259235" y="2121742"/>
                    <a:pt x="2249067" y="2055486"/>
                  </a:cubicBezTo>
                  <a:cubicBezTo>
                    <a:pt x="2245475" y="2031945"/>
                    <a:pt x="2243596" y="2008073"/>
                    <a:pt x="2240004" y="1984422"/>
                  </a:cubicBezTo>
                  <a:cubicBezTo>
                    <a:pt x="2237739" y="1969502"/>
                    <a:pt x="2243873" y="1960274"/>
                    <a:pt x="2259235" y="1956295"/>
                  </a:cubicBezTo>
                  <a:cubicBezTo>
                    <a:pt x="2274431" y="1952372"/>
                    <a:pt x="2289738" y="1948227"/>
                    <a:pt x="2303829" y="1940823"/>
                  </a:cubicBezTo>
                  <a:cubicBezTo>
                    <a:pt x="2309576" y="1936457"/>
                    <a:pt x="2316097" y="1934689"/>
                    <a:pt x="2323115" y="1933307"/>
                  </a:cubicBezTo>
                  <a:cubicBezTo>
                    <a:pt x="2337372" y="1930489"/>
                    <a:pt x="2351628" y="1927726"/>
                    <a:pt x="2365664" y="1923360"/>
                  </a:cubicBezTo>
                  <a:cubicBezTo>
                    <a:pt x="2443028" y="1899323"/>
                    <a:pt x="2519507" y="1872688"/>
                    <a:pt x="2597036" y="1849313"/>
                  </a:cubicBezTo>
                  <a:cubicBezTo>
                    <a:pt x="2629694" y="1839090"/>
                    <a:pt x="2662076" y="1828093"/>
                    <a:pt x="2694734" y="1817815"/>
                  </a:cubicBezTo>
                  <a:cubicBezTo>
                    <a:pt x="2712915" y="1812344"/>
                    <a:pt x="2715015" y="1809084"/>
                    <a:pt x="2713136" y="1790517"/>
                  </a:cubicBezTo>
                  <a:close/>
                </a:path>
              </a:pathLst>
            </a:custGeom>
            <a:solidFill>
              <a:srgbClr val="000000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431">
              <a:extLst>
                <a:ext uri="{FF2B5EF4-FFF2-40B4-BE49-F238E27FC236}">
                  <a16:creationId xmlns:a16="http://schemas.microsoft.com/office/drawing/2014/main" id="{C2CAA166-638E-4674-B042-294113F8F8A0}"/>
                </a:ext>
              </a:extLst>
            </p:cNvPr>
            <p:cNvSpPr/>
            <p:nvPr/>
          </p:nvSpPr>
          <p:spPr>
            <a:xfrm>
              <a:off x="4896539" y="3053386"/>
              <a:ext cx="1150722" cy="2845579"/>
            </a:xfrm>
            <a:custGeom>
              <a:avLst/>
              <a:gdLst>
                <a:gd name="connsiteX0" fmla="*/ 1150686 w 1150722"/>
                <a:gd name="connsiteY0" fmla="*/ 2531491 h 2845579"/>
                <a:gd name="connsiteX1" fmla="*/ 1142895 w 1150722"/>
                <a:gd name="connsiteY1" fmla="*/ 2440920 h 2845579"/>
                <a:gd name="connsiteX2" fmla="*/ 1132119 w 1150722"/>
                <a:gd name="connsiteY2" fmla="*/ 2306695 h 2845579"/>
                <a:gd name="connsiteX3" fmla="*/ 1115154 w 1150722"/>
                <a:gd name="connsiteY3" fmla="*/ 2132960 h 2845579"/>
                <a:gd name="connsiteX4" fmla="*/ 1105484 w 1150722"/>
                <a:gd name="connsiteY4" fmla="*/ 2048302 h 2845579"/>
                <a:gd name="connsiteX5" fmla="*/ 1086419 w 1150722"/>
                <a:gd name="connsiteY5" fmla="*/ 1914077 h 2845579"/>
                <a:gd name="connsiteX6" fmla="*/ 1056745 w 1150722"/>
                <a:gd name="connsiteY6" fmla="*/ 1737910 h 2845579"/>
                <a:gd name="connsiteX7" fmla="*/ 1023092 w 1150722"/>
                <a:gd name="connsiteY7" fmla="*/ 1560748 h 2845579"/>
                <a:gd name="connsiteX8" fmla="*/ 1016185 w 1150722"/>
                <a:gd name="connsiteY8" fmla="*/ 1549530 h 2845579"/>
                <a:gd name="connsiteX9" fmla="*/ 1013201 w 1150722"/>
                <a:gd name="connsiteY9" fmla="*/ 1528974 h 2845579"/>
                <a:gd name="connsiteX10" fmla="*/ 982753 w 1150722"/>
                <a:gd name="connsiteY10" fmla="*/ 1409448 h 2845579"/>
                <a:gd name="connsiteX11" fmla="*/ 861458 w 1150722"/>
                <a:gd name="connsiteY11" fmla="*/ 1032302 h 2845579"/>
                <a:gd name="connsiteX12" fmla="*/ 819571 w 1150722"/>
                <a:gd name="connsiteY12" fmla="*/ 925430 h 2845579"/>
                <a:gd name="connsiteX13" fmla="*/ 813327 w 1150722"/>
                <a:gd name="connsiteY13" fmla="*/ 913384 h 2845579"/>
                <a:gd name="connsiteX14" fmla="*/ 722978 w 1150722"/>
                <a:gd name="connsiteY14" fmla="*/ 713289 h 2845579"/>
                <a:gd name="connsiteX15" fmla="*/ 684573 w 1150722"/>
                <a:gd name="connsiteY15" fmla="*/ 639628 h 2845579"/>
                <a:gd name="connsiteX16" fmla="*/ 667276 w 1150722"/>
                <a:gd name="connsiteY16" fmla="*/ 615203 h 2845579"/>
                <a:gd name="connsiteX17" fmla="*/ 645504 w 1150722"/>
                <a:gd name="connsiteY17" fmla="*/ 581882 h 2845579"/>
                <a:gd name="connsiteX18" fmla="*/ 625998 w 1150722"/>
                <a:gd name="connsiteY18" fmla="*/ 545632 h 2845579"/>
                <a:gd name="connsiteX19" fmla="*/ 608978 w 1150722"/>
                <a:gd name="connsiteY19" fmla="*/ 491201 h 2845579"/>
                <a:gd name="connsiteX20" fmla="*/ 589692 w 1150722"/>
                <a:gd name="connsiteY20" fmla="*/ 450972 h 2845579"/>
                <a:gd name="connsiteX21" fmla="*/ 589692 w 1150722"/>
                <a:gd name="connsiteY21" fmla="*/ 450972 h 2845579"/>
                <a:gd name="connsiteX22" fmla="*/ 584111 w 1150722"/>
                <a:gd name="connsiteY22" fmla="*/ 414280 h 2845579"/>
                <a:gd name="connsiteX23" fmla="*/ 573225 w 1150722"/>
                <a:gd name="connsiteY23" fmla="*/ 360292 h 2845579"/>
                <a:gd name="connsiteX24" fmla="*/ 559355 w 1150722"/>
                <a:gd name="connsiteY24" fmla="*/ 309453 h 2845579"/>
                <a:gd name="connsiteX25" fmla="*/ 470829 w 1150722"/>
                <a:gd name="connsiteY25" fmla="*/ 331004 h 2845579"/>
                <a:gd name="connsiteX26" fmla="*/ 458396 w 1150722"/>
                <a:gd name="connsiteY26" fmla="*/ 325589 h 2845579"/>
                <a:gd name="connsiteX27" fmla="*/ 349092 w 1150722"/>
                <a:gd name="connsiteY27" fmla="*/ 248502 h 2845579"/>
                <a:gd name="connsiteX28" fmla="*/ 93131 w 1150722"/>
                <a:gd name="connsiteY28" fmla="*/ 71064 h 2845579"/>
                <a:gd name="connsiteX29" fmla="*/ 48094 w 1150722"/>
                <a:gd name="connsiteY29" fmla="*/ 0 h 2845579"/>
                <a:gd name="connsiteX30" fmla="*/ 19249 w 1150722"/>
                <a:gd name="connsiteY30" fmla="*/ 28459 h 2845579"/>
                <a:gd name="connsiteX31" fmla="*/ 13944 w 1150722"/>
                <a:gd name="connsiteY31" fmla="*/ 80955 h 2845579"/>
                <a:gd name="connsiteX32" fmla="*/ 16431 w 1150722"/>
                <a:gd name="connsiteY32" fmla="*/ 85486 h 2845579"/>
                <a:gd name="connsiteX33" fmla="*/ 155740 w 1150722"/>
                <a:gd name="connsiteY33" fmla="*/ 311111 h 2845579"/>
                <a:gd name="connsiteX34" fmla="*/ 381530 w 1150722"/>
                <a:gd name="connsiteY34" fmla="*/ 705498 h 2845579"/>
                <a:gd name="connsiteX35" fmla="*/ 552282 w 1150722"/>
                <a:gd name="connsiteY35" fmla="*/ 1087506 h 2845579"/>
                <a:gd name="connsiteX36" fmla="*/ 615111 w 1150722"/>
                <a:gd name="connsiteY36" fmla="*/ 1303570 h 2845579"/>
                <a:gd name="connsiteX37" fmla="*/ 635613 w 1150722"/>
                <a:gd name="connsiteY37" fmla="*/ 1418068 h 2845579"/>
                <a:gd name="connsiteX38" fmla="*/ 655119 w 1150722"/>
                <a:gd name="connsiteY38" fmla="*/ 1698068 h 2845579"/>
                <a:gd name="connsiteX39" fmla="*/ 647549 w 1150722"/>
                <a:gd name="connsiteY39" fmla="*/ 1860420 h 2845579"/>
                <a:gd name="connsiteX40" fmla="*/ 622240 w 1150722"/>
                <a:gd name="connsiteY40" fmla="*/ 2038024 h 2845579"/>
                <a:gd name="connsiteX41" fmla="*/ 587316 w 1150722"/>
                <a:gd name="connsiteY41" fmla="*/ 2206013 h 2845579"/>
                <a:gd name="connsiteX42" fmla="*/ 522883 w 1150722"/>
                <a:gd name="connsiteY42" fmla="*/ 2424951 h 2845579"/>
                <a:gd name="connsiteX43" fmla="*/ 435905 w 1150722"/>
                <a:gd name="connsiteY43" fmla="*/ 2675110 h 2845579"/>
                <a:gd name="connsiteX44" fmla="*/ 401147 w 1150722"/>
                <a:gd name="connsiteY44" fmla="*/ 2765459 h 2845579"/>
                <a:gd name="connsiteX45" fmla="*/ 404905 w 1150722"/>
                <a:gd name="connsiteY45" fmla="*/ 2784745 h 2845579"/>
                <a:gd name="connsiteX46" fmla="*/ 442371 w 1150722"/>
                <a:gd name="connsiteY46" fmla="*/ 2791929 h 2845579"/>
                <a:gd name="connsiteX47" fmla="*/ 552503 w 1150722"/>
                <a:gd name="connsiteY47" fmla="*/ 2809888 h 2845579"/>
                <a:gd name="connsiteX48" fmla="*/ 672471 w 1150722"/>
                <a:gd name="connsiteY48" fmla="*/ 2829063 h 2845579"/>
                <a:gd name="connsiteX49" fmla="*/ 809901 w 1150722"/>
                <a:gd name="connsiteY49" fmla="*/ 2843099 h 2845579"/>
                <a:gd name="connsiteX50" fmla="*/ 959710 w 1150722"/>
                <a:gd name="connsiteY50" fmla="*/ 2835805 h 2845579"/>
                <a:gd name="connsiteX51" fmla="*/ 1129522 w 1150722"/>
                <a:gd name="connsiteY51" fmla="*/ 2719428 h 2845579"/>
                <a:gd name="connsiteX52" fmla="*/ 1138750 w 1150722"/>
                <a:gd name="connsiteY52" fmla="*/ 2693898 h 2845579"/>
                <a:gd name="connsiteX53" fmla="*/ 1133998 w 1150722"/>
                <a:gd name="connsiteY53" fmla="*/ 2602941 h 2845579"/>
                <a:gd name="connsiteX54" fmla="*/ 1141016 w 1150722"/>
                <a:gd name="connsiteY54" fmla="*/ 2576638 h 2845579"/>
                <a:gd name="connsiteX55" fmla="*/ 1150686 w 1150722"/>
                <a:gd name="connsiteY55" fmla="*/ 2531491 h 28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0722" h="2845579">
                  <a:moveTo>
                    <a:pt x="1150686" y="2531491"/>
                  </a:moveTo>
                  <a:cubicBezTo>
                    <a:pt x="1151294" y="2500932"/>
                    <a:pt x="1144110" y="2471313"/>
                    <a:pt x="1142895" y="2440920"/>
                  </a:cubicBezTo>
                  <a:cubicBezTo>
                    <a:pt x="1141126" y="2396105"/>
                    <a:pt x="1136816" y="2351345"/>
                    <a:pt x="1132119" y="2306695"/>
                  </a:cubicBezTo>
                  <a:cubicBezTo>
                    <a:pt x="1126040" y="2248839"/>
                    <a:pt x="1122338" y="2190761"/>
                    <a:pt x="1115154" y="2132960"/>
                  </a:cubicBezTo>
                  <a:cubicBezTo>
                    <a:pt x="1111673" y="2104943"/>
                    <a:pt x="1107860" y="2076650"/>
                    <a:pt x="1105484" y="2048302"/>
                  </a:cubicBezTo>
                  <a:cubicBezTo>
                    <a:pt x="1101671" y="2003321"/>
                    <a:pt x="1093493" y="1958727"/>
                    <a:pt x="1086419" y="1914077"/>
                  </a:cubicBezTo>
                  <a:cubicBezTo>
                    <a:pt x="1077081" y="1855226"/>
                    <a:pt x="1068902" y="1796153"/>
                    <a:pt x="1056745" y="1737910"/>
                  </a:cubicBezTo>
                  <a:cubicBezTo>
                    <a:pt x="1044478" y="1679003"/>
                    <a:pt x="1032210" y="1620207"/>
                    <a:pt x="1023092" y="1560748"/>
                  </a:cubicBezTo>
                  <a:cubicBezTo>
                    <a:pt x="1022318" y="1555664"/>
                    <a:pt x="1020605" y="1551962"/>
                    <a:pt x="1016185" y="1549530"/>
                  </a:cubicBezTo>
                  <a:cubicBezTo>
                    <a:pt x="1012538" y="1543065"/>
                    <a:pt x="1015079" y="1535771"/>
                    <a:pt x="1013201" y="1528974"/>
                  </a:cubicBezTo>
                  <a:cubicBezTo>
                    <a:pt x="1002149" y="1489353"/>
                    <a:pt x="993694" y="1449069"/>
                    <a:pt x="982753" y="1409448"/>
                  </a:cubicBezTo>
                  <a:cubicBezTo>
                    <a:pt x="947663" y="1282019"/>
                    <a:pt x="907545" y="1156194"/>
                    <a:pt x="861458" y="1032302"/>
                  </a:cubicBezTo>
                  <a:cubicBezTo>
                    <a:pt x="849246" y="995996"/>
                    <a:pt x="832226" y="961570"/>
                    <a:pt x="819571" y="925430"/>
                  </a:cubicBezTo>
                  <a:cubicBezTo>
                    <a:pt x="817472" y="921396"/>
                    <a:pt x="815040" y="917528"/>
                    <a:pt x="813327" y="913384"/>
                  </a:cubicBezTo>
                  <a:cubicBezTo>
                    <a:pt x="785421" y="845691"/>
                    <a:pt x="756355" y="778551"/>
                    <a:pt x="722978" y="713289"/>
                  </a:cubicBezTo>
                  <a:cubicBezTo>
                    <a:pt x="710379" y="688643"/>
                    <a:pt x="693746" y="666098"/>
                    <a:pt x="684573" y="639628"/>
                  </a:cubicBezTo>
                  <a:cubicBezTo>
                    <a:pt x="674018" y="634876"/>
                    <a:pt x="674515" y="622277"/>
                    <a:pt x="667276" y="615203"/>
                  </a:cubicBezTo>
                  <a:cubicBezTo>
                    <a:pt x="660701" y="603654"/>
                    <a:pt x="654014" y="592105"/>
                    <a:pt x="645504" y="581882"/>
                  </a:cubicBezTo>
                  <a:cubicBezTo>
                    <a:pt x="636442" y="571051"/>
                    <a:pt x="629092" y="559502"/>
                    <a:pt x="625998" y="545632"/>
                  </a:cubicBezTo>
                  <a:cubicBezTo>
                    <a:pt x="621853" y="527009"/>
                    <a:pt x="615111" y="509216"/>
                    <a:pt x="608978" y="491201"/>
                  </a:cubicBezTo>
                  <a:cubicBezTo>
                    <a:pt x="605496" y="476392"/>
                    <a:pt x="596489" y="464179"/>
                    <a:pt x="589692" y="450972"/>
                  </a:cubicBezTo>
                  <a:cubicBezTo>
                    <a:pt x="589692" y="450972"/>
                    <a:pt x="589692" y="450972"/>
                    <a:pt x="589692" y="450972"/>
                  </a:cubicBezTo>
                  <a:cubicBezTo>
                    <a:pt x="587813" y="438760"/>
                    <a:pt x="585990" y="426548"/>
                    <a:pt x="584111" y="414280"/>
                  </a:cubicBezTo>
                  <a:cubicBezTo>
                    <a:pt x="576154" y="397150"/>
                    <a:pt x="579414" y="377643"/>
                    <a:pt x="573225" y="360292"/>
                  </a:cubicBezTo>
                  <a:cubicBezTo>
                    <a:pt x="567257" y="343659"/>
                    <a:pt x="571954" y="324207"/>
                    <a:pt x="559355" y="309453"/>
                  </a:cubicBezTo>
                  <a:cubicBezTo>
                    <a:pt x="531835" y="324870"/>
                    <a:pt x="500890" y="326252"/>
                    <a:pt x="470829" y="331004"/>
                  </a:cubicBezTo>
                  <a:cubicBezTo>
                    <a:pt x="465911" y="331778"/>
                    <a:pt x="462319" y="328352"/>
                    <a:pt x="458396" y="325589"/>
                  </a:cubicBezTo>
                  <a:cubicBezTo>
                    <a:pt x="422035" y="299783"/>
                    <a:pt x="385674" y="273976"/>
                    <a:pt x="349092" y="248502"/>
                  </a:cubicBezTo>
                  <a:cubicBezTo>
                    <a:pt x="263827" y="189264"/>
                    <a:pt x="178451" y="130191"/>
                    <a:pt x="93131" y="71064"/>
                  </a:cubicBezTo>
                  <a:cubicBezTo>
                    <a:pt x="68153" y="53712"/>
                    <a:pt x="38479" y="39234"/>
                    <a:pt x="48094" y="0"/>
                  </a:cubicBezTo>
                  <a:cubicBezTo>
                    <a:pt x="35937" y="6907"/>
                    <a:pt x="29914" y="20059"/>
                    <a:pt x="19249" y="28459"/>
                  </a:cubicBezTo>
                  <a:cubicBezTo>
                    <a:pt x="-5452" y="52110"/>
                    <a:pt x="-5452" y="52110"/>
                    <a:pt x="13944" y="80955"/>
                  </a:cubicBezTo>
                  <a:cubicBezTo>
                    <a:pt x="14883" y="82392"/>
                    <a:pt x="15546" y="84050"/>
                    <a:pt x="16431" y="85486"/>
                  </a:cubicBezTo>
                  <a:cubicBezTo>
                    <a:pt x="62904" y="160695"/>
                    <a:pt x="109764" y="235626"/>
                    <a:pt x="155740" y="311111"/>
                  </a:cubicBezTo>
                  <a:cubicBezTo>
                    <a:pt x="234484" y="440584"/>
                    <a:pt x="311019" y="571383"/>
                    <a:pt x="381530" y="705498"/>
                  </a:cubicBezTo>
                  <a:cubicBezTo>
                    <a:pt x="446570" y="829168"/>
                    <a:pt x="505753" y="955381"/>
                    <a:pt x="552282" y="1087506"/>
                  </a:cubicBezTo>
                  <a:cubicBezTo>
                    <a:pt x="577259" y="1158459"/>
                    <a:pt x="598036" y="1230462"/>
                    <a:pt x="615111" y="1303570"/>
                  </a:cubicBezTo>
                  <a:cubicBezTo>
                    <a:pt x="623898" y="1341257"/>
                    <a:pt x="629424" y="1379718"/>
                    <a:pt x="635613" y="1418068"/>
                  </a:cubicBezTo>
                  <a:cubicBezTo>
                    <a:pt x="650533" y="1510959"/>
                    <a:pt x="655285" y="1604348"/>
                    <a:pt x="655119" y="1698068"/>
                  </a:cubicBezTo>
                  <a:cubicBezTo>
                    <a:pt x="655009" y="1752277"/>
                    <a:pt x="653738" y="1806597"/>
                    <a:pt x="647549" y="1860420"/>
                  </a:cubicBezTo>
                  <a:cubicBezTo>
                    <a:pt x="640752" y="1919769"/>
                    <a:pt x="633181" y="1979062"/>
                    <a:pt x="622240" y="2038024"/>
                  </a:cubicBezTo>
                  <a:cubicBezTo>
                    <a:pt x="611796" y="2094333"/>
                    <a:pt x="601683" y="2150698"/>
                    <a:pt x="587316" y="2206013"/>
                  </a:cubicBezTo>
                  <a:cubicBezTo>
                    <a:pt x="568196" y="2279618"/>
                    <a:pt x="546369" y="2352505"/>
                    <a:pt x="522883" y="2424951"/>
                  </a:cubicBezTo>
                  <a:cubicBezTo>
                    <a:pt x="495641" y="2509000"/>
                    <a:pt x="465856" y="2592055"/>
                    <a:pt x="435905" y="2675110"/>
                  </a:cubicBezTo>
                  <a:cubicBezTo>
                    <a:pt x="424964" y="2705448"/>
                    <a:pt x="412420" y="2735232"/>
                    <a:pt x="401147" y="2765459"/>
                  </a:cubicBezTo>
                  <a:cubicBezTo>
                    <a:pt x="398605" y="2772201"/>
                    <a:pt x="392029" y="2783750"/>
                    <a:pt x="404905" y="2784745"/>
                  </a:cubicBezTo>
                  <a:cubicBezTo>
                    <a:pt x="417890" y="2785684"/>
                    <a:pt x="429716" y="2790160"/>
                    <a:pt x="442371" y="2791929"/>
                  </a:cubicBezTo>
                  <a:cubicBezTo>
                    <a:pt x="479173" y="2797068"/>
                    <a:pt x="515810" y="2803865"/>
                    <a:pt x="552503" y="2809888"/>
                  </a:cubicBezTo>
                  <a:cubicBezTo>
                    <a:pt x="592455" y="2816464"/>
                    <a:pt x="632297" y="2823924"/>
                    <a:pt x="672471" y="2829063"/>
                  </a:cubicBezTo>
                  <a:cubicBezTo>
                    <a:pt x="718115" y="2834865"/>
                    <a:pt x="764091" y="2838623"/>
                    <a:pt x="809901" y="2843099"/>
                  </a:cubicBezTo>
                  <a:cubicBezTo>
                    <a:pt x="860187" y="2848017"/>
                    <a:pt x="910252" y="2845641"/>
                    <a:pt x="959710" y="2835805"/>
                  </a:cubicBezTo>
                  <a:cubicBezTo>
                    <a:pt x="1032707" y="2821271"/>
                    <a:pt x="1086585" y="2778169"/>
                    <a:pt x="1129522" y="2719428"/>
                  </a:cubicBezTo>
                  <a:cubicBezTo>
                    <a:pt x="1135048" y="2711858"/>
                    <a:pt x="1139524" y="2704453"/>
                    <a:pt x="1138750" y="2693898"/>
                  </a:cubicBezTo>
                  <a:cubicBezTo>
                    <a:pt x="1136485" y="2663616"/>
                    <a:pt x="1135490" y="2633279"/>
                    <a:pt x="1133998" y="2602941"/>
                  </a:cubicBezTo>
                  <a:cubicBezTo>
                    <a:pt x="1135379" y="2593934"/>
                    <a:pt x="1135545" y="2585203"/>
                    <a:pt x="1141016" y="2576638"/>
                  </a:cubicBezTo>
                  <a:cubicBezTo>
                    <a:pt x="1149471" y="2563265"/>
                    <a:pt x="1150355" y="2547571"/>
                    <a:pt x="1150686" y="2531491"/>
                  </a:cubicBezTo>
                  <a:close/>
                </a:path>
              </a:pathLst>
            </a:custGeom>
            <a:solidFill>
              <a:srgbClr val="FFFFFF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432">
              <a:extLst>
                <a:ext uri="{FF2B5EF4-FFF2-40B4-BE49-F238E27FC236}">
                  <a16:creationId xmlns:a16="http://schemas.microsoft.com/office/drawing/2014/main" id="{81A36A84-0F67-47D5-8DAA-33360E239503}"/>
                </a:ext>
              </a:extLst>
            </p:cNvPr>
            <p:cNvSpPr/>
            <p:nvPr/>
          </p:nvSpPr>
          <p:spPr>
            <a:xfrm>
              <a:off x="4874000" y="2133319"/>
              <a:ext cx="900533" cy="1255350"/>
            </a:xfrm>
            <a:custGeom>
              <a:avLst/>
              <a:gdLst>
                <a:gd name="connsiteX0" fmla="*/ 895767 w 900533"/>
                <a:gd name="connsiteY0" fmla="*/ 304477 h 1255350"/>
                <a:gd name="connsiteX1" fmla="*/ 890628 w 900533"/>
                <a:gd name="connsiteY1" fmla="*/ 382779 h 1255350"/>
                <a:gd name="connsiteX2" fmla="*/ 879576 w 900533"/>
                <a:gd name="connsiteY2" fmla="*/ 446770 h 1255350"/>
                <a:gd name="connsiteX3" fmla="*/ 877974 w 900533"/>
                <a:gd name="connsiteY3" fmla="*/ 460529 h 1255350"/>
                <a:gd name="connsiteX4" fmla="*/ 876869 w 900533"/>
                <a:gd name="connsiteY4" fmla="*/ 542811 h 1255350"/>
                <a:gd name="connsiteX5" fmla="*/ 868580 w 900533"/>
                <a:gd name="connsiteY5" fmla="*/ 676981 h 1255350"/>
                <a:gd name="connsiteX6" fmla="*/ 820228 w 900533"/>
                <a:gd name="connsiteY6" fmla="*/ 838615 h 1255350"/>
                <a:gd name="connsiteX7" fmla="*/ 753585 w 900533"/>
                <a:gd name="connsiteY7" fmla="*/ 940679 h 1255350"/>
                <a:gd name="connsiteX8" fmla="*/ 695728 w 900533"/>
                <a:gd name="connsiteY8" fmla="*/ 1044456 h 1255350"/>
                <a:gd name="connsiteX9" fmla="*/ 624443 w 900533"/>
                <a:gd name="connsiteY9" fmla="*/ 1090598 h 1255350"/>
                <a:gd name="connsiteX10" fmla="*/ 592614 w 900533"/>
                <a:gd name="connsiteY10" fmla="*/ 1118614 h 1255350"/>
                <a:gd name="connsiteX11" fmla="*/ 581894 w 900533"/>
                <a:gd name="connsiteY11" fmla="*/ 1229520 h 1255350"/>
                <a:gd name="connsiteX12" fmla="*/ 571339 w 900533"/>
                <a:gd name="connsiteY12" fmla="*/ 1240406 h 1255350"/>
                <a:gd name="connsiteX13" fmla="*/ 497789 w 900533"/>
                <a:gd name="connsiteY13" fmla="*/ 1255216 h 1255350"/>
                <a:gd name="connsiteX14" fmla="*/ 475188 w 900533"/>
                <a:gd name="connsiteY14" fmla="*/ 1247258 h 1255350"/>
                <a:gd name="connsiteX15" fmla="*/ 208450 w 900533"/>
                <a:gd name="connsiteY15" fmla="*/ 1061200 h 1255350"/>
                <a:gd name="connsiteX16" fmla="*/ 84006 w 900533"/>
                <a:gd name="connsiteY16" fmla="*/ 973724 h 1255350"/>
                <a:gd name="connsiteX17" fmla="*/ 70633 w 900533"/>
                <a:gd name="connsiteY17" fmla="*/ 920067 h 1255350"/>
                <a:gd name="connsiteX18" fmla="*/ 71738 w 900533"/>
                <a:gd name="connsiteY18" fmla="*/ 723841 h 1255350"/>
                <a:gd name="connsiteX19" fmla="*/ 75717 w 900533"/>
                <a:gd name="connsiteY19" fmla="*/ 675157 h 1255350"/>
                <a:gd name="connsiteX20" fmla="*/ 59637 w 900533"/>
                <a:gd name="connsiteY20" fmla="*/ 607685 h 1255350"/>
                <a:gd name="connsiteX21" fmla="*/ 13053 w 900533"/>
                <a:gd name="connsiteY21" fmla="*/ 500206 h 1255350"/>
                <a:gd name="connsiteX22" fmla="*/ 398 w 900533"/>
                <a:gd name="connsiteY22" fmla="*/ 359405 h 1255350"/>
                <a:gd name="connsiteX23" fmla="*/ 35599 w 900533"/>
                <a:gd name="connsiteY23" fmla="*/ 296740 h 1255350"/>
                <a:gd name="connsiteX24" fmla="*/ 112962 w 900533"/>
                <a:gd name="connsiteY24" fmla="*/ 313153 h 1255350"/>
                <a:gd name="connsiteX25" fmla="*/ 162585 w 900533"/>
                <a:gd name="connsiteY25" fmla="*/ 422014 h 1255350"/>
                <a:gd name="connsiteX26" fmla="*/ 171150 w 900533"/>
                <a:gd name="connsiteY26" fmla="*/ 484346 h 1255350"/>
                <a:gd name="connsiteX27" fmla="*/ 179384 w 900533"/>
                <a:gd name="connsiteY27" fmla="*/ 495840 h 1255350"/>
                <a:gd name="connsiteX28" fmla="*/ 187120 w 900533"/>
                <a:gd name="connsiteY28" fmla="*/ 484070 h 1255350"/>
                <a:gd name="connsiteX29" fmla="*/ 213479 w 900533"/>
                <a:gd name="connsiteY29" fmla="*/ 328957 h 1255350"/>
                <a:gd name="connsiteX30" fmla="*/ 282553 w 900533"/>
                <a:gd name="connsiteY30" fmla="*/ 102061 h 1255350"/>
                <a:gd name="connsiteX31" fmla="*/ 445900 w 900533"/>
                <a:gd name="connsiteY31" fmla="*/ 329 h 1255350"/>
                <a:gd name="connsiteX32" fmla="*/ 641684 w 900533"/>
                <a:gd name="connsiteY32" fmla="*/ 24588 h 1255350"/>
                <a:gd name="connsiteX33" fmla="*/ 740323 w 900533"/>
                <a:gd name="connsiteY33" fmla="*/ 39342 h 1255350"/>
                <a:gd name="connsiteX34" fmla="*/ 803374 w 900533"/>
                <a:gd name="connsiteY34" fmla="*/ 53599 h 1255350"/>
                <a:gd name="connsiteX35" fmla="*/ 867254 w 900533"/>
                <a:gd name="connsiteY35" fmla="*/ 115158 h 1255350"/>
                <a:gd name="connsiteX36" fmla="*/ 895601 w 900533"/>
                <a:gd name="connsiteY36" fmla="*/ 219377 h 1255350"/>
                <a:gd name="connsiteX37" fmla="*/ 895767 w 900533"/>
                <a:gd name="connsiteY37" fmla="*/ 304477 h 125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533" h="1255350">
                  <a:moveTo>
                    <a:pt x="895767" y="304477"/>
                  </a:moveTo>
                  <a:cubicBezTo>
                    <a:pt x="889081" y="330283"/>
                    <a:pt x="894165" y="356863"/>
                    <a:pt x="890628" y="382779"/>
                  </a:cubicBezTo>
                  <a:cubicBezTo>
                    <a:pt x="887699" y="404165"/>
                    <a:pt x="886484" y="425992"/>
                    <a:pt x="879576" y="446770"/>
                  </a:cubicBezTo>
                  <a:cubicBezTo>
                    <a:pt x="878140" y="451080"/>
                    <a:pt x="878084" y="455943"/>
                    <a:pt x="877974" y="460529"/>
                  </a:cubicBezTo>
                  <a:cubicBezTo>
                    <a:pt x="877421" y="487938"/>
                    <a:pt x="875598" y="515457"/>
                    <a:pt x="876869" y="542811"/>
                  </a:cubicBezTo>
                  <a:cubicBezTo>
                    <a:pt x="878913" y="587903"/>
                    <a:pt x="872669" y="632552"/>
                    <a:pt x="868580" y="676981"/>
                  </a:cubicBezTo>
                  <a:cubicBezTo>
                    <a:pt x="863441" y="733401"/>
                    <a:pt x="851615" y="789434"/>
                    <a:pt x="820228" y="838615"/>
                  </a:cubicBezTo>
                  <a:cubicBezTo>
                    <a:pt x="798400" y="872876"/>
                    <a:pt x="772704" y="904539"/>
                    <a:pt x="753585" y="940679"/>
                  </a:cubicBezTo>
                  <a:cubicBezTo>
                    <a:pt x="735018" y="975658"/>
                    <a:pt x="715622" y="1010251"/>
                    <a:pt x="695728" y="1044456"/>
                  </a:cubicBezTo>
                  <a:cubicBezTo>
                    <a:pt x="679979" y="1071533"/>
                    <a:pt x="659202" y="1091261"/>
                    <a:pt x="624443" y="1090598"/>
                  </a:cubicBezTo>
                  <a:cubicBezTo>
                    <a:pt x="598250" y="1090100"/>
                    <a:pt x="595156" y="1092753"/>
                    <a:pt x="592614" y="1118614"/>
                  </a:cubicBezTo>
                  <a:cubicBezTo>
                    <a:pt x="588967" y="1155583"/>
                    <a:pt x="580015" y="1192054"/>
                    <a:pt x="581894" y="1229520"/>
                  </a:cubicBezTo>
                  <a:cubicBezTo>
                    <a:pt x="579959" y="1234659"/>
                    <a:pt x="576755" y="1238748"/>
                    <a:pt x="571339" y="1240406"/>
                  </a:cubicBezTo>
                  <a:cubicBezTo>
                    <a:pt x="547301" y="1247645"/>
                    <a:pt x="522711" y="1252453"/>
                    <a:pt x="497789" y="1255216"/>
                  </a:cubicBezTo>
                  <a:cubicBezTo>
                    <a:pt x="489279" y="1256155"/>
                    <a:pt x="482040" y="1252066"/>
                    <a:pt x="475188" y="1247258"/>
                  </a:cubicBezTo>
                  <a:cubicBezTo>
                    <a:pt x="386275" y="1185202"/>
                    <a:pt x="297197" y="1123422"/>
                    <a:pt x="208450" y="1061200"/>
                  </a:cubicBezTo>
                  <a:cubicBezTo>
                    <a:pt x="166950" y="1032078"/>
                    <a:pt x="125119" y="1003454"/>
                    <a:pt x="84006" y="973724"/>
                  </a:cubicBezTo>
                  <a:cubicBezTo>
                    <a:pt x="64444" y="959578"/>
                    <a:pt x="61018" y="943276"/>
                    <a:pt x="70633" y="920067"/>
                  </a:cubicBezTo>
                  <a:cubicBezTo>
                    <a:pt x="70965" y="854640"/>
                    <a:pt x="70965" y="789268"/>
                    <a:pt x="71738" y="723841"/>
                  </a:cubicBezTo>
                  <a:cubicBezTo>
                    <a:pt x="71904" y="707595"/>
                    <a:pt x="74888" y="691403"/>
                    <a:pt x="75717" y="675157"/>
                  </a:cubicBezTo>
                  <a:cubicBezTo>
                    <a:pt x="76933" y="651340"/>
                    <a:pt x="80469" y="629237"/>
                    <a:pt x="59637" y="607685"/>
                  </a:cubicBezTo>
                  <a:cubicBezTo>
                    <a:pt x="31675" y="578840"/>
                    <a:pt x="22447" y="539330"/>
                    <a:pt x="13053" y="500206"/>
                  </a:cubicBezTo>
                  <a:cubicBezTo>
                    <a:pt x="1835" y="453512"/>
                    <a:pt x="-1204" y="406873"/>
                    <a:pt x="398" y="359405"/>
                  </a:cubicBezTo>
                  <a:cubicBezTo>
                    <a:pt x="1283" y="332383"/>
                    <a:pt x="11671" y="310776"/>
                    <a:pt x="35599" y="296740"/>
                  </a:cubicBezTo>
                  <a:cubicBezTo>
                    <a:pt x="65107" y="284528"/>
                    <a:pt x="90416" y="294143"/>
                    <a:pt x="112962" y="313153"/>
                  </a:cubicBezTo>
                  <a:cubicBezTo>
                    <a:pt x="146504" y="341390"/>
                    <a:pt x="157943" y="380790"/>
                    <a:pt x="162585" y="422014"/>
                  </a:cubicBezTo>
                  <a:cubicBezTo>
                    <a:pt x="164906" y="442902"/>
                    <a:pt x="171813" y="463071"/>
                    <a:pt x="171150" y="484346"/>
                  </a:cubicBezTo>
                  <a:cubicBezTo>
                    <a:pt x="170984" y="489596"/>
                    <a:pt x="172753" y="495840"/>
                    <a:pt x="179384" y="495840"/>
                  </a:cubicBezTo>
                  <a:cubicBezTo>
                    <a:pt x="186567" y="495896"/>
                    <a:pt x="186402" y="488878"/>
                    <a:pt x="187120" y="484070"/>
                  </a:cubicBezTo>
                  <a:cubicBezTo>
                    <a:pt x="194580" y="432126"/>
                    <a:pt x="203366" y="380403"/>
                    <a:pt x="213479" y="328957"/>
                  </a:cubicBezTo>
                  <a:cubicBezTo>
                    <a:pt x="228786" y="251041"/>
                    <a:pt x="245087" y="173457"/>
                    <a:pt x="282553" y="102061"/>
                  </a:cubicBezTo>
                  <a:cubicBezTo>
                    <a:pt x="317311" y="35861"/>
                    <a:pt x="371576" y="3644"/>
                    <a:pt x="445900" y="329"/>
                  </a:cubicBezTo>
                  <a:cubicBezTo>
                    <a:pt x="512819" y="-2655"/>
                    <a:pt x="576589" y="15415"/>
                    <a:pt x="641684" y="24588"/>
                  </a:cubicBezTo>
                  <a:cubicBezTo>
                    <a:pt x="674619" y="29229"/>
                    <a:pt x="707333" y="35087"/>
                    <a:pt x="740323" y="39342"/>
                  </a:cubicBezTo>
                  <a:cubicBezTo>
                    <a:pt x="761818" y="42105"/>
                    <a:pt x="782983" y="46305"/>
                    <a:pt x="803374" y="53599"/>
                  </a:cubicBezTo>
                  <a:cubicBezTo>
                    <a:pt x="833821" y="64485"/>
                    <a:pt x="853881" y="86644"/>
                    <a:pt x="867254" y="115158"/>
                  </a:cubicBezTo>
                  <a:cubicBezTo>
                    <a:pt x="882726" y="148203"/>
                    <a:pt x="892120" y="183403"/>
                    <a:pt x="895601" y="219377"/>
                  </a:cubicBezTo>
                  <a:cubicBezTo>
                    <a:pt x="898309" y="247560"/>
                    <a:pt x="905106" y="276184"/>
                    <a:pt x="895767" y="304477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433">
              <a:extLst>
                <a:ext uri="{FF2B5EF4-FFF2-40B4-BE49-F238E27FC236}">
                  <a16:creationId xmlns:a16="http://schemas.microsoft.com/office/drawing/2014/main" id="{6FEC4E55-21F8-4219-A930-1790EE976F05}"/>
                </a:ext>
              </a:extLst>
            </p:cNvPr>
            <p:cNvSpPr/>
            <p:nvPr/>
          </p:nvSpPr>
          <p:spPr>
            <a:xfrm>
              <a:off x="4905101" y="1818430"/>
              <a:ext cx="897671" cy="820668"/>
            </a:xfrm>
            <a:custGeom>
              <a:avLst/>
              <a:gdLst>
                <a:gd name="connsiteX0" fmla="*/ 864666 w 897671"/>
                <a:gd name="connsiteY0" fmla="*/ 619366 h 820668"/>
                <a:gd name="connsiteX1" fmla="*/ 852012 w 897671"/>
                <a:gd name="connsiteY1" fmla="*/ 492933 h 820668"/>
                <a:gd name="connsiteX2" fmla="*/ 819906 w 897671"/>
                <a:gd name="connsiteY2" fmla="*/ 411204 h 820668"/>
                <a:gd name="connsiteX3" fmla="*/ 744753 w 897671"/>
                <a:gd name="connsiteY3" fmla="*/ 365670 h 820668"/>
                <a:gd name="connsiteX4" fmla="*/ 625779 w 897671"/>
                <a:gd name="connsiteY4" fmla="*/ 348595 h 820668"/>
                <a:gd name="connsiteX5" fmla="*/ 487189 w 897671"/>
                <a:gd name="connsiteY5" fmla="*/ 323728 h 820668"/>
                <a:gd name="connsiteX6" fmla="*/ 288476 w 897671"/>
                <a:gd name="connsiteY6" fmla="*/ 372743 h 820668"/>
                <a:gd name="connsiteX7" fmla="*/ 225259 w 897671"/>
                <a:gd name="connsiteY7" fmla="*/ 491386 h 820668"/>
                <a:gd name="connsiteX8" fmla="*/ 179117 w 897671"/>
                <a:gd name="connsiteY8" fmla="*/ 692419 h 820668"/>
                <a:gd name="connsiteX9" fmla="*/ 159390 w 897671"/>
                <a:gd name="connsiteY9" fmla="*/ 808685 h 820668"/>
                <a:gd name="connsiteX10" fmla="*/ 150990 w 897671"/>
                <a:gd name="connsiteY10" fmla="*/ 820124 h 820668"/>
                <a:gd name="connsiteX11" fmla="*/ 133860 w 897671"/>
                <a:gd name="connsiteY11" fmla="*/ 805038 h 820668"/>
                <a:gd name="connsiteX12" fmla="*/ 111701 w 897671"/>
                <a:gd name="connsiteY12" fmla="*/ 680704 h 820668"/>
                <a:gd name="connsiteX13" fmla="*/ 4442 w 897671"/>
                <a:gd name="connsiteY13" fmla="*/ 611796 h 820668"/>
                <a:gd name="connsiteX14" fmla="*/ 1569 w 897671"/>
                <a:gd name="connsiteY14" fmla="*/ 528299 h 820668"/>
                <a:gd name="connsiteX15" fmla="*/ 59978 w 897671"/>
                <a:gd name="connsiteY15" fmla="*/ 299138 h 820668"/>
                <a:gd name="connsiteX16" fmla="*/ 187019 w 897671"/>
                <a:gd name="connsiteY16" fmla="*/ 120926 h 820668"/>
                <a:gd name="connsiteX17" fmla="*/ 296709 w 897671"/>
                <a:gd name="connsiteY17" fmla="*/ 58980 h 820668"/>
                <a:gd name="connsiteX18" fmla="*/ 490338 w 897671"/>
                <a:gd name="connsiteY18" fmla="*/ 3887 h 820668"/>
                <a:gd name="connsiteX19" fmla="*/ 670429 w 897671"/>
                <a:gd name="connsiteY19" fmla="*/ 28919 h 820668"/>
                <a:gd name="connsiteX20" fmla="*/ 769454 w 897671"/>
                <a:gd name="connsiteY20" fmla="*/ 134023 h 820668"/>
                <a:gd name="connsiteX21" fmla="*/ 874723 w 897671"/>
                <a:gd name="connsiteY21" fmla="*/ 359813 h 820668"/>
                <a:gd name="connsiteX22" fmla="*/ 893788 w 897671"/>
                <a:gd name="connsiteY22" fmla="*/ 502769 h 820668"/>
                <a:gd name="connsiteX23" fmla="*/ 869474 w 897671"/>
                <a:gd name="connsiteY23" fmla="*/ 614835 h 820668"/>
                <a:gd name="connsiteX24" fmla="*/ 864666 w 897671"/>
                <a:gd name="connsiteY24" fmla="*/ 619366 h 8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7671" h="820668">
                  <a:moveTo>
                    <a:pt x="864666" y="619366"/>
                  </a:moveTo>
                  <a:cubicBezTo>
                    <a:pt x="864777" y="576761"/>
                    <a:pt x="860301" y="534488"/>
                    <a:pt x="852012" y="492933"/>
                  </a:cubicBezTo>
                  <a:cubicBezTo>
                    <a:pt x="846265" y="464198"/>
                    <a:pt x="837202" y="435573"/>
                    <a:pt x="819906" y="411204"/>
                  </a:cubicBezTo>
                  <a:cubicBezTo>
                    <a:pt x="801670" y="385508"/>
                    <a:pt x="775643" y="371141"/>
                    <a:pt x="744753" y="365670"/>
                  </a:cubicBezTo>
                  <a:cubicBezTo>
                    <a:pt x="705298" y="358597"/>
                    <a:pt x="665400" y="354563"/>
                    <a:pt x="625779" y="348595"/>
                  </a:cubicBezTo>
                  <a:cubicBezTo>
                    <a:pt x="579361" y="341577"/>
                    <a:pt x="533717" y="328702"/>
                    <a:pt x="487189" y="323728"/>
                  </a:cubicBezTo>
                  <a:cubicBezTo>
                    <a:pt x="415793" y="316103"/>
                    <a:pt x="343901" y="313947"/>
                    <a:pt x="288476" y="372743"/>
                  </a:cubicBezTo>
                  <a:cubicBezTo>
                    <a:pt x="256757" y="406341"/>
                    <a:pt x="239074" y="448228"/>
                    <a:pt x="225259" y="491386"/>
                  </a:cubicBezTo>
                  <a:cubicBezTo>
                    <a:pt x="204260" y="557034"/>
                    <a:pt x="189616" y="624229"/>
                    <a:pt x="179117" y="692419"/>
                  </a:cubicBezTo>
                  <a:cubicBezTo>
                    <a:pt x="173149" y="731267"/>
                    <a:pt x="166242" y="770004"/>
                    <a:pt x="159390" y="808685"/>
                  </a:cubicBezTo>
                  <a:cubicBezTo>
                    <a:pt x="158561" y="813438"/>
                    <a:pt x="160495" y="823053"/>
                    <a:pt x="150990" y="820124"/>
                  </a:cubicBezTo>
                  <a:cubicBezTo>
                    <a:pt x="143917" y="817969"/>
                    <a:pt x="134523" y="818521"/>
                    <a:pt x="133860" y="805038"/>
                  </a:cubicBezTo>
                  <a:cubicBezTo>
                    <a:pt x="131870" y="762765"/>
                    <a:pt x="127836" y="720546"/>
                    <a:pt x="111701" y="680704"/>
                  </a:cubicBezTo>
                  <a:cubicBezTo>
                    <a:pt x="90536" y="628484"/>
                    <a:pt x="61801" y="610083"/>
                    <a:pt x="4442" y="611796"/>
                  </a:cubicBezTo>
                  <a:cubicBezTo>
                    <a:pt x="-1747" y="584166"/>
                    <a:pt x="-200" y="555984"/>
                    <a:pt x="1569" y="528299"/>
                  </a:cubicBezTo>
                  <a:cubicBezTo>
                    <a:pt x="6652" y="448449"/>
                    <a:pt x="25551" y="371804"/>
                    <a:pt x="59978" y="299138"/>
                  </a:cubicBezTo>
                  <a:cubicBezTo>
                    <a:pt x="91752" y="232053"/>
                    <a:pt x="131539" y="170936"/>
                    <a:pt x="187019" y="120926"/>
                  </a:cubicBezTo>
                  <a:cubicBezTo>
                    <a:pt x="218904" y="92136"/>
                    <a:pt x="257696" y="75392"/>
                    <a:pt x="296709" y="58980"/>
                  </a:cubicBezTo>
                  <a:cubicBezTo>
                    <a:pt x="359042" y="32732"/>
                    <a:pt x="422977" y="11181"/>
                    <a:pt x="490338" y="3887"/>
                  </a:cubicBezTo>
                  <a:cubicBezTo>
                    <a:pt x="552008" y="-2800"/>
                    <a:pt x="613788" y="-4402"/>
                    <a:pt x="670429" y="28919"/>
                  </a:cubicBezTo>
                  <a:cubicBezTo>
                    <a:pt x="713752" y="54394"/>
                    <a:pt x="743372" y="92523"/>
                    <a:pt x="769454" y="134023"/>
                  </a:cubicBezTo>
                  <a:cubicBezTo>
                    <a:pt x="814048" y="204865"/>
                    <a:pt x="841402" y="283720"/>
                    <a:pt x="874723" y="359813"/>
                  </a:cubicBezTo>
                  <a:cubicBezTo>
                    <a:pt x="894893" y="405954"/>
                    <a:pt x="903237" y="453256"/>
                    <a:pt x="893788" y="502769"/>
                  </a:cubicBezTo>
                  <a:cubicBezTo>
                    <a:pt x="886659" y="540290"/>
                    <a:pt x="877818" y="577535"/>
                    <a:pt x="869474" y="614835"/>
                  </a:cubicBezTo>
                  <a:cubicBezTo>
                    <a:pt x="869087" y="616603"/>
                    <a:pt x="866324" y="617874"/>
                    <a:pt x="864666" y="619366"/>
                  </a:cubicBezTo>
                  <a:close/>
                </a:path>
              </a:pathLst>
            </a:custGeom>
            <a:solidFill>
              <a:srgbClr val="130D0A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434">
              <a:extLst>
                <a:ext uri="{FF2B5EF4-FFF2-40B4-BE49-F238E27FC236}">
                  <a16:creationId xmlns:a16="http://schemas.microsoft.com/office/drawing/2014/main" id="{3FECBA32-0D1D-40CF-A111-1BE5308FA827}"/>
                </a:ext>
              </a:extLst>
            </p:cNvPr>
            <p:cNvSpPr/>
            <p:nvPr/>
          </p:nvSpPr>
          <p:spPr>
            <a:xfrm>
              <a:off x="5347377" y="3430151"/>
              <a:ext cx="699829" cy="2317160"/>
            </a:xfrm>
            <a:custGeom>
              <a:avLst/>
              <a:gdLst>
                <a:gd name="connsiteX0" fmla="*/ 683050 w 699829"/>
                <a:gd name="connsiteY0" fmla="*/ 2226176 h 2317160"/>
                <a:gd name="connsiteX1" fmla="*/ 650170 w 699829"/>
                <a:gd name="connsiteY1" fmla="*/ 2288288 h 2317160"/>
                <a:gd name="connsiteX2" fmla="*/ 645086 w 699829"/>
                <a:gd name="connsiteY2" fmla="*/ 2299340 h 2317160"/>
                <a:gd name="connsiteX3" fmla="*/ 617622 w 699829"/>
                <a:gd name="connsiteY3" fmla="*/ 2304645 h 2317160"/>
                <a:gd name="connsiteX4" fmla="*/ 476877 w 699829"/>
                <a:gd name="connsiteY4" fmla="*/ 2162518 h 2317160"/>
                <a:gd name="connsiteX5" fmla="*/ 461128 w 699829"/>
                <a:gd name="connsiteY5" fmla="*/ 2130633 h 2317160"/>
                <a:gd name="connsiteX6" fmla="*/ 417031 w 699829"/>
                <a:gd name="connsiteY6" fmla="*/ 1888707 h 2317160"/>
                <a:gd name="connsiteX7" fmla="*/ 377023 w 699829"/>
                <a:gd name="connsiteY7" fmla="*/ 1681816 h 2317160"/>
                <a:gd name="connsiteX8" fmla="*/ 339999 w 699829"/>
                <a:gd name="connsiteY8" fmla="*/ 1477908 h 2317160"/>
                <a:gd name="connsiteX9" fmla="*/ 306512 w 699829"/>
                <a:gd name="connsiteY9" fmla="*/ 1306991 h 2317160"/>
                <a:gd name="connsiteX10" fmla="*/ 274019 w 699829"/>
                <a:gd name="connsiteY10" fmla="*/ 1129055 h 2317160"/>
                <a:gd name="connsiteX11" fmla="*/ 241361 w 699829"/>
                <a:gd name="connsiteY11" fmla="*/ 958525 h 2317160"/>
                <a:gd name="connsiteX12" fmla="*/ 220915 w 699829"/>
                <a:gd name="connsiteY12" fmla="*/ 847287 h 2317160"/>
                <a:gd name="connsiteX13" fmla="*/ 199971 w 699829"/>
                <a:gd name="connsiteY13" fmla="*/ 737873 h 2317160"/>
                <a:gd name="connsiteX14" fmla="*/ 178807 w 699829"/>
                <a:gd name="connsiteY14" fmla="*/ 623265 h 2317160"/>
                <a:gd name="connsiteX15" fmla="*/ 152669 w 699829"/>
                <a:gd name="connsiteY15" fmla="*/ 488322 h 2317160"/>
                <a:gd name="connsiteX16" fmla="*/ 130400 w 699829"/>
                <a:gd name="connsiteY16" fmla="*/ 366751 h 2317160"/>
                <a:gd name="connsiteX17" fmla="*/ 106417 w 699829"/>
                <a:gd name="connsiteY17" fmla="*/ 238162 h 2317160"/>
                <a:gd name="connsiteX18" fmla="*/ 95476 w 699829"/>
                <a:gd name="connsiteY18" fmla="*/ 220756 h 2317160"/>
                <a:gd name="connsiteX19" fmla="*/ 8940 w 699829"/>
                <a:gd name="connsiteY19" fmla="*/ 139690 h 2317160"/>
                <a:gd name="connsiteX20" fmla="*/ 2971 w 699829"/>
                <a:gd name="connsiteY20" fmla="*/ 113718 h 2317160"/>
                <a:gd name="connsiteX21" fmla="*/ 45466 w 699829"/>
                <a:gd name="connsiteY21" fmla="*/ 10991 h 2317160"/>
                <a:gd name="connsiteX22" fmla="*/ 65525 w 699829"/>
                <a:gd name="connsiteY22" fmla="*/ 7454 h 2317160"/>
                <a:gd name="connsiteX23" fmla="*/ 124984 w 699829"/>
                <a:gd name="connsiteY23" fmla="*/ 63874 h 2317160"/>
                <a:gd name="connsiteX24" fmla="*/ 138799 w 699829"/>
                <a:gd name="connsiteY24" fmla="*/ 74152 h 2317160"/>
                <a:gd name="connsiteX25" fmla="*/ 158085 w 699829"/>
                <a:gd name="connsiteY25" fmla="*/ 114381 h 2317160"/>
                <a:gd name="connsiteX26" fmla="*/ 175105 w 699829"/>
                <a:gd name="connsiteY26" fmla="*/ 168812 h 2317160"/>
                <a:gd name="connsiteX27" fmla="*/ 194611 w 699829"/>
                <a:gd name="connsiteY27" fmla="*/ 205062 h 2317160"/>
                <a:gd name="connsiteX28" fmla="*/ 216383 w 699829"/>
                <a:gd name="connsiteY28" fmla="*/ 238383 h 2317160"/>
                <a:gd name="connsiteX29" fmla="*/ 233680 w 699829"/>
                <a:gd name="connsiteY29" fmla="*/ 262808 h 2317160"/>
                <a:gd name="connsiteX30" fmla="*/ 272085 w 699829"/>
                <a:gd name="connsiteY30" fmla="*/ 336469 h 2317160"/>
                <a:gd name="connsiteX31" fmla="*/ 362434 w 699829"/>
                <a:gd name="connsiteY31" fmla="*/ 536563 h 2317160"/>
                <a:gd name="connsiteX32" fmla="*/ 368679 w 699829"/>
                <a:gd name="connsiteY32" fmla="*/ 548610 h 2317160"/>
                <a:gd name="connsiteX33" fmla="*/ 410565 w 699829"/>
                <a:gd name="connsiteY33" fmla="*/ 655482 h 2317160"/>
                <a:gd name="connsiteX34" fmla="*/ 531860 w 699829"/>
                <a:gd name="connsiteY34" fmla="*/ 1032627 h 2317160"/>
                <a:gd name="connsiteX35" fmla="*/ 562308 w 699829"/>
                <a:gd name="connsiteY35" fmla="*/ 1152154 h 2317160"/>
                <a:gd name="connsiteX36" fmla="*/ 565292 w 699829"/>
                <a:gd name="connsiteY36" fmla="*/ 1172710 h 2317160"/>
                <a:gd name="connsiteX37" fmla="*/ 572199 w 699829"/>
                <a:gd name="connsiteY37" fmla="*/ 1183928 h 2317160"/>
                <a:gd name="connsiteX38" fmla="*/ 605852 w 699829"/>
                <a:gd name="connsiteY38" fmla="*/ 1361090 h 2317160"/>
                <a:gd name="connsiteX39" fmla="*/ 635526 w 699829"/>
                <a:gd name="connsiteY39" fmla="*/ 1537257 h 2317160"/>
                <a:gd name="connsiteX40" fmla="*/ 654591 w 699829"/>
                <a:gd name="connsiteY40" fmla="*/ 1671482 h 2317160"/>
                <a:gd name="connsiteX41" fmla="*/ 664261 w 699829"/>
                <a:gd name="connsiteY41" fmla="*/ 1756139 h 2317160"/>
                <a:gd name="connsiteX42" fmla="*/ 681226 w 699829"/>
                <a:gd name="connsiteY42" fmla="*/ 1929875 h 2317160"/>
                <a:gd name="connsiteX43" fmla="*/ 692002 w 699829"/>
                <a:gd name="connsiteY43" fmla="*/ 2064101 h 2317160"/>
                <a:gd name="connsiteX44" fmla="*/ 699793 w 699829"/>
                <a:gd name="connsiteY44" fmla="*/ 2154671 h 2317160"/>
                <a:gd name="connsiteX45" fmla="*/ 690012 w 699829"/>
                <a:gd name="connsiteY45" fmla="*/ 2199818 h 2317160"/>
                <a:gd name="connsiteX46" fmla="*/ 683050 w 699829"/>
                <a:gd name="connsiteY46" fmla="*/ 2226176 h 23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99829" h="2317160">
                  <a:moveTo>
                    <a:pt x="683050" y="2226176"/>
                  </a:moveTo>
                  <a:cubicBezTo>
                    <a:pt x="665477" y="2243362"/>
                    <a:pt x="661554" y="2267842"/>
                    <a:pt x="650170" y="2288288"/>
                  </a:cubicBezTo>
                  <a:cubicBezTo>
                    <a:pt x="648181" y="2291825"/>
                    <a:pt x="646799" y="2295693"/>
                    <a:pt x="645086" y="2299340"/>
                  </a:cubicBezTo>
                  <a:cubicBezTo>
                    <a:pt x="634587" y="2322217"/>
                    <a:pt x="634753" y="2322052"/>
                    <a:pt x="617622" y="2304645"/>
                  </a:cubicBezTo>
                  <a:cubicBezTo>
                    <a:pt x="570873" y="2257066"/>
                    <a:pt x="524344" y="2209378"/>
                    <a:pt x="476877" y="2162518"/>
                  </a:cubicBezTo>
                  <a:cubicBezTo>
                    <a:pt x="467427" y="2153179"/>
                    <a:pt x="463283" y="2142016"/>
                    <a:pt x="461128" y="2130633"/>
                  </a:cubicBezTo>
                  <a:cubicBezTo>
                    <a:pt x="445931" y="2050120"/>
                    <a:pt x="432061" y="1969275"/>
                    <a:pt x="417031" y="1888707"/>
                  </a:cubicBezTo>
                  <a:cubicBezTo>
                    <a:pt x="404155" y="1819632"/>
                    <a:pt x="389953" y="1750835"/>
                    <a:pt x="377023" y="1681816"/>
                  </a:cubicBezTo>
                  <a:cubicBezTo>
                    <a:pt x="364258" y="1613902"/>
                    <a:pt x="352709" y="1545822"/>
                    <a:pt x="339999" y="1477908"/>
                  </a:cubicBezTo>
                  <a:cubicBezTo>
                    <a:pt x="329279" y="1420880"/>
                    <a:pt x="317343" y="1364074"/>
                    <a:pt x="306512" y="1306991"/>
                  </a:cubicBezTo>
                  <a:cubicBezTo>
                    <a:pt x="295294" y="1247752"/>
                    <a:pt x="285071" y="1188349"/>
                    <a:pt x="274019" y="1129055"/>
                  </a:cubicBezTo>
                  <a:cubicBezTo>
                    <a:pt x="263409" y="1072193"/>
                    <a:pt x="252136" y="1015386"/>
                    <a:pt x="241361" y="958525"/>
                  </a:cubicBezTo>
                  <a:cubicBezTo>
                    <a:pt x="234343" y="921501"/>
                    <a:pt x="227878" y="884366"/>
                    <a:pt x="220915" y="847287"/>
                  </a:cubicBezTo>
                  <a:cubicBezTo>
                    <a:pt x="214063" y="810816"/>
                    <a:pt x="206824" y="774345"/>
                    <a:pt x="199971" y="737873"/>
                  </a:cubicBezTo>
                  <a:cubicBezTo>
                    <a:pt x="192788" y="699689"/>
                    <a:pt x="186046" y="661394"/>
                    <a:pt x="178807" y="623265"/>
                  </a:cubicBezTo>
                  <a:cubicBezTo>
                    <a:pt x="170242" y="578229"/>
                    <a:pt x="161179" y="533303"/>
                    <a:pt x="152669" y="488322"/>
                  </a:cubicBezTo>
                  <a:cubicBezTo>
                    <a:pt x="144988" y="447817"/>
                    <a:pt x="137860" y="407256"/>
                    <a:pt x="130400" y="366751"/>
                  </a:cubicBezTo>
                  <a:cubicBezTo>
                    <a:pt x="122498" y="323870"/>
                    <a:pt x="114540" y="280988"/>
                    <a:pt x="106417" y="238162"/>
                  </a:cubicBezTo>
                  <a:cubicBezTo>
                    <a:pt x="105091" y="231144"/>
                    <a:pt x="100836" y="225729"/>
                    <a:pt x="95476" y="220756"/>
                  </a:cubicBezTo>
                  <a:cubicBezTo>
                    <a:pt x="66520" y="193844"/>
                    <a:pt x="38227" y="166215"/>
                    <a:pt x="8940" y="139690"/>
                  </a:cubicBezTo>
                  <a:cubicBezTo>
                    <a:pt x="-68" y="131567"/>
                    <a:pt x="-2665" y="125930"/>
                    <a:pt x="2971" y="113718"/>
                  </a:cubicBezTo>
                  <a:cubicBezTo>
                    <a:pt x="18499" y="80065"/>
                    <a:pt x="32646" y="45694"/>
                    <a:pt x="45466" y="10991"/>
                  </a:cubicBezTo>
                  <a:cubicBezTo>
                    <a:pt x="51434" y="-5090"/>
                    <a:pt x="56794" y="-1056"/>
                    <a:pt x="65525" y="7454"/>
                  </a:cubicBezTo>
                  <a:cubicBezTo>
                    <a:pt x="85142" y="26463"/>
                    <a:pt x="105091" y="45196"/>
                    <a:pt x="124984" y="63874"/>
                  </a:cubicBezTo>
                  <a:cubicBezTo>
                    <a:pt x="129184" y="67797"/>
                    <a:pt x="132831" y="72605"/>
                    <a:pt x="138799" y="74152"/>
                  </a:cubicBezTo>
                  <a:cubicBezTo>
                    <a:pt x="145596" y="87414"/>
                    <a:pt x="154603" y="99572"/>
                    <a:pt x="158085" y="114381"/>
                  </a:cubicBezTo>
                  <a:cubicBezTo>
                    <a:pt x="164219" y="132396"/>
                    <a:pt x="170960" y="150189"/>
                    <a:pt x="175105" y="168812"/>
                  </a:cubicBezTo>
                  <a:cubicBezTo>
                    <a:pt x="178199" y="182682"/>
                    <a:pt x="185549" y="194231"/>
                    <a:pt x="194611" y="205062"/>
                  </a:cubicBezTo>
                  <a:cubicBezTo>
                    <a:pt x="203121" y="215230"/>
                    <a:pt x="209808" y="226834"/>
                    <a:pt x="216383" y="238383"/>
                  </a:cubicBezTo>
                  <a:cubicBezTo>
                    <a:pt x="223623" y="245457"/>
                    <a:pt x="223125" y="258056"/>
                    <a:pt x="233680" y="262808"/>
                  </a:cubicBezTo>
                  <a:cubicBezTo>
                    <a:pt x="242853" y="289222"/>
                    <a:pt x="259486" y="311768"/>
                    <a:pt x="272085" y="336469"/>
                  </a:cubicBezTo>
                  <a:cubicBezTo>
                    <a:pt x="305517" y="401730"/>
                    <a:pt x="334528" y="468870"/>
                    <a:pt x="362434" y="536563"/>
                  </a:cubicBezTo>
                  <a:cubicBezTo>
                    <a:pt x="364147" y="540763"/>
                    <a:pt x="366579" y="544631"/>
                    <a:pt x="368679" y="548610"/>
                  </a:cubicBezTo>
                  <a:cubicBezTo>
                    <a:pt x="381333" y="584750"/>
                    <a:pt x="398353" y="619176"/>
                    <a:pt x="410565" y="655482"/>
                  </a:cubicBezTo>
                  <a:cubicBezTo>
                    <a:pt x="456707" y="779373"/>
                    <a:pt x="496825" y="905144"/>
                    <a:pt x="531860" y="1032627"/>
                  </a:cubicBezTo>
                  <a:cubicBezTo>
                    <a:pt x="542746" y="1072304"/>
                    <a:pt x="551201" y="1112588"/>
                    <a:pt x="562308" y="1152154"/>
                  </a:cubicBezTo>
                  <a:cubicBezTo>
                    <a:pt x="564187" y="1158951"/>
                    <a:pt x="561645" y="1166245"/>
                    <a:pt x="565292" y="1172710"/>
                  </a:cubicBezTo>
                  <a:cubicBezTo>
                    <a:pt x="569712" y="1175197"/>
                    <a:pt x="571425" y="1178844"/>
                    <a:pt x="572199" y="1183928"/>
                  </a:cubicBezTo>
                  <a:cubicBezTo>
                    <a:pt x="581317" y="1243387"/>
                    <a:pt x="593585" y="1302238"/>
                    <a:pt x="605852" y="1361090"/>
                  </a:cubicBezTo>
                  <a:cubicBezTo>
                    <a:pt x="618009" y="1419333"/>
                    <a:pt x="626188" y="1478461"/>
                    <a:pt x="635526" y="1537257"/>
                  </a:cubicBezTo>
                  <a:cubicBezTo>
                    <a:pt x="642600" y="1581906"/>
                    <a:pt x="650778" y="1626556"/>
                    <a:pt x="654591" y="1671482"/>
                  </a:cubicBezTo>
                  <a:cubicBezTo>
                    <a:pt x="657022" y="1699830"/>
                    <a:pt x="660780" y="1728068"/>
                    <a:pt x="664261" y="1756139"/>
                  </a:cubicBezTo>
                  <a:cubicBezTo>
                    <a:pt x="671390" y="1813941"/>
                    <a:pt x="675092" y="1872019"/>
                    <a:pt x="681226" y="1929875"/>
                  </a:cubicBezTo>
                  <a:cubicBezTo>
                    <a:pt x="685923" y="1974525"/>
                    <a:pt x="690233" y="2019285"/>
                    <a:pt x="692002" y="2064101"/>
                  </a:cubicBezTo>
                  <a:cubicBezTo>
                    <a:pt x="693162" y="2094493"/>
                    <a:pt x="700401" y="2124112"/>
                    <a:pt x="699793" y="2154671"/>
                  </a:cubicBezTo>
                  <a:cubicBezTo>
                    <a:pt x="699462" y="2170696"/>
                    <a:pt x="698578" y="2186445"/>
                    <a:pt x="690012" y="2199818"/>
                  </a:cubicBezTo>
                  <a:cubicBezTo>
                    <a:pt x="684542" y="2208438"/>
                    <a:pt x="684376" y="2217224"/>
                    <a:pt x="683050" y="2226176"/>
                  </a:cubicBezTo>
                  <a:close/>
                </a:path>
              </a:pathLst>
            </a:custGeom>
            <a:solidFill>
              <a:srgbClr val="ED222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435">
              <a:extLst>
                <a:ext uri="{FF2B5EF4-FFF2-40B4-BE49-F238E27FC236}">
                  <a16:creationId xmlns:a16="http://schemas.microsoft.com/office/drawing/2014/main" id="{A00E03FB-B478-4EB0-904A-E864A251B2DE}"/>
                </a:ext>
              </a:extLst>
            </p:cNvPr>
            <p:cNvSpPr/>
            <p:nvPr/>
          </p:nvSpPr>
          <p:spPr>
            <a:xfrm>
              <a:off x="4881905" y="5988733"/>
              <a:ext cx="545331" cy="438581"/>
            </a:xfrm>
            <a:custGeom>
              <a:avLst/>
              <a:gdLst>
                <a:gd name="connsiteX0" fmla="*/ 214360 w 545331"/>
                <a:gd name="connsiteY0" fmla="*/ 643 h 438581"/>
                <a:gd name="connsiteX1" fmla="*/ 297746 w 545331"/>
                <a:gd name="connsiteY1" fmla="*/ 74249 h 438581"/>
                <a:gd name="connsiteX2" fmla="*/ 367152 w 545331"/>
                <a:gd name="connsiteY2" fmla="*/ 108399 h 438581"/>
                <a:gd name="connsiteX3" fmla="*/ 445731 w 545331"/>
                <a:gd name="connsiteY3" fmla="*/ 141831 h 438581"/>
                <a:gd name="connsiteX4" fmla="*/ 541385 w 545331"/>
                <a:gd name="connsiteY4" fmla="*/ 228699 h 438581"/>
                <a:gd name="connsiteX5" fmla="*/ 543264 w 545331"/>
                <a:gd name="connsiteY5" fmla="*/ 241630 h 438581"/>
                <a:gd name="connsiteX6" fmla="*/ 409094 w 545331"/>
                <a:gd name="connsiteY6" fmla="*/ 397406 h 438581"/>
                <a:gd name="connsiteX7" fmla="*/ 301780 w 545331"/>
                <a:gd name="connsiteY7" fmla="*/ 433877 h 438581"/>
                <a:gd name="connsiteX8" fmla="*/ 85218 w 545331"/>
                <a:gd name="connsiteY8" fmla="*/ 432385 h 438581"/>
                <a:gd name="connsiteX9" fmla="*/ 68309 w 545331"/>
                <a:gd name="connsiteY9" fmla="*/ 420449 h 438581"/>
                <a:gd name="connsiteX10" fmla="*/ 64441 w 545331"/>
                <a:gd name="connsiteY10" fmla="*/ 352259 h 438581"/>
                <a:gd name="connsiteX11" fmla="*/ 62009 w 545331"/>
                <a:gd name="connsiteY11" fmla="*/ 291474 h 438581"/>
                <a:gd name="connsiteX12" fmla="*/ 13381 w 545331"/>
                <a:gd name="connsiteY12" fmla="*/ 219636 h 438581"/>
                <a:gd name="connsiteX13" fmla="*/ 8 w 545331"/>
                <a:gd name="connsiteY13" fmla="*/ 213668 h 438581"/>
                <a:gd name="connsiteX14" fmla="*/ 14818 w 545331"/>
                <a:gd name="connsiteY14" fmla="*/ 195764 h 438581"/>
                <a:gd name="connsiteX15" fmla="*/ 194632 w 545331"/>
                <a:gd name="connsiteY15" fmla="*/ 11806 h 438581"/>
                <a:gd name="connsiteX16" fmla="*/ 214360 w 545331"/>
                <a:gd name="connsiteY16" fmla="*/ 643 h 43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5331" h="438581">
                  <a:moveTo>
                    <a:pt x="214360" y="643"/>
                  </a:moveTo>
                  <a:cubicBezTo>
                    <a:pt x="242266" y="25068"/>
                    <a:pt x="271222" y="48443"/>
                    <a:pt x="297746" y="74249"/>
                  </a:cubicBezTo>
                  <a:cubicBezTo>
                    <a:pt x="317640" y="93590"/>
                    <a:pt x="338472" y="107570"/>
                    <a:pt x="367152" y="108399"/>
                  </a:cubicBezTo>
                  <a:cubicBezTo>
                    <a:pt x="397434" y="109283"/>
                    <a:pt x="422301" y="124756"/>
                    <a:pt x="445731" y="141831"/>
                  </a:cubicBezTo>
                  <a:cubicBezTo>
                    <a:pt x="480710" y="167251"/>
                    <a:pt x="510164" y="199025"/>
                    <a:pt x="541385" y="228699"/>
                  </a:cubicBezTo>
                  <a:cubicBezTo>
                    <a:pt x="545474" y="232622"/>
                    <a:pt x="546856" y="235385"/>
                    <a:pt x="543264" y="241630"/>
                  </a:cubicBezTo>
                  <a:cubicBezTo>
                    <a:pt x="508285" y="302028"/>
                    <a:pt x="468498" y="358172"/>
                    <a:pt x="409094" y="397406"/>
                  </a:cubicBezTo>
                  <a:cubicBezTo>
                    <a:pt x="376546" y="418902"/>
                    <a:pt x="339799" y="429954"/>
                    <a:pt x="301780" y="433877"/>
                  </a:cubicBezTo>
                  <a:cubicBezTo>
                    <a:pt x="229722" y="441337"/>
                    <a:pt x="157387" y="439238"/>
                    <a:pt x="85218" y="432385"/>
                  </a:cubicBezTo>
                  <a:cubicBezTo>
                    <a:pt x="76487" y="431556"/>
                    <a:pt x="72564" y="427965"/>
                    <a:pt x="68309" y="420449"/>
                  </a:cubicBezTo>
                  <a:cubicBezTo>
                    <a:pt x="55654" y="397959"/>
                    <a:pt x="52394" y="373755"/>
                    <a:pt x="64441" y="352259"/>
                  </a:cubicBezTo>
                  <a:cubicBezTo>
                    <a:pt x="77040" y="329769"/>
                    <a:pt x="71017" y="310925"/>
                    <a:pt x="62009" y="291474"/>
                  </a:cubicBezTo>
                  <a:cubicBezTo>
                    <a:pt x="49742" y="265005"/>
                    <a:pt x="31451" y="242348"/>
                    <a:pt x="13381" y="219636"/>
                  </a:cubicBezTo>
                  <a:cubicBezTo>
                    <a:pt x="9844" y="215160"/>
                    <a:pt x="5921" y="212453"/>
                    <a:pt x="8" y="213668"/>
                  </a:cubicBezTo>
                  <a:cubicBezTo>
                    <a:pt x="-323" y="203446"/>
                    <a:pt x="9513" y="201069"/>
                    <a:pt x="14818" y="195764"/>
                  </a:cubicBezTo>
                  <a:cubicBezTo>
                    <a:pt x="75548" y="135200"/>
                    <a:pt x="132465" y="70933"/>
                    <a:pt x="194632" y="11806"/>
                  </a:cubicBezTo>
                  <a:cubicBezTo>
                    <a:pt x="200103" y="6667"/>
                    <a:pt x="203916" y="-2507"/>
                    <a:pt x="214360" y="643"/>
                  </a:cubicBezTo>
                  <a:close/>
                </a:path>
              </a:pathLst>
            </a:custGeom>
            <a:solidFill>
              <a:srgbClr val="FA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436">
              <a:extLst>
                <a:ext uri="{FF2B5EF4-FFF2-40B4-BE49-F238E27FC236}">
                  <a16:creationId xmlns:a16="http://schemas.microsoft.com/office/drawing/2014/main" id="{EFDF1FA0-631E-4898-8294-2C8F3F822D28}"/>
                </a:ext>
              </a:extLst>
            </p:cNvPr>
            <p:cNvSpPr/>
            <p:nvPr/>
          </p:nvSpPr>
          <p:spPr>
            <a:xfrm>
              <a:off x="4740533" y="5918605"/>
              <a:ext cx="359027" cy="314527"/>
            </a:xfrm>
            <a:custGeom>
              <a:avLst/>
              <a:gdLst>
                <a:gd name="connsiteX0" fmla="*/ 355732 w 359027"/>
                <a:gd name="connsiteY0" fmla="*/ 70772 h 314527"/>
                <a:gd name="connsiteX1" fmla="*/ 241566 w 359027"/>
                <a:gd name="connsiteY1" fmla="*/ 183556 h 314527"/>
                <a:gd name="connsiteX2" fmla="*/ 141436 w 359027"/>
                <a:gd name="connsiteY2" fmla="*/ 283852 h 314527"/>
                <a:gd name="connsiteX3" fmla="*/ 66946 w 359027"/>
                <a:gd name="connsiteY3" fmla="*/ 289267 h 314527"/>
                <a:gd name="connsiteX4" fmla="*/ 5111 w 359027"/>
                <a:gd name="connsiteY4" fmla="*/ 237987 h 314527"/>
                <a:gd name="connsiteX5" fmla="*/ 4061 w 359027"/>
                <a:gd name="connsiteY5" fmla="*/ 225443 h 314527"/>
                <a:gd name="connsiteX6" fmla="*/ 265272 w 359027"/>
                <a:gd name="connsiteY6" fmla="*/ 3797 h 314527"/>
                <a:gd name="connsiteX7" fmla="*/ 281353 w 359027"/>
                <a:gd name="connsiteY7" fmla="*/ 3466 h 314527"/>
                <a:gd name="connsiteX8" fmla="*/ 349156 w 359027"/>
                <a:gd name="connsiteY8" fmla="*/ 49497 h 314527"/>
                <a:gd name="connsiteX9" fmla="*/ 355732 w 359027"/>
                <a:gd name="connsiteY9" fmla="*/ 70772 h 3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027" h="314527">
                  <a:moveTo>
                    <a:pt x="355732" y="70772"/>
                  </a:moveTo>
                  <a:cubicBezTo>
                    <a:pt x="315448" y="106082"/>
                    <a:pt x="278479" y="144874"/>
                    <a:pt x="241566" y="183556"/>
                  </a:cubicBezTo>
                  <a:cubicBezTo>
                    <a:pt x="208908" y="217762"/>
                    <a:pt x="176802" y="252354"/>
                    <a:pt x="141436" y="283852"/>
                  </a:cubicBezTo>
                  <a:cubicBezTo>
                    <a:pt x="106457" y="323915"/>
                    <a:pt x="106622" y="323694"/>
                    <a:pt x="66946" y="289267"/>
                  </a:cubicBezTo>
                  <a:cubicBezTo>
                    <a:pt x="46721" y="271750"/>
                    <a:pt x="25833" y="254951"/>
                    <a:pt x="5111" y="237987"/>
                  </a:cubicBezTo>
                  <a:cubicBezTo>
                    <a:pt x="193" y="233953"/>
                    <a:pt x="-2902" y="231356"/>
                    <a:pt x="4061" y="225443"/>
                  </a:cubicBezTo>
                  <a:cubicBezTo>
                    <a:pt x="91316" y="151837"/>
                    <a:pt x="178460" y="77955"/>
                    <a:pt x="265272" y="3797"/>
                  </a:cubicBezTo>
                  <a:cubicBezTo>
                    <a:pt x="271738" y="-1729"/>
                    <a:pt x="275440" y="-679"/>
                    <a:pt x="281353" y="3466"/>
                  </a:cubicBezTo>
                  <a:cubicBezTo>
                    <a:pt x="303733" y="19104"/>
                    <a:pt x="326113" y="34798"/>
                    <a:pt x="349156" y="49497"/>
                  </a:cubicBezTo>
                  <a:cubicBezTo>
                    <a:pt x="358385" y="55410"/>
                    <a:pt x="362363" y="60936"/>
                    <a:pt x="355732" y="70772"/>
                  </a:cubicBezTo>
                  <a:close/>
                </a:path>
              </a:pathLst>
            </a:custGeom>
            <a:solidFill>
              <a:srgbClr val="FFFEF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437">
              <a:extLst>
                <a:ext uri="{FF2B5EF4-FFF2-40B4-BE49-F238E27FC236}">
                  <a16:creationId xmlns:a16="http://schemas.microsoft.com/office/drawing/2014/main" id="{46AFE1A2-34D7-4F82-92A6-91B7FF7A6441}"/>
                </a:ext>
              </a:extLst>
            </p:cNvPr>
            <p:cNvSpPr/>
            <p:nvPr/>
          </p:nvSpPr>
          <p:spPr>
            <a:xfrm>
              <a:off x="6516433" y="4432365"/>
              <a:ext cx="81312" cy="340916"/>
            </a:xfrm>
            <a:custGeom>
              <a:avLst/>
              <a:gdLst>
                <a:gd name="connsiteX0" fmla="*/ 61172 w 81312"/>
                <a:gd name="connsiteY0" fmla="*/ 230785 h 340916"/>
                <a:gd name="connsiteX1" fmla="*/ 78247 w 81312"/>
                <a:gd name="connsiteY1" fmla="*/ 312513 h 340916"/>
                <a:gd name="connsiteX2" fmla="*/ 69185 w 81312"/>
                <a:gd name="connsiteY2" fmla="*/ 340917 h 340916"/>
                <a:gd name="connsiteX3" fmla="*/ 56917 w 81312"/>
                <a:gd name="connsiteY3" fmla="*/ 293062 h 340916"/>
                <a:gd name="connsiteX4" fmla="*/ 23098 w 81312"/>
                <a:gd name="connsiteY4" fmla="*/ 126842 h 340916"/>
                <a:gd name="connsiteX5" fmla="*/ 2652 w 81312"/>
                <a:gd name="connsiteY5" fmla="*/ 21628 h 340916"/>
                <a:gd name="connsiteX6" fmla="*/ 0 w 81312"/>
                <a:gd name="connsiteY6" fmla="*/ 3724 h 340916"/>
                <a:gd name="connsiteX7" fmla="*/ 15694 w 81312"/>
                <a:gd name="connsiteY7" fmla="*/ 12399 h 340916"/>
                <a:gd name="connsiteX8" fmla="*/ 32327 w 81312"/>
                <a:gd name="connsiteY8" fmla="*/ 80203 h 340916"/>
                <a:gd name="connsiteX9" fmla="*/ 58243 w 81312"/>
                <a:gd name="connsiteY9" fmla="*/ 197961 h 340916"/>
                <a:gd name="connsiteX10" fmla="*/ 61172 w 81312"/>
                <a:gd name="connsiteY10" fmla="*/ 230785 h 3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312" h="340916">
                  <a:moveTo>
                    <a:pt x="61172" y="230785"/>
                  </a:moveTo>
                  <a:cubicBezTo>
                    <a:pt x="64653" y="258470"/>
                    <a:pt x="72003" y="285381"/>
                    <a:pt x="78247" y="312513"/>
                  </a:cubicBezTo>
                  <a:cubicBezTo>
                    <a:pt x="80568" y="322571"/>
                    <a:pt x="87034" y="336275"/>
                    <a:pt x="69185" y="340917"/>
                  </a:cubicBezTo>
                  <a:cubicBezTo>
                    <a:pt x="58188" y="326826"/>
                    <a:pt x="60620" y="308977"/>
                    <a:pt x="56917" y="293062"/>
                  </a:cubicBezTo>
                  <a:cubicBezTo>
                    <a:pt x="44097" y="238024"/>
                    <a:pt x="34095" y="182322"/>
                    <a:pt x="23098" y="126842"/>
                  </a:cubicBezTo>
                  <a:cubicBezTo>
                    <a:pt x="16191" y="91807"/>
                    <a:pt x="9505" y="56717"/>
                    <a:pt x="2652" y="21628"/>
                  </a:cubicBezTo>
                  <a:cubicBezTo>
                    <a:pt x="4918" y="15217"/>
                    <a:pt x="1492" y="9581"/>
                    <a:pt x="0" y="3724"/>
                  </a:cubicBezTo>
                  <a:cubicBezTo>
                    <a:pt x="12212" y="-6278"/>
                    <a:pt x="14036" y="6376"/>
                    <a:pt x="15694" y="12399"/>
                  </a:cubicBezTo>
                  <a:cubicBezTo>
                    <a:pt x="21938" y="34779"/>
                    <a:pt x="27188" y="57491"/>
                    <a:pt x="32327" y="80203"/>
                  </a:cubicBezTo>
                  <a:cubicBezTo>
                    <a:pt x="41224" y="119382"/>
                    <a:pt x="48131" y="159058"/>
                    <a:pt x="58243" y="197961"/>
                  </a:cubicBezTo>
                  <a:cubicBezTo>
                    <a:pt x="61117" y="208902"/>
                    <a:pt x="59514" y="219899"/>
                    <a:pt x="61172" y="230785"/>
                  </a:cubicBezTo>
                  <a:close/>
                </a:path>
              </a:pathLst>
            </a:custGeom>
            <a:solidFill>
              <a:srgbClr val="F4F1E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438">
              <a:extLst>
                <a:ext uri="{FF2B5EF4-FFF2-40B4-BE49-F238E27FC236}">
                  <a16:creationId xmlns:a16="http://schemas.microsoft.com/office/drawing/2014/main" id="{BEBF18CA-7175-4886-89EE-575264F60CE4}"/>
                </a:ext>
              </a:extLst>
            </p:cNvPr>
            <p:cNvSpPr/>
            <p:nvPr/>
          </p:nvSpPr>
          <p:spPr>
            <a:xfrm>
              <a:off x="5505517" y="3544588"/>
              <a:ext cx="63990" cy="131287"/>
            </a:xfrm>
            <a:custGeom>
              <a:avLst/>
              <a:gdLst>
                <a:gd name="connsiteX0" fmla="*/ 56365 w 63990"/>
                <a:gd name="connsiteY0" fmla="*/ 127483 h 131287"/>
                <a:gd name="connsiteX1" fmla="*/ 29509 w 63990"/>
                <a:gd name="connsiteY1" fmla="*/ 90294 h 131287"/>
                <a:gd name="connsiteX2" fmla="*/ 0 w 63990"/>
                <a:gd name="connsiteY2" fmla="*/ 0 h 131287"/>
                <a:gd name="connsiteX3" fmla="*/ 44815 w 63990"/>
                <a:gd name="connsiteY3" fmla="*/ 85597 h 131287"/>
                <a:gd name="connsiteX4" fmla="*/ 63990 w 63990"/>
                <a:gd name="connsiteY4" fmla="*/ 127263 h 131287"/>
                <a:gd name="connsiteX5" fmla="*/ 56365 w 63990"/>
                <a:gd name="connsiteY5" fmla="*/ 127483 h 13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990" h="131287">
                  <a:moveTo>
                    <a:pt x="56365" y="127483"/>
                  </a:moveTo>
                  <a:cubicBezTo>
                    <a:pt x="47413" y="115105"/>
                    <a:pt x="38516" y="102672"/>
                    <a:pt x="29509" y="90294"/>
                  </a:cubicBezTo>
                  <a:cubicBezTo>
                    <a:pt x="9947" y="63382"/>
                    <a:pt x="5471" y="31498"/>
                    <a:pt x="0" y="0"/>
                  </a:cubicBezTo>
                  <a:cubicBezTo>
                    <a:pt x="17628" y="27132"/>
                    <a:pt x="29509" y="57249"/>
                    <a:pt x="44815" y="85597"/>
                  </a:cubicBezTo>
                  <a:cubicBezTo>
                    <a:pt x="52054" y="99025"/>
                    <a:pt x="57691" y="113337"/>
                    <a:pt x="63990" y="127263"/>
                  </a:cubicBezTo>
                  <a:cubicBezTo>
                    <a:pt x="61670" y="134888"/>
                    <a:pt x="58962" y="129749"/>
                    <a:pt x="56365" y="127483"/>
                  </a:cubicBezTo>
                  <a:close/>
                </a:path>
              </a:pathLst>
            </a:custGeom>
            <a:solidFill>
              <a:srgbClr val="ECDEDB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439">
              <a:extLst>
                <a:ext uri="{FF2B5EF4-FFF2-40B4-BE49-F238E27FC236}">
                  <a16:creationId xmlns:a16="http://schemas.microsoft.com/office/drawing/2014/main" id="{B23BC4DD-218C-4BF3-8402-82F49B0450E1}"/>
                </a:ext>
              </a:extLst>
            </p:cNvPr>
            <p:cNvSpPr/>
            <p:nvPr/>
          </p:nvSpPr>
          <p:spPr>
            <a:xfrm>
              <a:off x="5561881" y="3671850"/>
              <a:ext cx="19230" cy="21164"/>
            </a:xfrm>
            <a:custGeom>
              <a:avLst/>
              <a:gdLst>
                <a:gd name="connsiteX0" fmla="*/ 0 w 19230"/>
                <a:gd name="connsiteY0" fmla="*/ 221 h 21164"/>
                <a:gd name="connsiteX1" fmla="*/ 7626 w 19230"/>
                <a:gd name="connsiteY1" fmla="*/ 0 h 21164"/>
                <a:gd name="connsiteX2" fmla="*/ 19230 w 19230"/>
                <a:gd name="connsiteY2" fmla="*/ 21164 h 21164"/>
                <a:gd name="connsiteX3" fmla="*/ 0 w 19230"/>
                <a:gd name="connsiteY3" fmla="*/ 221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0" h="21164">
                  <a:moveTo>
                    <a:pt x="0" y="221"/>
                  </a:moveTo>
                  <a:cubicBezTo>
                    <a:pt x="2542" y="110"/>
                    <a:pt x="5084" y="55"/>
                    <a:pt x="7626" y="0"/>
                  </a:cubicBezTo>
                  <a:cubicBezTo>
                    <a:pt x="15196" y="5028"/>
                    <a:pt x="15859" y="13815"/>
                    <a:pt x="19230" y="21164"/>
                  </a:cubicBezTo>
                  <a:cubicBezTo>
                    <a:pt x="5526" y="20833"/>
                    <a:pt x="6852" y="6742"/>
                    <a:pt x="0" y="221"/>
                  </a:cubicBezTo>
                  <a:close/>
                </a:path>
              </a:pathLst>
            </a:custGeom>
            <a:solidFill>
              <a:srgbClr val="CD8580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440">
              <a:extLst>
                <a:ext uri="{FF2B5EF4-FFF2-40B4-BE49-F238E27FC236}">
                  <a16:creationId xmlns:a16="http://schemas.microsoft.com/office/drawing/2014/main" id="{990FBA38-3205-4296-B199-F513CE3FCC7E}"/>
                </a:ext>
              </a:extLst>
            </p:cNvPr>
            <p:cNvSpPr/>
            <p:nvPr/>
          </p:nvSpPr>
          <p:spPr>
            <a:xfrm>
              <a:off x="6516477" y="4102751"/>
              <a:ext cx="617622" cy="565128"/>
            </a:xfrm>
            <a:custGeom>
              <a:avLst/>
              <a:gdLst>
                <a:gd name="connsiteX0" fmla="*/ 476458 w 617622"/>
                <a:gd name="connsiteY0" fmla="*/ 431809 h 565128"/>
                <a:gd name="connsiteX1" fmla="*/ 392409 w 617622"/>
                <a:gd name="connsiteY1" fmla="*/ 494032 h 565128"/>
                <a:gd name="connsiteX2" fmla="*/ 297252 w 617622"/>
                <a:gd name="connsiteY2" fmla="*/ 543047 h 565128"/>
                <a:gd name="connsiteX3" fmla="*/ 143133 w 617622"/>
                <a:gd name="connsiteY3" fmla="*/ 562056 h 565128"/>
                <a:gd name="connsiteX4" fmla="*/ 77595 w 617622"/>
                <a:gd name="connsiteY4" fmla="*/ 554264 h 565128"/>
                <a:gd name="connsiteX5" fmla="*/ 61128 w 617622"/>
                <a:gd name="connsiteY5" fmla="*/ 560453 h 565128"/>
                <a:gd name="connsiteX6" fmla="*/ 49855 w 617622"/>
                <a:gd name="connsiteY6" fmla="*/ 516135 h 565128"/>
                <a:gd name="connsiteX7" fmla="*/ 26480 w 617622"/>
                <a:gd name="connsiteY7" fmla="*/ 404677 h 565128"/>
                <a:gd name="connsiteX8" fmla="*/ 12334 w 617622"/>
                <a:gd name="connsiteY8" fmla="*/ 346820 h 565128"/>
                <a:gd name="connsiteX9" fmla="*/ 11 w 617622"/>
                <a:gd name="connsiteY9" fmla="*/ 333337 h 565128"/>
                <a:gd name="connsiteX10" fmla="*/ 17086 w 617622"/>
                <a:gd name="connsiteY10" fmla="*/ 259566 h 565128"/>
                <a:gd name="connsiteX11" fmla="*/ 72843 w 617622"/>
                <a:gd name="connsiteY11" fmla="*/ 147334 h 565128"/>
                <a:gd name="connsiteX12" fmla="*/ 108099 w 617622"/>
                <a:gd name="connsiteY12" fmla="*/ 40407 h 565128"/>
                <a:gd name="connsiteX13" fmla="*/ 152804 w 617622"/>
                <a:gd name="connsiteY13" fmla="*/ 12 h 565128"/>
                <a:gd name="connsiteX14" fmla="*/ 176841 w 617622"/>
                <a:gd name="connsiteY14" fmla="*/ 34660 h 565128"/>
                <a:gd name="connsiteX15" fmla="*/ 155843 w 617622"/>
                <a:gd name="connsiteY15" fmla="*/ 163470 h 565128"/>
                <a:gd name="connsiteX16" fmla="*/ 163137 w 617622"/>
                <a:gd name="connsiteY16" fmla="*/ 207567 h 565128"/>
                <a:gd name="connsiteX17" fmla="*/ 215081 w 617622"/>
                <a:gd name="connsiteY17" fmla="*/ 223923 h 565128"/>
                <a:gd name="connsiteX18" fmla="*/ 281061 w 617622"/>
                <a:gd name="connsiteY18" fmla="*/ 198283 h 565128"/>
                <a:gd name="connsiteX19" fmla="*/ 385280 w 617622"/>
                <a:gd name="connsiteY19" fmla="*/ 134679 h 565128"/>
                <a:gd name="connsiteX20" fmla="*/ 415728 w 617622"/>
                <a:gd name="connsiteY20" fmla="*/ 134956 h 565128"/>
                <a:gd name="connsiteX21" fmla="*/ 416115 w 617622"/>
                <a:gd name="connsiteY21" fmla="*/ 164022 h 565128"/>
                <a:gd name="connsiteX22" fmla="*/ 365166 w 617622"/>
                <a:gd name="connsiteY22" fmla="*/ 213811 h 565128"/>
                <a:gd name="connsiteX23" fmla="*/ 304988 w 617622"/>
                <a:gd name="connsiteY23" fmla="*/ 274099 h 565128"/>
                <a:gd name="connsiteX24" fmla="*/ 300125 w 617622"/>
                <a:gd name="connsiteY24" fmla="*/ 286477 h 565128"/>
                <a:gd name="connsiteX25" fmla="*/ 358645 w 617622"/>
                <a:gd name="connsiteY25" fmla="*/ 252935 h 565128"/>
                <a:gd name="connsiteX26" fmla="*/ 531110 w 617622"/>
                <a:gd name="connsiteY26" fmla="*/ 134016 h 565128"/>
                <a:gd name="connsiteX27" fmla="*/ 571118 w 617622"/>
                <a:gd name="connsiteY27" fmla="*/ 128601 h 565128"/>
                <a:gd name="connsiteX28" fmla="*/ 579075 w 617622"/>
                <a:gd name="connsiteY28" fmla="*/ 171095 h 565128"/>
                <a:gd name="connsiteX29" fmla="*/ 495136 w 617622"/>
                <a:gd name="connsiteY29" fmla="*/ 252161 h 565128"/>
                <a:gd name="connsiteX30" fmla="*/ 377433 w 617622"/>
                <a:gd name="connsiteY30" fmla="*/ 350965 h 565128"/>
                <a:gd name="connsiteX31" fmla="*/ 368316 w 617622"/>
                <a:gd name="connsiteY31" fmla="*/ 367487 h 565128"/>
                <a:gd name="connsiteX32" fmla="*/ 460599 w 617622"/>
                <a:gd name="connsiteY32" fmla="*/ 312615 h 565128"/>
                <a:gd name="connsiteX33" fmla="*/ 537409 w 617622"/>
                <a:gd name="connsiteY33" fmla="*/ 241496 h 565128"/>
                <a:gd name="connsiteX34" fmla="*/ 594769 w 617622"/>
                <a:gd name="connsiteY34" fmla="*/ 217845 h 565128"/>
                <a:gd name="connsiteX35" fmla="*/ 615436 w 617622"/>
                <a:gd name="connsiteY35" fmla="*/ 249122 h 565128"/>
                <a:gd name="connsiteX36" fmla="*/ 600847 w 617622"/>
                <a:gd name="connsiteY36" fmla="*/ 270783 h 565128"/>
                <a:gd name="connsiteX37" fmla="*/ 513095 w 617622"/>
                <a:gd name="connsiteY37" fmla="*/ 347207 h 565128"/>
                <a:gd name="connsiteX38" fmla="*/ 522158 w 617622"/>
                <a:gd name="connsiteY38" fmla="*/ 348423 h 565128"/>
                <a:gd name="connsiteX39" fmla="*/ 536691 w 617622"/>
                <a:gd name="connsiteY39" fmla="*/ 345770 h 565128"/>
                <a:gd name="connsiteX40" fmla="*/ 539233 w 617622"/>
                <a:gd name="connsiteY40" fmla="*/ 361961 h 565128"/>
                <a:gd name="connsiteX41" fmla="*/ 517958 w 617622"/>
                <a:gd name="connsiteY41" fmla="*/ 394730 h 565128"/>
                <a:gd name="connsiteX42" fmla="*/ 476458 w 617622"/>
                <a:gd name="connsiteY42" fmla="*/ 431809 h 56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17622" h="565128">
                  <a:moveTo>
                    <a:pt x="476458" y="431809"/>
                  </a:moveTo>
                  <a:cubicBezTo>
                    <a:pt x="447557" y="451371"/>
                    <a:pt x="418988" y="471375"/>
                    <a:pt x="392409" y="494032"/>
                  </a:cubicBezTo>
                  <a:cubicBezTo>
                    <a:pt x="359750" y="508565"/>
                    <a:pt x="330905" y="530171"/>
                    <a:pt x="297252" y="543047"/>
                  </a:cubicBezTo>
                  <a:cubicBezTo>
                    <a:pt x="247242" y="562111"/>
                    <a:pt x="196348" y="570013"/>
                    <a:pt x="143133" y="562056"/>
                  </a:cubicBezTo>
                  <a:cubicBezTo>
                    <a:pt x="121361" y="558796"/>
                    <a:pt x="99478" y="556530"/>
                    <a:pt x="77595" y="554264"/>
                  </a:cubicBezTo>
                  <a:cubicBezTo>
                    <a:pt x="71462" y="553657"/>
                    <a:pt x="64389" y="552551"/>
                    <a:pt x="61128" y="560453"/>
                  </a:cubicBezTo>
                  <a:cubicBezTo>
                    <a:pt x="51679" y="547246"/>
                    <a:pt x="53723" y="530834"/>
                    <a:pt x="49855" y="516135"/>
                  </a:cubicBezTo>
                  <a:cubicBezTo>
                    <a:pt x="40185" y="479498"/>
                    <a:pt x="35488" y="441535"/>
                    <a:pt x="26480" y="404677"/>
                  </a:cubicBezTo>
                  <a:cubicBezTo>
                    <a:pt x="21783" y="385392"/>
                    <a:pt x="16920" y="366161"/>
                    <a:pt x="12334" y="346820"/>
                  </a:cubicBezTo>
                  <a:cubicBezTo>
                    <a:pt x="11118" y="341736"/>
                    <a:pt x="13384" y="329027"/>
                    <a:pt x="11" y="333337"/>
                  </a:cubicBezTo>
                  <a:cubicBezTo>
                    <a:pt x="-376" y="307310"/>
                    <a:pt x="9405" y="283769"/>
                    <a:pt x="17086" y="259566"/>
                  </a:cubicBezTo>
                  <a:cubicBezTo>
                    <a:pt x="29851" y="219171"/>
                    <a:pt x="52508" y="183805"/>
                    <a:pt x="72843" y="147334"/>
                  </a:cubicBezTo>
                  <a:cubicBezTo>
                    <a:pt x="91521" y="113736"/>
                    <a:pt x="101246" y="77541"/>
                    <a:pt x="108099" y="40407"/>
                  </a:cubicBezTo>
                  <a:cubicBezTo>
                    <a:pt x="112519" y="16369"/>
                    <a:pt x="128545" y="730"/>
                    <a:pt x="152804" y="12"/>
                  </a:cubicBezTo>
                  <a:cubicBezTo>
                    <a:pt x="169437" y="-485"/>
                    <a:pt x="180047" y="14490"/>
                    <a:pt x="176841" y="34660"/>
                  </a:cubicBezTo>
                  <a:cubicBezTo>
                    <a:pt x="170045" y="77652"/>
                    <a:pt x="163413" y="120644"/>
                    <a:pt x="155843" y="163470"/>
                  </a:cubicBezTo>
                  <a:cubicBezTo>
                    <a:pt x="153025" y="179439"/>
                    <a:pt x="157224" y="193697"/>
                    <a:pt x="163137" y="207567"/>
                  </a:cubicBezTo>
                  <a:cubicBezTo>
                    <a:pt x="168497" y="220111"/>
                    <a:pt x="195022" y="227128"/>
                    <a:pt x="215081" y="223923"/>
                  </a:cubicBezTo>
                  <a:cubicBezTo>
                    <a:pt x="239008" y="220111"/>
                    <a:pt x="260560" y="210385"/>
                    <a:pt x="281061" y="198283"/>
                  </a:cubicBezTo>
                  <a:cubicBezTo>
                    <a:pt x="316095" y="177561"/>
                    <a:pt x="350632" y="156065"/>
                    <a:pt x="385280" y="134679"/>
                  </a:cubicBezTo>
                  <a:cubicBezTo>
                    <a:pt x="395724" y="128214"/>
                    <a:pt x="406279" y="126004"/>
                    <a:pt x="415728" y="134956"/>
                  </a:cubicBezTo>
                  <a:cubicBezTo>
                    <a:pt x="425012" y="143797"/>
                    <a:pt x="421309" y="154517"/>
                    <a:pt x="416115" y="164022"/>
                  </a:cubicBezTo>
                  <a:cubicBezTo>
                    <a:pt x="404234" y="185739"/>
                    <a:pt x="383180" y="198228"/>
                    <a:pt x="365166" y="213811"/>
                  </a:cubicBezTo>
                  <a:cubicBezTo>
                    <a:pt x="343614" y="232433"/>
                    <a:pt x="319356" y="248293"/>
                    <a:pt x="304988" y="274099"/>
                  </a:cubicBezTo>
                  <a:cubicBezTo>
                    <a:pt x="303330" y="277028"/>
                    <a:pt x="302446" y="280399"/>
                    <a:pt x="300125" y="286477"/>
                  </a:cubicBezTo>
                  <a:cubicBezTo>
                    <a:pt x="323279" y="278022"/>
                    <a:pt x="340575" y="264429"/>
                    <a:pt x="358645" y="252935"/>
                  </a:cubicBezTo>
                  <a:cubicBezTo>
                    <a:pt x="417607" y="215469"/>
                    <a:pt x="476071" y="177229"/>
                    <a:pt x="531110" y="134016"/>
                  </a:cubicBezTo>
                  <a:cubicBezTo>
                    <a:pt x="543433" y="124346"/>
                    <a:pt x="557579" y="124512"/>
                    <a:pt x="571118" y="128601"/>
                  </a:cubicBezTo>
                  <a:cubicBezTo>
                    <a:pt x="587530" y="133574"/>
                    <a:pt x="590845" y="153302"/>
                    <a:pt x="579075" y="171095"/>
                  </a:cubicBezTo>
                  <a:cubicBezTo>
                    <a:pt x="557137" y="204306"/>
                    <a:pt x="524921" y="227018"/>
                    <a:pt x="495136" y="252161"/>
                  </a:cubicBezTo>
                  <a:cubicBezTo>
                    <a:pt x="455957" y="285151"/>
                    <a:pt x="416612" y="317975"/>
                    <a:pt x="377433" y="350965"/>
                  </a:cubicBezTo>
                  <a:cubicBezTo>
                    <a:pt x="373012" y="354667"/>
                    <a:pt x="369807" y="359309"/>
                    <a:pt x="368316" y="367487"/>
                  </a:cubicBezTo>
                  <a:cubicBezTo>
                    <a:pt x="403571" y="354059"/>
                    <a:pt x="431477" y="332232"/>
                    <a:pt x="460599" y="312615"/>
                  </a:cubicBezTo>
                  <a:cubicBezTo>
                    <a:pt x="489886" y="292887"/>
                    <a:pt x="513869" y="267468"/>
                    <a:pt x="537409" y="241496"/>
                  </a:cubicBezTo>
                  <a:cubicBezTo>
                    <a:pt x="552716" y="224587"/>
                    <a:pt x="570952" y="215303"/>
                    <a:pt x="594769" y="217845"/>
                  </a:cubicBezTo>
                  <a:cubicBezTo>
                    <a:pt x="613170" y="219834"/>
                    <a:pt x="622067" y="231991"/>
                    <a:pt x="615436" y="249122"/>
                  </a:cubicBezTo>
                  <a:cubicBezTo>
                    <a:pt x="612231" y="257355"/>
                    <a:pt x="606871" y="264207"/>
                    <a:pt x="600847" y="270783"/>
                  </a:cubicBezTo>
                  <a:cubicBezTo>
                    <a:pt x="574489" y="299573"/>
                    <a:pt x="543543" y="323114"/>
                    <a:pt x="513095" y="347207"/>
                  </a:cubicBezTo>
                  <a:cubicBezTo>
                    <a:pt x="516079" y="352457"/>
                    <a:pt x="519395" y="350302"/>
                    <a:pt x="522158" y="348423"/>
                  </a:cubicBezTo>
                  <a:cubicBezTo>
                    <a:pt x="526744" y="345328"/>
                    <a:pt x="531883" y="342455"/>
                    <a:pt x="536691" y="345770"/>
                  </a:cubicBezTo>
                  <a:cubicBezTo>
                    <a:pt x="542383" y="349694"/>
                    <a:pt x="540117" y="356325"/>
                    <a:pt x="539233" y="361961"/>
                  </a:cubicBezTo>
                  <a:cubicBezTo>
                    <a:pt x="537078" y="376053"/>
                    <a:pt x="527960" y="385668"/>
                    <a:pt x="517958" y="394730"/>
                  </a:cubicBezTo>
                  <a:cubicBezTo>
                    <a:pt x="504088" y="406998"/>
                    <a:pt x="490273" y="419376"/>
                    <a:pt x="476458" y="431809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998E989-EC79-4EFC-AF46-D3AC069323A7}"/>
              </a:ext>
            </a:extLst>
          </p:cNvPr>
          <p:cNvGrpSpPr/>
          <p:nvPr/>
        </p:nvGrpSpPr>
        <p:grpSpPr>
          <a:xfrm>
            <a:off x="3183022" y="3761337"/>
            <a:ext cx="514923" cy="514923"/>
            <a:chOff x="1813250" y="2081018"/>
            <a:chExt cx="616404" cy="6164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12BF8706-9A8E-47C1-B7CC-5FDE21D45521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153" name="눈물 방울 152">
                <a:extLst>
                  <a:ext uri="{FF2B5EF4-FFF2-40B4-BE49-F238E27FC236}">
                    <a16:creationId xmlns:a16="http://schemas.microsoft.com/office/drawing/2014/main" id="{9E0ADD5D-3865-42F6-A321-CC8746134092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B59518E8-F7D7-4F40-B3E7-0D907F1FA17F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2BE95EC-83AA-428A-A41A-C493970DFC35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C51DCBC-8B33-414C-B991-9B5F32D20E44}"/>
              </a:ext>
            </a:extLst>
          </p:cNvPr>
          <p:cNvGrpSpPr/>
          <p:nvPr/>
        </p:nvGrpSpPr>
        <p:grpSpPr>
          <a:xfrm>
            <a:off x="5409958" y="2854816"/>
            <a:ext cx="514923" cy="514923"/>
            <a:chOff x="3327523" y="1634051"/>
            <a:chExt cx="616404" cy="6164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8684B37-F1D3-49DD-A48A-FD974BDB6D76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158" name="눈물 방울 157">
                <a:extLst>
                  <a:ext uri="{FF2B5EF4-FFF2-40B4-BE49-F238E27FC236}">
                    <a16:creationId xmlns:a16="http://schemas.microsoft.com/office/drawing/2014/main" id="{A1C5FDE3-E4A2-497F-BAE6-00F8ACF9B3E1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BA2D0DA8-A07C-4793-A08A-7EEA4EE99493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F41A55F-6257-4B55-B8CB-CD68ADD0B70D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ECDECB-0512-4AFB-BA72-870471079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386323"/>
              </p:ext>
            </p:extLst>
          </p:nvPr>
        </p:nvGraphicFramePr>
        <p:xfrm>
          <a:off x="5671225" y="1796043"/>
          <a:ext cx="5933872" cy="342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BCBDFF0-2566-4E6B-ADAC-F07C84E25BA5}"/>
              </a:ext>
            </a:extLst>
          </p:cNvPr>
          <p:cNvGrpSpPr/>
          <p:nvPr/>
        </p:nvGrpSpPr>
        <p:grpSpPr>
          <a:xfrm>
            <a:off x="5967227" y="5524747"/>
            <a:ext cx="5341870" cy="530038"/>
            <a:chOff x="3419871" y="5399347"/>
            <a:chExt cx="5245700" cy="5300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6FFFB6-D516-4B35-BF3A-35E6D3DA8F0A}"/>
                </a:ext>
              </a:extLst>
            </p:cNvPr>
            <p:cNvGrpSpPr/>
            <p:nvPr/>
          </p:nvGrpSpPr>
          <p:grpSpPr>
            <a:xfrm>
              <a:off x="3419871" y="5399347"/>
              <a:ext cx="2232249" cy="261610"/>
              <a:chOff x="3563888" y="5399347"/>
              <a:chExt cx="2232249" cy="2616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766A07-2078-4E6C-864E-651B42E802AA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9E380-E818-4371-9B8B-8A15A548DC54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6975FD-7876-43D2-9929-3B615B5B3EC5}"/>
                </a:ext>
              </a:extLst>
            </p:cNvPr>
            <p:cNvGrpSpPr/>
            <p:nvPr/>
          </p:nvGrpSpPr>
          <p:grpSpPr>
            <a:xfrm>
              <a:off x="6433321" y="5405874"/>
              <a:ext cx="2232249" cy="261610"/>
              <a:chOff x="3563888" y="5399347"/>
              <a:chExt cx="2232249" cy="2616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3E659E-8004-4523-8AD7-83564A3653E4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EA6716-E135-42EF-BF41-D84F33830F5E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0ACFE2-ED53-40E3-8634-B2335500F284}"/>
                </a:ext>
              </a:extLst>
            </p:cNvPr>
            <p:cNvGrpSpPr/>
            <p:nvPr/>
          </p:nvGrpSpPr>
          <p:grpSpPr>
            <a:xfrm>
              <a:off x="3419872" y="5661248"/>
              <a:ext cx="2232249" cy="261610"/>
              <a:chOff x="3563888" y="5399347"/>
              <a:chExt cx="2232249" cy="2616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4FA6611-7320-46A2-B912-20ACF023913A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5CCC44-B34D-4F43-82E6-B753E0A8530B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851FD-42A0-4DA9-98AB-F2D9C40164E2}"/>
                </a:ext>
              </a:extLst>
            </p:cNvPr>
            <p:cNvGrpSpPr/>
            <p:nvPr/>
          </p:nvGrpSpPr>
          <p:grpSpPr>
            <a:xfrm>
              <a:off x="6433322" y="5667775"/>
              <a:ext cx="2232249" cy="261610"/>
              <a:chOff x="3563888" y="5399347"/>
              <a:chExt cx="2232249" cy="26161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4973C8-C12F-42FF-A066-14C6261C9D21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70841-FB00-4041-AB2A-1B3A02C50EA6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B5021-73BB-43F5-9A47-B912ABF57DBD}"/>
              </a:ext>
            </a:extLst>
          </p:cNvPr>
          <p:cNvSpPr txBox="1"/>
          <p:nvPr/>
        </p:nvSpPr>
        <p:spPr>
          <a:xfrm>
            <a:off x="895437" y="2957963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8975AC-78DD-4B6D-A1F5-B19071563B03}"/>
              </a:ext>
            </a:extLst>
          </p:cNvPr>
          <p:cNvSpPr txBox="1"/>
          <p:nvPr/>
        </p:nvSpPr>
        <p:spPr>
          <a:xfrm>
            <a:off x="895437" y="5280043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Donut 8">
            <a:extLst>
              <a:ext uri="{FF2B5EF4-FFF2-40B4-BE49-F238E27FC236}">
                <a16:creationId xmlns:a16="http://schemas.microsoft.com/office/drawing/2014/main" id="{878E9179-CCE9-403A-862B-775ED3069D9A}"/>
              </a:ext>
            </a:extLst>
          </p:cNvPr>
          <p:cNvSpPr/>
          <p:nvPr/>
        </p:nvSpPr>
        <p:spPr>
          <a:xfrm>
            <a:off x="1658928" y="4557670"/>
            <a:ext cx="455412" cy="54435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A35260E9-B760-48E6-82A4-C8A9CEDD897B}"/>
              </a:ext>
            </a:extLst>
          </p:cNvPr>
          <p:cNvSpPr/>
          <p:nvPr/>
        </p:nvSpPr>
        <p:spPr>
          <a:xfrm>
            <a:off x="1645679" y="2268342"/>
            <a:ext cx="481910" cy="48190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E4E6-C5DC-4D1C-82E3-01AA3813F04C}"/>
              </a:ext>
            </a:extLst>
          </p:cNvPr>
          <p:cNvSpPr txBox="1"/>
          <p:nvPr/>
        </p:nvSpPr>
        <p:spPr>
          <a:xfrm>
            <a:off x="3290040" y="2957963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BFCA6-B34D-4D03-AF50-A7D61232E91D}"/>
              </a:ext>
            </a:extLst>
          </p:cNvPr>
          <p:cNvSpPr txBox="1"/>
          <p:nvPr/>
        </p:nvSpPr>
        <p:spPr>
          <a:xfrm>
            <a:off x="3290040" y="5280043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77C965B1-EE52-435C-844B-25FFFD2D5641}"/>
              </a:ext>
            </a:extLst>
          </p:cNvPr>
          <p:cNvSpPr/>
          <p:nvPr/>
        </p:nvSpPr>
        <p:spPr>
          <a:xfrm flipH="1">
            <a:off x="4008532" y="4604885"/>
            <a:ext cx="545410" cy="4499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4D55A841-5AAA-4731-BA6C-2A230B761BB8}"/>
              </a:ext>
            </a:extLst>
          </p:cNvPr>
          <p:cNvSpPr/>
          <p:nvPr/>
        </p:nvSpPr>
        <p:spPr>
          <a:xfrm rot="18805991">
            <a:off x="4000944" y="2231928"/>
            <a:ext cx="560586" cy="55473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6FC3B-A41B-4ECA-959D-46BA3C4E592D}"/>
              </a:ext>
            </a:extLst>
          </p:cNvPr>
          <p:cNvSpPr txBox="1"/>
          <p:nvPr/>
        </p:nvSpPr>
        <p:spPr>
          <a:xfrm>
            <a:off x="882903" y="3979544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B7A57-2C87-4E1A-B36E-D2F06EFA6C6A}"/>
              </a:ext>
            </a:extLst>
          </p:cNvPr>
          <p:cNvSpPr txBox="1"/>
          <p:nvPr/>
        </p:nvSpPr>
        <p:spPr>
          <a:xfrm>
            <a:off x="3277506" y="1660519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8F5845-B3CD-4DDC-999E-7BACFA389E67}"/>
              </a:ext>
            </a:extLst>
          </p:cNvPr>
          <p:cNvSpPr txBox="1"/>
          <p:nvPr/>
        </p:nvSpPr>
        <p:spPr>
          <a:xfrm>
            <a:off x="3277506" y="3979544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C2D72-60A9-4AAD-B8A4-FE98BE843D7A}"/>
              </a:ext>
            </a:extLst>
          </p:cNvPr>
          <p:cNvSpPr txBox="1"/>
          <p:nvPr/>
        </p:nvSpPr>
        <p:spPr>
          <a:xfrm>
            <a:off x="882903" y="1660519"/>
            <a:ext cx="20074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63FD1A-0EBF-467A-9E60-D973D9A5BA4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84C539-05AE-4C17-A217-2399DA5953AA}"/>
              </a:ext>
            </a:extLst>
          </p:cNvPr>
          <p:cNvSpPr/>
          <p:nvPr/>
        </p:nvSpPr>
        <p:spPr>
          <a:xfrm>
            <a:off x="4362592" y="1446028"/>
            <a:ext cx="7673163" cy="433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2CFF0502-732B-4F3D-9CAD-CC9BF3E27B19}"/>
              </a:ext>
            </a:extLst>
          </p:cNvPr>
          <p:cNvSpPr/>
          <p:nvPr/>
        </p:nvSpPr>
        <p:spPr>
          <a:xfrm flipH="1">
            <a:off x="914596" y="2727227"/>
            <a:ext cx="545410" cy="4499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ardrop 1">
            <a:extLst>
              <a:ext uri="{FF2B5EF4-FFF2-40B4-BE49-F238E27FC236}">
                <a16:creationId xmlns:a16="http://schemas.microsoft.com/office/drawing/2014/main" id="{294F737F-7A18-4AFA-AED4-F4A900DB2F00}"/>
              </a:ext>
            </a:extLst>
          </p:cNvPr>
          <p:cNvSpPr/>
          <p:nvPr/>
        </p:nvSpPr>
        <p:spPr>
          <a:xfrm rot="18805991">
            <a:off x="907008" y="720565"/>
            <a:ext cx="560586" cy="55473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7748F6-9DB2-4635-A837-72EBE9C4260B}"/>
              </a:ext>
            </a:extLst>
          </p:cNvPr>
          <p:cNvGrpSpPr/>
          <p:nvPr/>
        </p:nvGrpSpPr>
        <p:grpSpPr>
          <a:xfrm>
            <a:off x="793178" y="1446028"/>
            <a:ext cx="3055805" cy="963765"/>
            <a:chOff x="793181" y="2135206"/>
            <a:chExt cx="3055805" cy="9637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B98243-C81E-44AB-AA65-4E1AE66C49D7}"/>
                </a:ext>
              </a:extLst>
            </p:cNvPr>
            <p:cNvSpPr txBox="1"/>
            <p:nvPr/>
          </p:nvSpPr>
          <p:spPr>
            <a:xfrm>
              <a:off x="793182" y="2452640"/>
              <a:ext cx="3055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9290F5-B7DF-4D75-9C1A-63C01EBA4DB9}"/>
                </a:ext>
              </a:extLst>
            </p:cNvPr>
            <p:cNvSpPr txBox="1"/>
            <p:nvPr/>
          </p:nvSpPr>
          <p:spPr>
            <a:xfrm>
              <a:off x="793181" y="2135206"/>
              <a:ext cx="305580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2F590AF-6999-418D-AAB0-27130731F93F}"/>
              </a:ext>
            </a:extLst>
          </p:cNvPr>
          <p:cNvGrpSpPr/>
          <p:nvPr/>
        </p:nvGrpSpPr>
        <p:grpSpPr>
          <a:xfrm>
            <a:off x="793178" y="3355219"/>
            <a:ext cx="3055805" cy="963765"/>
            <a:chOff x="793181" y="2135206"/>
            <a:chExt cx="3055805" cy="9637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C818F0-D354-4D33-8E5D-0A324734D471}"/>
                </a:ext>
              </a:extLst>
            </p:cNvPr>
            <p:cNvSpPr txBox="1"/>
            <p:nvPr/>
          </p:nvSpPr>
          <p:spPr>
            <a:xfrm>
              <a:off x="793182" y="2452640"/>
              <a:ext cx="3055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71DC8C-2285-4935-A09D-1FE982778E69}"/>
                </a:ext>
              </a:extLst>
            </p:cNvPr>
            <p:cNvSpPr txBox="1"/>
            <p:nvPr/>
          </p:nvSpPr>
          <p:spPr>
            <a:xfrm>
              <a:off x="793181" y="2135206"/>
              <a:ext cx="305580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6567CD5-7291-4650-A31A-AD1E9C89A4F5}"/>
              </a:ext>
            </a:extLst>
          </p:cNvPr>
          <p:cNvSpPr/>
          <p:nvPr/>
        </p:nvSpPr>
        <p:spPr>
          <a:xfrm>
            <a:off x="946346" y="4592000"/>
            <a:ext cx="481910" cy="48190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9E35ED-3954-45A2-9DCE-D8A3F97BC32F}"/>
              </a:ext>
            </a:extLst>
          </p:cNvPr>
          <p:cNvGrpSpPr/>
          <p:nvPr/>
        </p:nvGrpSpPr>
        <p:grpSpPr>
          <a:xfrm>
            <a:off x="793178" y="5264409"/>
            <a:ext cx="3055805" cy="963765"/>
            <a:chOff x="793181" y="2135206"/>
            <a:chExt cx="3055805" cy="9637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8F156D-D0B5-4B31-BE05-718C92E8AFF8}"/>
                </a:ext>
              </a:extLst>
            </p:cNvPr>
            <p:cNvSpPr txBox="1"/>
            <p:nvPr/>
          </p:nvSpPr>
          <p:spPr>
            <a:xfrm>
              <a:off x="793182" y="2452640"/>
              <a:ext cx="3055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FFB25-BAC7-48CA-BDCF-6A2B52D68599}"/>
                </a:ext>
              </a:extLst>
            </p:cNvPr>
            <p:cNvSpPr txBox="1"/>
            <p:nvPr/>
          </p:nvSpPr>
          <p:spPr>
            <a:xfrm>
              <a:off x="793181" y="2135206"/>
              <a:ext cx="305580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A021DA-C256-41DC-BE95-4205FE474175}"/>
              </a:ext>
            </a:extLst>
          </p:cNvPr>
          <p:cNvGrpSpPr/>
          <p:nvPr/>
        </p:nvGrpSpPr>
        <p:grpSpPr>
          <a:xfrm>
            <a:off x="4755230" y="2621634"/>
            <a:ext cx="2681540" cy="2681532"/>
            <a:chOff x="10007603" y="2705880"/>
            <a:chExt cx="1441774" cy="14417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DE3DF9-6E11-4618-91C8-91F64E754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603" y="2705880"/>
              <a:ext cx="1441774" cy="1441774"/>
            </a:xfrm>
            <a:prstGeom prst="ellipse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A0E676-2F5A-4FED-B588-12C8C6F48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9840" y="2898117"/>
              <a:ext cx="1057300" cy="1057301"/>
            </a:xfrm>
            <a:prstGeom prst="ellipse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275425-6D6C-4894-91BD-FEC01732D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92077" y="3090353"/>
              <a:ext cx="672828" cy="672828"/>
            </a:xfrm>
            <a:prstGeom prst="ellipse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1271FC-1F77-45F8-8665-57D11870E3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4313" y="3282590"/>
              <a:ext cx="288355" cy="2883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9">
            <a:extLst>
              <a:ext uri="{FF2B5EF4-FFF2-40B4-BE49-F238E27FC236}">
                <a16:creationId xmlns:a16="http://schemas.microsoft.com/office/drawing/2014/main" id="{D5F8BA84-39AE-4ECC-8F65-27EFFE59F09F}"/>
              </a:ext>
            </a:extLst>
          </p:cNvPr>
          <p:cNvSpPr/>
          <p:nvPr/>
        </p:nvSpPr>
        <p:spPr>
          <a:xfrm>
            <a:off x="4086113" y="1940589"/>
            <a:ext cx="4019774" cy="4019773"/>
          </a:xfrm>
          <a:prstGeom prst="ellipse">
            <a:avLst/>
          </a:prstGeom>
          <a:noFill/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9A89E6E3-9B31-4653-B767-BEC4D18B8BEE}"/>
              </a:ext>
            </a:extLst>
          </p:cNvPr>
          <p:cNvSpPr/>
          <p:nvPr/>
        </p:nvSpPr>
        <p:spPr>
          <a:xfrm rot="19800000">
            <a:off x="4926105" y="2109455"/>
            <a:ext cx="292379" cy="2923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9EBDC993-9017-4EA7-B878-0D7A54EB149C}"/>
              </a:ext>
            </a:extLst>
          </p:cNvPr>
          <p:cNvSpPr/>
          <p:nvPr/>
        </p:nvSpPr>
        <p:spPr>
          <a:xfrm rot="19800000">
            <a:off x="7973383" y="3801466"/>
            <a:ext cx="292379" cy="2923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AC914704-E1B6-421C-AF0D-F97466930CBE}"/>
              </a:ext>
            </a:extLst>
          </p:cNvPr>
          <p:cNvSpPr/>
          <p:nvPr/>
        </p:nvSpPr>
        <p:spPr>
          <a:xfrm rot="19800000">
            <a:off x="4926105" y="5529688"/>
            <a:ext cx="292379" cy="2923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27E53DAE-EE5B-46F1-9A27-C11B2809E7FD}"/>
              </a:ext>
            </a:extLst>
          </p:cNvPr>
          <p:cNvSpPr/>
          <p:nvPr/>
        </p:nvSpPr>
        <p:spPr>
          <a:xfrm rot="19800000">
            <a:off x="7006265" y="2091349"/>
            <a:ext cx="292379" cy="2923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5D668C1E-8179-4AD3-B813-7C194929E89A}"/>
              </a:ext>
            </a:extLst>
          </p:cNvPr>
          <p:cNvSpPr/>
          <p:nvPr/>
        </p:nvSpPr>
        <p:spPr>
          <a:xfrm rot="19800000">
            <a:off x="3958987" y="3819572"/>
            <a:ext cx="292379" cy="29237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27B6B516-7C30-49CC-B8E2-6E84776482F4}"/>
              </a:ext>
            </a:extLst>
          </p:cNvPr>
          <p:cNvSpPr/>
          <p:nvPr/>
        </p:nvSpPr>
        <p:spPr>
          <a:xfrm rot="19800000">
            <a:off x="7006265" y="5511582"/>
            <a:ext cx="292379" cy="2923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CF268272-ABBD-44B9-9289-BDBE312DCE8F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6F13AE-056B-4718-BCD4-32AF24A25E7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57938C-4D27-4433-AC14-7967A9E5883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D1B117B9-1355-4078-9CF4-BBB1EF6661D3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70FB6-731B-4D55-96DA-67CFC26A155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FA9993-B3DD-4CA5-BF59-2DBF314F304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8">
            <a:extLst>
              <a:ext uri="{FF2B5EF4-FFF2-40B4-BE49-F238E27FC236}">
                <a16:creationId xmlns:a16="http://schemas.microsoft.com/office/drawing/2014/main" id="{7B9CFBAA-60AB-49F9-990C-B6521FFBAF55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B02F83-A70D-422D-A89E-68235E8D8F5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7F890F-1A6A-4C0A-BDF3-3A0B9B908F2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1">
            <a:extLst>
              <a:ext uri="{FF2B5EF4-FFF2-40B4-BE49-F238E27FC236}">
                <a16:creationId xmlns:a16="http://schemas.microsoft.com/office/drawing/2014/main" id="{464886CA-4FA9-4A61-BC16-1D5CBC038FF6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0D80FC-1518-496D-B5FD-ED087C8B0E4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4C1BD7-A03A-4B75-B820-A20FF7E733A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id="{82148D02-2956-4647-978B-D42364C8441D}"/>
              </a:ext>
            </a:extLst>
          </p:cNvPr>
          <p:cNvGrpSpPr/>
          <p:nvPr/>
        </p:nvGrpSpPr>
        <p:grpSpPr>
          <a:xfrm flipH="1">
            <a:off x="1650218" y="5159777"/>
            <a:ext cx="2813773" cy="923330"/>
            <a:chOff x="2551705" y="4283314"/>
            <a:chExt cx="2357003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F4113F-A293-4053-AC7D-86C378FF637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4F94E9-C50E-4B8C-B8C9-B20337E3C0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AAAE0A7D-CAED-40AE-BDA2-F9665956B8A9}"/>
              </a:ext>
            </a:extLst>
          </p:cNvPr>
          <p:cNvGrpSpPr/>
          <p:nvPr/>
        </p:nvGrpSpPr>
        <p:grpSpPr>
          <a:xfrm flipH="1">
            <a:off x="7765682" y="5159777"/>
            <a:ext cx="2798914" cy="923330"/>
            <a:chOff x="2551705" y="4283314"/>
            <a:chExt cx="2357003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5495E2-E952-4A46-82BB-6D56421982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F31E98-ACED-41F6-87E4-7E4393A687D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58BD07-5A4F-42DF-A5CF-1445F9FD328F}"/>
              </a:ext>
            </a:extLst>
          </p:cNvPr>
          <p:cNvGrpSpPr/>
          <p:nvPr/>
        </p:nvGrpSpPr>
        <p:grpSpPr>
          <a:xfrm rot="309025">
            <a:off x="6094535" y="2950124"/>
            <a:ext cx="2133015" cy="1012261"/>
            <a:chOff x="1719925" y="2675941"/>
            <a:chExt cx="2010435" cy="95409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E9E4D564-3735-465E-A29F-03792B4FA92E}"/>
                </a:ext>
              </a:extLst>
            </p:cNvPr>
            <p:cNvSpPr/>
            <p:nvPr/>
          </p:nvSpPr>
          <p:spPr>
            <a:xfrm rot="8894940">
              <a:off x="2608993" y="2707412"/>
              <a:ext cx="1054848" cy="208549"/>
            </a:xfrm>
            <a:prstGeom prst="parallelogram">
              <a:avLst>
                <a:gd name="adj" fmla="val 192227"/>
              </a:avLst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72061626-0C6A-4164-9170-CD45B210EDD9}"/>
                </a:ext>
              </a:extLst>
            </p:cNvPr>
            <p:cNvSpPr/>
            <p:nvPr/>
          </p:nvSpPr>
          <p:spPr>
            <a:xfrm rot="19800000">
              <a:off x="1719925" y="3606561"/>
              <a:ext cx="459118" cy="2347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A62602-DCF5-400C-A5B7-8BE9C2A5B13A}"/>
                </a:ext>
              </a:extLst>
            </p:cNvPr>
            <p:cNvGrpSpPr/>
            <p:nvPr/>
          </p:nvGrpSpPr>
          <p:grpSpPr>
            <a:xfrm rot="19800000">
              <a:off x="1953619" y="2675941"/>
              <a:ext cx="1776741" cy="850143"/>
              <a:chOff x="1475656" y="3331348"/>
              <a:chExt cx="2725289" cy="1304008"/>
            </a:xfrm>
          </p:grpSpPr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81F5FB6E-B898-41DA-919C-7528902D6FA4}"/>
                  </a:ext>
                </a:extLst>
              </p:cNvPr>
              <p:cNvSpPr/>
              <p:nvPr/>
            </p:nvSpPr>
            <p:spPr>
              <a:xfrm rot="10680000" flipH="1">
                <a:off x="2793781" y="4038221"/>
                <a:ext cx="1201834" cy="597135"/>
              </a:xfrm>
              <a:prstGeom prst="parallelogram">
                <a:avLst>
                  <a:gd name="adj" fmla="val 62269"/>
                </a:avLst>
              </a:prstGeom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6200000" scaled="1"/>
              </a:gra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FCF8750C-E659-4769-8362-629D72BDF369}"/>
                  </a:ext>
                </a:extLst>
              </p:cNvPr>
              <p:cNvSpPr/>
              <p:nvPr/>
            </p:nvSpPr>
            <p:spPr>
              <a:xfrm rot="10920000">
                <a:off x="2793780" y="3331348"/>
                <a:ext cx="1201834" cy="597136"/>
              </a:xfrm>
              <a:prstGeom prst="parallelogram">
                <a:avLst>
                  <a:gd name="adj" fmla="val 62269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99701AC-690A-4B89-8859-A19D6A538BB6}"/>
                  </a:ext>
                </a:extLst>
              </p:cNvPr>
              <p:cNvGrpSpPr/>
              <p:nvPr/>
            </p:nvGrpSpPr>
            <p:grpSpPr>
              <a:xfrm>
                <a:off x="1475656" y="3862964"/>
                <a:ext cx="2152334" cy="246090"/>
                <a:chOff x="1688158" y="3440846"/>
                <a:chExt cx="1659706" cy="379529"/>
              </a:xfrm>
            </p:grpSpPr>
            <p:sp>
              <p:nvSpPr>
                <p:cNvPr id="16" name="Trapezoid 33">
                  <a:extLst>
                    <a:ext uri="{FF2B5EF4-FFF2-40B4-BE49-F238E27FC236}">
                      <a16:creationId xmlns:a16="http://schemas.microsoft.com/office/drawing/2014/main" id="{3F2B95D3-642B-4CA3-AED0-67575FAD996F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7" name="Chord 16">
                  <a:extLst>
                    <a:ext uri="{FF2B5EF4-FFF2-40B4-BE49-F238E27FC236}">
                      <a16:creationId xmlns:a16="http://schemas.microsoft.com/office/drawing/2014/main" id="{F5988C7B-9097-4366-A509-1669C0E4E767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5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8" name="Trapezoid 37">
                  <a:extLst>
                    <a:ext uri="{FF2B5EF4-FFF2-40B4-BE49-F238E27FC236}">
                      <a16:creationId xmlns:a16="http://schemas.microsoft.com/office/drawing/2014/main" id="{317AD35A-D126-4D07-9439-8FD8083A53F3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B0E7635C-0A20-40B4-84F1-86BB1F8919A1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6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Oval 40">
            <a:extLst>
              <a:ext uri="{FF2B5EF4-FFF2-40B4-BE49-F238E27FC236}">
                <a16:creationId xmlns:a16="http://schemas.microsoft.com/office/drawing/2014/main" id="{EA9FB1C6-A61B-4B94-9F7B-B1D349311C53}"/>
              </a:ext>
            </a:extLst>
          </p:cNvPr>
          <p:cNvSpPr/>
          <p:nvPr/>
        </p:nvSpPr>
        <p:spPr>
          <a:xfrm flipV="1">
            <a:off x="9834700" y="2330440"/>
            <a:ext cx="1080000" cy="108000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1DE94A17-AC54-4D5F-BF21-C4959283A031}"/>
              </a:ext>
            </a:extLst>
          </p:cNvPr>
          <p:cNvSpPr/>
          <p:nvPr/>
        </p:nvSpPr>
        <p:spPr>
          <a:xfrm flipV="1">
            <a:off x="4132633" y="2330440"/>
            <a:ext cx="1080000" cy="108000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34">
            <a:extLst>
              <a:ext uri="{FF2B5EF4-FFF2-40B4-BE49-F238E27FC236}">
                <a16:creationId xmlns:a16="http://schemas.microsoft.com/office/drawing/2014/main" id="{CDB24245-FBF6-457B-93E1-460249A946D8}"/>
              </a:ext>
            </a:extLst>
          </p:cNvPr>
          <p:cNvSpPr/>
          <p:nvPr/>
        </p:nvSpPr>
        <p:spPr>
          <a:xfrm>
            <a:off x="6983666" y="2330440"/>
            <a:ext cx="1080000" cy="108000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4488C9D7-A292-40C6-8C8E-E9A10D367A4F}"/>
              </a:ext>
            </a:extLst>
          </p:cNvPr>
          <p:cNvSpPr/>
          <p:nvPr/>
        </p:nvSpPr>
        <p:spPr>
          <a:xfrm>
            <a:off x="1281600" y="2330440"/>
            <a:ext cx="1080000" cy="108000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3530D5D-8674-43A5-984E-8EA15C9C4404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2361600" y="2870440"/>
            <a:ext cx="177103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A7FC8D0-2225-4F28-BEC0-E9A410AD0766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212633" y="2870440"/>
            <a:ext cx="177103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48F9FFC-A509-4565-BC7B-364E4B562AB6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>
            <a:off x="8063666" y="2870440"/>
            <a:ext cx="1771034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62306C-51F7-403D-B3B9-5FC31ACC5E2F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0914700" y="2870440"/>
            <a:ext cx="12773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4">
            <a:extLst>
              <a:ext uri="{FF2B5EF4-FFF2-40B4-BE49-F238E27FC236}">
                <a16:creationId xmlns:a16="http://schemas.microsoft.com/office/drawing/2014/main" id="{32EBBBAB-F5F0-453A-A80C-D5437C7DBC4C}"/>
              </a:ext>
            </a:extLst>
          </p:cNvPr>
          <p:cNvSpPr/>
          <p:nvPr/>
        </p:nvSpPr>
        <p:spPr>
          <a:xfrm>
            <a:off x="1372416" y="2762133"/>
            <a:ext cx="898368" cy="89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87DACB1D-C97D-41E0-8F73-8F31616CAD91}"/>
              </a:ext>
            </a:extLst>
          </p:cNvPr>
          <p:cNvSpPr/>
          <p:nvPr/>
        </p:nvSpPr>
        <p:spPr>
          <a:xfrm>
            <a:off x="7074482" y="2762133"/>
            <a:ext cx="898368" cy="898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2ADA355E-5E35-4551-81F8-89BF60483E9D}"/>
              </a:ext>
            </a:extLst>
          </p:cNvPr>
          <p:cNvSpPr/>
          <p:nvPr/>
        </p:nvSpPr>
        <p:spPr>
          <a:xfrm>
            <a:off x="9925516" y="2762133"/>
            <a:ext cx="898368" cy="898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4EF7CF32-F3C3-44A2-90F9-FCE705D8ECFA}"/>
              </a:ext>
            </a:extLst>
          </p:cNvPr>
          <p:cNvSpPr/>
          <p:nvPr/>
        </p:nvSpPr>
        <p:spPr>
          <a:xfrm>
            <a:off x="4223449" y="2762133"/>
            <a:ext cx="898368" cy="898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AE20-7D48-4643-88AC-0DF0508F9656}"/>
              </a:ext>
            </a:extLst>
          </p:cNvPr>
          <p:cNvSpPr txBox="1"/>
          <p:nvPr/>
        </p:nvSpPr>
        <p:spPr>
          <a:xfrm>
            <a:off x="910298" y="3987214"/>
            <a:ext cx="181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D6E65-E8F1-4E72-865D-6FB016D038B6}"/>
              </a:ext>
            </a:extLst>
          </p:cNvPr>
          <p:cNvSpPr txBox="1"/>
          <p:nvPr/>
        </p:nvSpPr>
        <p:spPr>
          <a:xfrm>
            <a:off x="899784" y="1807322"/>
            <a:ext cx="18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95B5E-7C65-40F4-B33C-D3A8072C010A}"/>
              </a:ext>
            </a:extLst>
          </p:cNvPr>
          <p:cNvSpPr txBox="1"/>
          <p:nvPr/>
        </p:nvSpPr>
        <p:spPr>
          <a:xfrm>
            <a:off x="6612364" y="3987214"/>
            <a:ext cx="181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6B7BA-F4EC-4A79-9EE4-FE18CEF11E02}"/>
              </a:ext>
            </a:extLst>
          </p:cNvPr>
          <p:cNvSpPr txBox="1"/>
          <p:nvPr/>
        </p:nvSpPr>
        <p:spPr>
          <a:xfrm>
            <a:off x="6601850" y="1807322"/>
            <a:ext cx="18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B7E0D-0E5D-492E-AAA2-D9AF166E8EDA}"/>
              </a:ext>
            </a:extLst>
          </p:cNvPr>
          <p:cNvSpPr txBox="1"/>
          <p:nvPr/>
        </p:nvSpPr>
        <p:spPr>
          <a:xfrm>
            <a:off x="3761331" y="3987214"/>
            <a:ext cx="181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26F51-65F0-4AF7-960F-8A4426DA939C}"/>
              </a:ext>
            </a:extLst>
          </p:cNvPr>
          <p:cNvSpPr txBox="1"/>
          <p:nvPr/>
        </p:nvSpPr>
        <p:spPr>
          <a:xfrm>
            <a:off x="3750817" y="1807322"/>
            <a:ext cx="18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2335E-EEE4-49AB-893A-C60D7D107DC3}"/>
              </a:ext>
            </a:extLst>
          </p:cNvPr>
          <p:cNvSpPr txBox="1"/>
          <p:nvPr/>
        </p:nvSpPr>
        <p:spPr>
          <a:xfrm>
            <a:off x="9463398" y="3987214"/>
            <a:ext cx="181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FCF52-DD44-4FB7-ADB6-59A46E843248}"/>
              </a:ext>
            </a:extLst>
          </p:cNvPr>
          <p:cNvSpPr txBox="1"/>
          <p:nvPr/>
        </p:nvSpPr>
        <p:spPr>
          <a:xfrm>
            <a:off x="9452884" y="1807322"/>
            <a:ext cx="18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0E12C7BF-8CF3-4C6F-B4B9-4DB28945AFB3}"/>
              </a:ext>
            </a:extLst>
          </p:cNvPr>
          <p:cNvSpPr/>
          <p:nvPr/>
        </p:nvSpPr>
        <p:spPr>
          <a:xfrm rot="16200000">
            <a:off x="4453600" y="2950171"/>
            <a:ext cx="438067" cy="52229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2D24EAF3-A340-4B64-BAE9-C4D81235B886}"/>
              </a:ext>
            </a:extLst>
          </p:cNvPr>
          <p:cNvSpPr/>
          <p:nvPr/>
        </p:nvSpPr>
        <p:spPr>
          <a:xfrm>
            <a:off x="7292122" y="2965868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3DB0384-568A-47E6-9CBB-5396C0C3A610}"/>
              </a:ext>
            </a:extLst>
          </p:cNvPr>
          <p:cNvSpPr/>
          <p:nvPr/>
        </p:nvSpPr>
        <p:spPr>
          <a:xfrm>
            <a:off x="1569008" y="3078425"/>
            <a:ext cx="505185" cy="332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8ADA0244-9C9B-4442-8EED-D2504B1A9A03}"/>
              </a:ext>
            </a:extLst>
          </p:cNvPr>
          <p:cNvSpPr/>
          <p:nvPr/>
        </p:nvSpPr>
        <p:spPr>
          <a:xfrm>
            <a:off x="10121403" y="2942053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5E7C36-B8E3-4564-BE20-17D0CC5E271B}"/>
              </a:ext>
            </a:extLst>
          </p:cNvPr>
          <p:cNvSpPr txBox="1"/>
          <p:nvPr/>
        </p:nvSpPr>
        <p:spPr>
          <a:xfrm>
            <a:off x="1372416" y="2460858"/>
            <a:ext cx="89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F8F45-EC00-4199-8736-7FD7E6DBC3CC}"/>
              </a:ext>
            </a:extLst>
          </p:cNvPr>
          <p:cNvSpPr txBox="1"/>
          <p:nvPr/>
        </p:nvSpPr>
        <p:spPr>
          <a:xfrm>
            <a:off x="4223449" y="2460858"/>
            <a:ext cx="89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69AE66-43B3-4F7E-A34E-D885DC15DC18}"/>
              </a:ext>
            </a:extLst>
          </p:cNvPr>
          <p:cNvSpPr txBox="1"/>
          <p:nvPr/>
        </p:nvSpPr>
        <p:spPr>
          <a:xfrm>
            <a:off x="7074482" y="2460858"/>
            <a:ext cx="89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31DAC8-02E2-4DBC-89F4-B086A4B44D2E}"/>
              </a:ext>
            </a:extLst>
          </p:cNvPr>
          <p:cNvSpPr txBox="1"/>
          <p:nvPr/>
        </p:nvSpPr>
        <p:spPr>
          <a:xfrm>
            <a:off x="9925516" y="2460858"/>
            <a:ext cx="89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F8C0F83-7715-4174-9F50-E48705FCBA8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0" y="2870440"/>
            <a:ext cx="12816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42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59B3CF-7DC0-45B4-AA49-753EB0D61DB2}"/>
              </a:ext>
            </a:extLst>
          </p:cNvPr>
          <p:cNvSpPr/>
          <p:nvPr/>
        </p:nvSpPr>
        <p:spPr>
          <a:xfrm>
            <a:off x="237461" y="212652"/>
            <a:ext cx="11717079" cy="6432698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289B-F58B-42AD-BD0C-27661CCAACCF}"/>
              </a:ext>
            </a:extLst>
          </p:cNvPr>
          <p:cNvSpPr txBox="1"/>
          <p:nvPr/>
        </p:nvSpPr>
        <p:spPr>
          <a:xfrm>
            <a:off x="548004" y="1268019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5301-7001-4263-B112-09C892C9BEFD}"/>
              </a:ext>
            </a:extLst>
          </p:cNvPr>
          <p:cNvSpPr txBox="1"/>
          <p:nvPr/>
        </p:nvSpPr>
        <p:spPr>
          <a:xfrm>
            <a:off x="767343" y="507197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676CF091-B64D-40E6-8F1D-E280FF9F293A}"/>
              </a:ext>
            </a:extLst>
          </p:cNvPr>
          <p:cNvGrpSpPr/>
          <p:nvPr/>
        </p:nvGrpSpPr>
        <p:grpSpPr>
          <a:xfrm>
            <a:off x="5958690" y="731936"/>
            <a:ext cx="2745095" cy="1295924"/>
            <a:chOff x="4571999" y="1832136"/>
            <a:chExt cx="1400582" cy="12959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96C3E-B9D5-4640-AA02-C70AB1ACB899}"/>
                </a:ext>
              </a:extLst>
            </p:cNvPr>
            <p:cNvSpPr txBox="1"/>
            <p:nvPr/>
          </p:nvSpPr>
          <p:spPr>
            <a:xfrm>
              <a:off x="4800633" y="2297063"/>
              <a:ext cx="1171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5E8EE7-CB00-48A4-AE3D-2CCD6CC44AD6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09AE5DBD-1D47-4794-B506-EC6D50A55F1F}"/>
              </a:ext>
            </a:extLst>
          </p:cNvPr>
          <p:cNvGrpSpPr/>
          <p:nvPr/>
        </p:nvGrpSpPr>
        <p:grpSpPr>
          <a:xfrm>
            <a:off x="5958690" y="2198052"/>
            <a:ext cx="2745095" cy="1295924"/>
            <a:chOff x="4571999" y="1832136"/>
            <a:chExt cx="1400582" cy="12959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4A474E-4F70-41E4-95B9-62567D3DD22A}"/>
                </a:ext>
              </a:extLst>
            </p:cNvPr>
            <p:cNvSpPr txBox="1"/>
            <p:nvPr/>
          </p:nvSpPr>
          <p:spPr>
            <a:xfrm>
              <a:off x="4800633" y="2297063"/>
              <a:ext cx="1171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81859-047D-47EF-9582-1465E99070A7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4D1C2901-F7F1-4944-B5CD-787B64B557D0}"/>
              </a:ext>
            </a:extLst>
          </p:cNvPr>
          <p:cNvGrpSpPr/>
          <p:nvPr/>
        </p:nvGrpSpPr>
        <p:grpSpPr>
          <a:xfrm>
            <a:off x="8823127" y="1464994"/>
            <a:ext cx="2745095" cy="1295924"/>
            <a:chOff x="4571999" y="1832136"/>
            <a:chExt cx="1400582" cy="12959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CE2141-BECB-4D6C-A2DC-8565C53C5DCF}"/>
                </a:ext>
              </a:extLst>
            </p:cNvPr>
            <p:cNvSpPr txBox="1"/>
            <p:nvPr/>
          </p:nvSpPr>
          <p:spPr>
            <a:xfrm>
              <a:off x="4800633" y="2297063"/>
              <a:ext cx="1171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7FB740-39AC-4304-914B-C7ABB825BEDD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AC99C6E8-3C43-4BFD-AD83-AAE2AC532EBF}"/>
              </a:ext>
            </a:extLst>
          </p:cNvPr>
          <p:cNvGrpSpPr/>
          <p:nvPr/>
        </p:nvGrpSpPr>
        <p:grpSpPr>
          <a:xfrm>
            <a:off x="8823127" y="2931109"/>
            <a:ext cx="2745095" cy="1295924"/>
            <a:chOff x="4571999" y="1832136"/>
            <a:chExt cx="1400582" cy="12959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4BBCAC-D0C1-4D9D-8958-FAFB0BE0D5EE}"/>
                </a:ext>
              </a:extLst>
            </p:cNvPr>
            <p:cNvSpPr txBox="1"/>
            <p:nvPr/>
          </p:nvSpPr>
          <p:spPr>
            <a:xfrm>
              <a:off x="4800633" y="2297063"/>
              <a:ext cx="1171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E01B26-DEED-4175-997B-5A31D08A7AFC}"/>
                </a:ext>
              </a:extLst>
            </p:cNvPr>
            <p:cNvSpPr txBox="1"/>
            <p:nvPr/>
          </p:nvSpPr>
          <p:spPr>
            <a:xfrm>
              <a:off x="4571999" y="1832136"/>
              <a:ext cx="93763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3EA933-BE4C-4E83-8FC5-CC74F9ED8CBC}"/>
              </a:ext>
            </a:extLst>
          </p:cNvPr>
          <p:cNvSpPr txBox="1"/>
          <p:nvPr/>
        </p:nvSpPr>
        <p:spPr>
          <a:xfrm>
            <a:off x="6255983" y="5009026"/>
            <a:ext cx="4895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915887" y="2084017"/>
            <a:ext cx="287382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69692F-61F8-4E57-8A7B-48E8CA56841C}"/>
              </a:ext>
            </a:extLst>
          </p:cNvPr>
          <p:cNvGrpSpPr/>
          <p:nvPr/>
        </p:nvGrpSpPr>
        <p:grpSpPr>
          <a:xfrm>
            <a:off x="5084539" y="1369262"/>
            <a:ext cx="1507552" cy="560249"/>
            <a:chOff x="4245273" y="3633491"/>
            <a:chExt cx="1507552" cy="560249"/>
          </a:xfrm>
        </p:grpSpPr>
        <p:pic>
          <p:nvPicPr>
            <p:cNvPr id="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8D7F717-7010-4B95-82F9-AC8EF6B3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45273" y="3838343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9D7CEB-BAEA-4DBE-8E18-0D13609BA713}"/>
                </a:ext>
              </a:extLst>
            </p:cNvPr>
            <p:cNvSpPr txBox="1"/>
            <p:nvPr/>
          </p:nvSpPr>
          <p:spPr>
            <a:xfrm>
              <a:off x="4655553" y="3633491"/>
              <a:ext cx="686990" cy="418413"/>
            </a:xfrm>
            <a:custGeom>
              <a:avLst/>
              <a:gdLst>
                <a:gd name="connsiteX0" fmla="*/ 602158 w 686990"/>
                <a:gd name="connsiteY0" fmla="*/ 0 h 418413"/>
                <a:gd name="connsiteX1" fmla="*/ 686990 w 686990"/>
                <a:gd name="connsiteY1" fmla="*/ 0 h 418413"/>
                <a:gd name="connsiteX2" fmla="*/ 686990 w 686990"/>
                <a:gd name="connsiteY2" fmla="*/ 418413 h 418413"/>
                <a:gd name="connsiteX3" fmla="*/ 582439 w 686990"/>
                <a:gd name="connsiteY3" fmla="*/ 418413 h 418413"/>
                <a:gd name="connsiteX4" fmla="*/ 582439 w 686990"/>
                <a:gd name="connsiteY4" fmla="*/ 153665 h 418413"/>
                <a:gd name="connsiteX5" fmla="*/ 447377 w 686990"/>
                <a:gd name="connsiteY5" fmla="*/ 232916 h 418413"/>
                <a:gd name="connsiteX6" fmla="*/ 447377 w 686990"/>
                <a:gd name="connsiteY6" fmla="*/ 138038 h 418413"/>
                <a:gd name="connsiteX7" fmla="*/ 536302 w 686990"/>
                <a:gd name="connsiteY7" fmla="*/ 87250 h 418413"/>
                <a:gd name="connsiteX8" fmla="*/ 602158 w 686990"/>
                <a:gd name="connsiteY8" fmla="*/ 0 h 418413"/>
                <a:gd name="connsiteX9" fmla="*/ 177105 w 686990"/>
                <a:gd name="connsiteY9" fmla="*/ 0 h 418413"/>
                <a:gd name="connsiteX10" fmla="*/ 301005 w 686990"/>
                <a:gd name="connsiteY10" fmla="*/ 56554 h 418413"/>
                <a:gd name="connsiteX11" fmla="*/ 354211 w 686990"/>
                <a:gd name="connsiteY11" fmla="*/ 278680 h 418413"/>
                <a:gd name="connsiteX12" fmla="*/ 340817 w 686990"/>
                <a:gd name="connsiteY12" fmla="*/ 411696 h 418413"/>
                <a:gd name="connsiteX13" fmla="*/ 338575 w 686990"/>
                <a:gd name="connsiteY13" fmla="*/ 418413 h 418413"/>
                <a:gd name="connsiteX14" fmla="*/ 232708 w 686990"/>
                <a:gd name="connsiteY14" fmla="*/ 418413 h 418413"/>
                <a:gd name="connsiteX15" fmla="*/ 234032 w 686990"/>
                <a:gd name="connsiteY15" fmla="*/ 414858 h 418413"/>
                <a:gd name="connsiteX16" fmla="*/ 244822 w 686990"/>
                <a:gd name="connsiteY16" fmla="*/ 278680 h 418413"/>
                <a:gd name="connsiteX17" fmla="*/ 235148 w 686990"/>
                <a:gd name="connsiteY17" fmla="*/ 146781 h 418413"/>
                <a:gd name="connsiteX18" fmla="*/ 210778 w 686990"/>
                <a:gd name="connsiteY18" fmla="*/ 98784 h 418413"/>
                <a:gd name="connsiteX19" fmla="*/ 177105 w 686990"/>
                <a:gd name="connsiteY19" fmla="*/ 86692 h 418413"/>
                <a:gd name="connsiteX20" fmla="*/ 143247 w 686990"/>
                <a:gd name="connsiteY20" fmla="*/ 98784 h 418413"/>
                <a:gd name="connsiteX21" fmla="*/ 120178 w 686990"/>
                <a:gd name="connsiteY21" fmla="*/ 142130 h 418413"/>
                <a:gd name="connsiteX22" fmla="*/ 109388 w 686990"/>
                <a:gd name="connsiteY22" fmla="*/ 278680 h 418413"/>
                <a:gd name="connsiteX23" fmla="*/ 119062 w 686990"/>
                <a:gd name="connsiteY23" fmla="*/ 410579 h 418413"/>
                <a:gd name="connsiteX24" fmla="*/ 121925 w 686990"/>
                <a:gd name="connsiteY24" fmla="*/ 418413 h 418413"/>
                <a:gd name="connsiteX25" fmla="*/ 14628 w 686990"/>
                <a:gd name="connsiteY25" fmla="*/ 418413 h 418413"/>
                <a:gd name="connsiteX26" fmla="*/ 12186 w 686990"/>
                <a:gd name="connsiteY26" fmla="*/ 410626 h 418413"/>
                <a:gd name="connsiteX27" fmla="*/ 0 w 686990"/>
                <a:gd name="connsiteY27" fmla="*/ 277564 h 418413"/>
                <a:gd name="connsiteX28" fmla="*/ 53578 w 686990"/>
                <a:gd name="connsiteY28" fmla="*/ 55810 h 418413"/>
                <a:gd name="connsiteX29" fmla="*/ 177105 w 686990"/>
                <a:gd name="connsiteY29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86990" h="418413">
                  <a:moveTo>
                    <a:pt x="602158" y="0"/>
                  </a:moveTo>
                  <a:lnTo>
                    <a:pt x="686990" y="0"/>
                  </a:lnTo>
                  <a:lnTo>
                    <a:pt x="686990" y="418413"/>
                  </a:lnTo>
                  <a:lnTo>
                    <a:pt x="582439" y="418413"/>
                  </a:lnTo>
                  <a:lnTo>
                    <a:pt x="582439" y="153665"/>
                  </a:lnTo>
                  <a:cubicBezTo>
                    <a:pt x="544239" y="189383"/>
                    <a:pt x="499219" y="215800"/>
                    <a:pt x="447377" y="232916"/>
                  </a:cubicBezTo>
                  <a:lnTo>
                    <a:pt x="447377" y="138038"/>
                  </a:lnTo>
                  <a:cubicBezTo>
                    <a:pt x="474662" y="129108"/>
                    <a:pt x="504304" y="112179"/>
                    <a:pt x="536302" y="87250"/>
                  </a:cubicBezTo>
                  <a:cubicBezTo>
                    <a:pt x="568300" y="62321"/>
                    <a:pt x="590252" y="33238"/>
                    <a:pt x="602158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7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4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58405-6C62-44BF-82DF-BBD0D60509FF}"/>
              </a:ext>
            </a:extLst>
          </p:cNvPr>
          <p:cNvGrpSpPr/>
          <p:nvPr/>
        </p:nvGrpSpPr>
        <p:grpSpPr>
          <a:xfrm>
            <a:off x="7929501" y="1369262"/>
            <a:ext cx="1507552" cy="560250"/>
            <a:chOff x="7229417" y="3633491"/>
            <a:chExt cx="1507552" cy="560250"/>
          </a:xfrm>
        </p:grpSpPr>
        <p:pic>
          <p:nvPicPr>
            <p:cNvPr id="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64C82430-F4B9-4F55-ADCA-E4E5D753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229417" y="3838344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7E5C8E-88C4-45F6-934B-6CCE1318C3FA}"/>
                </a:ext>
              </a:extLst>
            </p:cNvPr>
            <p:cNvSpPr txBox="1"/>
            <p:nvPr/>
          </p:nvSpPr>
          <p:spPr>
            <a:xfrm>
              <a:off x="7596910" y="3633491"/>
              <a:ext cx="772567" cy="418413"/>
            </a:xfrm>
            <a:custGeom>
              <a:avLst/>
              <a:gdLst>
                <a:gd name="connsiteX0" fmla="*/ 599554 w 772567"/>
                <a:gd name="connsiteY0" fmla="*/ 0 h 418413"/>
                <a:gd name="connsiteX1" fmla="*/ 726430 w 772567"/>
                <a:gd name="connsiteY1" fmla="*/ 43532 h 418413"/>
                <a:gd name="connsiteX2" fmla="*/ 772567 w 772567"/>
                <a:gd name="connsiteY2" fmla="*/ 151804 h 418413"/>
                <a:gd name="connsiteX3" fmla="*/ 759358 w 772567"/>
                <a:gd name="connsiteY3" fmla="*/ 221940 h 418413"/>
                <a:gd name="connsiteX4" fmla="*/ 717500 w 772567"/>
                <a:gd name="connsiteY4" fmla="*/ 291703 h 418413"/>
                <a:gd name="connsiteX5" fmla="*/ 649039 w 772567"/>
                <a:gd name="connsiteY5" fmla="*/ 361280 h 418413"/>
                <a:gd name="connsiteX6" fmla="*/ 608623 w 772567"/>
                <a:gd name="connsiteY6" fmla="*/ 399045 h 418413"/>
                <a:gd name="connsiteX7" fmla="*/ 589455 w 772567"/>
                <a:gd name="connsiteY7" fmla="*/ 418413 h 418413"/>
                <a:gd name="connsiteX8" fmla="*/ 461028 w 772567"/>
                <a:gd name="connsiteY8" fmla="*/ 418413 h 418413"/>
                <a:gd name="connsiteX9" fmla="*/ 486073 w 772567"/>
                <a:gd name="connsiteY9" fmla="*/ 385976 h 418413"/>
                <a:gd name="connsiteX10" fmla="*/ 559370 w 772567"/>
                <a:gd name="connsiteY10" fmla="*/ 312539 h 418413"/>
                <a:gd name="connsiteX11" fmla="*/ 646063 w 772567"/>
                <a:gd name="connsiteY11" fmla="*/ 223242 h 418413"/>
                <a:gd name="connsiteX12" fmla="*/ 667643 w 772567"/>
                <a:gd name="connsiteY12" fmla="*/ 159246 h 418413"/>
                <a:gd name="connsiteX13" fmla="*/ 648853 w 772567"/>
                <a:gd name="connsiteY13" fmla="*/ 105482 h 418413"/>
                <a:gd name="connsiteX14" fmla="*/ 596949 w 772567"/>
                <a:gd name="connsiteY14" fmla="*/ 86692 h 418413"/>
                <a:gd name="connsiteX15" fmla="*/ 544859 w 772567"/>
                <a:gd name="connsiteY15" fmla="*/ 106412 h 418413"/>
                <a:gd name="connsiteX16" fmla="*/ 522535 w 772567"/>
                <a:gd name="connsiteY16" fmla="*/ 171896 h 418413"/>
                <a:gd name="connsiteX17" fmla="*/ 418356 w 772567"/>
                <a:gd name="connsiteY17" fmla="*/ 161478 h 418413"/>
                <a:gd name="connsiteX18" fmla="*/ 476771 w 772567"/>
                <a:gd name="connsiteY18" fmla="*/ 37579 h 418413"/>
                <a:gd name="connsiteX19" fmla="*/ 599554 w 772567"/>
                <a:gd name="connsiteY19" fmla="*/ 0 h 418413"/>
                <a:gd name="connsiteX20" fmla="*/ 177105 w 772567"/>
                <a:gd name="connsiteY20" fmla="*/ 0 h 418413"/>
                <a:gd name="connsiteX21" fmla="*/ 301005 w 772567"/>
                <a:gd name="connsiteY21" fmla="*/ 56554 h 418413"/>
                <a:gd name="connsiteX22" fmla="*/ 354211 w 772567"/>
                <a:gd name="connsiteY22" fmla="*/ 278680 h 418413"/>
                <a:gd name="connsiteX23" fmla="*/ 340816 w 772567"/>
                <a:gd name="connsiteY23" fmla="*/ 411696 h 418413"/>
                <a:gd name="connsiteX24" fmla="*/ 338575 w 772567"/>
                <a:gd name="connsiteY24" fmla="*/ 418413 h 418413"/>
                <a:gd name="connsiteX25" fmla="*/ 232708 w 772567"/>
                <a:gd name="connsiteY25" fmla="*/ 418413 h 418413"/>
                <a:gd name="connsiteX26" fmla="*/ 234032 w 772567"/>
                <a:gd name="connsiteY26" fmla="*/ 414858 h 418413"/>
                <a:gd name="connsiteX27" fmla="*/ 244822 w 772567"/>
                <a:gd name="connsiteY27" fmla="*/ 278680 h 418413"/>
                <a:gd name="connsiteX28" fmla="*/ 235148 w 772567"/>
                <a:gd name="connsiteY28" fmla="*/ 146781 h 418413"/>
                <a:gd name="connsiteX29" fmla="*/ 210778 w 772567"/>
                <a:gd name="connsiteY29" fmla="*/ 98784 h 418413"/>
                <a:gd name="connsiteX30" fmla="*/ 177105 w 772567"/>
                <a:gd name="connsiteY30" fmla="*/ 86692 h 418413"/>
                <a:gd name="connsiteX31" fmla="*/ 143247 w 772567"/>
                <a:gd name="connsiteY31" fmla="*/ 98784 h 418413"/>
                <a:gd name="connsiteX32" fmla="*/ 120178 w 772567"/>
                <a:gd name="connsiteY32" fmla="*/ 142130 h 418413"/>
                <a:gd name="connsiteX33" fmla="*/ 109388 w 772567"/>
                <a:gd name="connsiteY33" fmla="*/ 278680 h 418413"/>
                <a:gd name="connsiteX34" fmla="*/ 119062 w 772567"/>
                <a:gd name="connsiteY34" fmla="*/ 410579 h 418413"/>
                <a:gd name="connsiteX35" fmla="*/ 121925 w 772567"/>
                <a:gd name="connsiteY35" fmla="*/ 418413 h 418413"/>
                <a:gd name="connsiteX36" fmla="*/ 14628 w 772567"/>
                <a:gd name="connsiteY36" fmla="*/ 418413 h 418413"/>
                <a:gd name="connsiteX37" fmla="*/ 12186 w 772567"/>
                <a:gd name="connsiteY37" fmla="*/ 410626 h 418413"/>
                <a:gd name="connsiteX38" fmla="*/ 0 w 772567"/>
                <a:gd name="connsiteY38" fmla="*/ 277564 h 418413"/>
                <a:gd name="connsiteX39" fmla="*/ 53578 w 772567"/>
                <a:gd name="connsiteY39" fmla="*/ 55810 h 418413"/>
                <a:gd name="connsiteX40" fmla="*/ 177105 w 772567"/>
                <a:gd name="connsiteY40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2567" h="418413">
                  <a:moveTo>
                    <a:pt x="599554" y="0"/>
                  </a:moveTo>
                  <a:cubicBezTo>
                    <a:pt x="653380" y="0"/>
                    <a:pt x="695672" y="14510"/>
                    <a:pt x="726430" y="43532"/>
                  </a:cubicBezTo>
                  <a:cubicBezTo>
                    <a:pt x="757188" y="72553"/>
                    <a:pt x="772567" y="108644"/>
                    <a:pt x="772567" y="151804"/>
                  </a:cubicBezTo>
                  <a:cubicBezTo>
                    <a:pt x="772567" y="176361"/>
                    <a:pt x="768164" y="199739"/>
                    <a:pt x="759358" y="221940"/>
                  </a:cubicBezTo>
                  <a:cubicBezTo>
                    <a:pt x="750552" y="244140"/>
                    <a:pt x="736600" y="267394"/>
                    <a:pt x="717500" y="291703"/>
                  </a:cubicBezTo>
                  <a:cubicBezTo>
                    <a:pt x="704850" y="307826"/>
                    <a:pt x="682029" y="331018"/>
                    <a:pt x="649039" y="361280"/>
                  </a:cubicBezTo>
                  <a:cubicBezTo>
                    <a:pt x="632544" y="376411"/>
                    <a:pt x="619072" y="388999"/>
                    <a:pt x="608623" y="399045"/>
                  </a:cubicBezTo>
                  <a:lnTo>
                    <a:pt x="589455" y="418413"/>
                  </a:lnTo>
                  <a:lnTo>
                    <a:pt x="461028" y="418413"/>
                  </a:lnTo>
                  <a:lnTo>
                    <a:pt x="486073" y="385976"/>
                  </a:lnTo>
                  <a:cubicBezTo>
                    <a:pt x="505668" y="364179"/>
                    <a:pt x="530101" y="339700"/>
                    <a:pt x="559370" y="312539"/>
                  </a:cubicBezTo>
                  <a:cubicBezTo>
                    <a:pt x="606499" y="268634"/>
                    <a:pt x="635397" y="238869"/>
                    <a:pt x="646063" y="223242"/>
                  </a:cubicBezTo>
                  <a:cubicBezTo>
                    <a:pt x="660449" y="201662"/>
                    <a:pt x="667643" y="180330"/>
                    <a:pt x="667643" y="159246"/>
                  </a:cubicBezTo>
                  <a:cubicBezTo>
                    <a:pt x="667643" y="135929"/>
                    <a:pt x="661379" y="118008"/>
                    <a:pt x="648853" y="105482"/>
                  </a:cubicBezTo>
                  <a:cubicBezTo>
                    <a:pt x="636327" y="92955"/>
                    <a:pt x="619025" y="86692"/>
                    <a:pt x="596949" y="86692"/>
                  </a:cubicBezTo>
                  <a:cubicBezTo>
                    <a:pt x="575121" y="86692"/>
                    <a:pt x="557758" y="93265"/>
                    <a:pt x="544859" y="106412"/>
                  </a:cubicBezTo>
                  <a:cubicBezTo>
                    <a:pt x="531961" y="119558"/>
                    <a:pt x="524520" y="141386"/>
                    <a:pt x="522535" y="171896"/>
                  </a:cubicBezTo>
                  <a:lnTo>
                    <a:pt x="418356" y="161478"/>
                  </a:lnTo>
                  <a:cubicBezTo>
                    <a:pt x="424557" y="103931"/>
                    <a:pt x="444028" y="62631"/>
                    <a:pt x="476771" y="37579"/>
                  </a:cubicBezTo>
                  <a:cubicBezTo>
                    <a:pt x="509513" y="12526"/>
                    <a:pt x="550441" y="0"/>
                    <a:pt x="599554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6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C421B6-3BBB-4724-A60B-D6046FC32A88}"/>
              </a:ext>
            </a:extLst>
          </p:cNvPr>
          <p:cNvGrpSpPr/>
          <p:nvPr/>
        </p:nvGrpSpPr>
        <p:grpSpPr>
          <a:xfrm>
            <a:off x="5084539" y="3732465"/>
            <a:ext cx="1507552" cy="560250"/>
            <a:chOff x="5721865" y="3633491"/>
            <a:chExt cx="1507552" cy="560250"/>
          </a:xfrm>
        </p:grpSpPr>
        <p:pic>
          <p:nvPicPr>
            <p:cNvPr id="7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6D8F785F-2EC6-4D4D-9A18-2E573C96F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721865" y="3838344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208A7-61AD-42A7-8B11-58089A0F6CCD}"/>
                </a:ext>
              </a:extLst>
            </p:cNvPr>
            <p:cNvSpPr txBox="1"/>
            <p:nvPr/>
          </p:nvSpPr>
          <p:spPr>
            <a:xfrm>
              <a:off x="6086566" y="3633491"/>
              <a:ext cx="778148" cy="418413"/>
            </a:xfrm>
            <a:custGeom>
              <a:avLst/>
              <a:gdLst>
                <a:gd name="connsiteX0" fmla="*/ 516954 w 778148"/>
                <a:gd name="connsiteY0" fmla="*/ 390674 h 418413"/>
                <a:gd name="connsiteX1" fmla="*/ 524211 w 778148"/>
                <a:gd name="connsiteY1" fmla="*/ 418413 h 418413"/>
                <a:gd name="connsiteX2" fmla="*/ 420231 w 778148"/>
                <a:gd name="connsiteY2" fmla="*/ 418413 h 418413"/>
                <a:gd name="connsiteX3" fmla="*/ 415751 w 778148"/>
                <a:gd name="connsiteY3" fmla="*/ 402952 h 418413"/>
                <a:gd name="connsiteX4" fmla="*/ 591740 w 778148"/>
                <a:gd name="connsiteY4" fmla="*/ 0 h 418413"/>
                <a:gd name="connsiteX5" fmla="*/ 715268 w 778148"/>
                <a:gd name="connsiteY5" fmla="*/ 49113 h 418413"/>
                <a:gd name="connsiteX6" fmla="*/ 753591 w 778148"/>
                <a:gd name="connsiteY6" fmla="*/ 139898 h 418413"/>
                <a:gd name="connsiteX7" fmla="*/ 675084 w 778148"/>
                <a:gd name="connsiteY7" fmla="*/ 254496 h 418413"/>
                <a:gd name="connsiteX8" fmla="*/ 750056 w 778148"/>
                <a:gd name="connsiteY8" fmla="*/ 299516 h 418413"/>
                <a:gd name="connsiteX9" fmla="*/ 778148 w 778148"/>
                <a:gd name="connsiteY9" fmla="*/ 383976 h 418413"/>
                <a:gd name="connsiteX10" fmla="*/ 771357 w 778148"/>
                <a:gd name="connsiteY10" fmla="*/ 418413 h 418413"/>
                <a:gd name="connsiteX11" fmla="*/ 664588 w 778148"/>
                <a:gd name="connsiteY11" fmla="*/ 418413 h 418413"/>
                <a:gd name="connsiteX12" fmla="*/ 665457 w 778148"/>
                <a:gd name="connsiteY12" fmla="*/ 416905 h 418413"/>
                <a:gd name="connsiteX13" fmla="*/ 670991 w 778148"/>
                <a:gd name="connsiteY13" fmla="*/ 379511 h 418413"/>
                <a:gd name="connsiteX14" fmla="*/ 649783 w 778148"/>
                <a:gd name="connsiteY14" fmla="*/ 317004 h 418413"/>
                <a:gd name="connsiteX15" fmla="*/ 598066 w 778148"/>
                <a:gd name="connsiteY15" fmla="*/ 293935 h 418413"/>
                <a:gd name="connsiteX16" fmla="*/ 550068 w 778148"/>
                <a:gd name="connsiteY16" fmla="*/ 301749 h 418413"/>
                <a:gd name="connsiteX17" fmla="*/ 561603 w 778148"/>
                <a:gd name="connsiteY17" fmla="*/ 216545 h 418413"/>
                <a:gd name="connsiteX18" fmla="*/ 626343 w 778148"/>
                <a:gd name="connsiteY18" fmla="*/ 198127 h 418413"/>
                <a:gd name="connsiteX19" fmla="*/ 648667 w 778148"/>
                <a:gd name="connsiteY19" fmla="*/ 146223 h 418413"/>
                <a:gd name="connsiteX20" fmla="*/ 632296 w 778148"/>
                <a:gd name="connsiteY20" fmla="*/ 102319 h 418413"/>
                <a:gd name="connsiteX21" fmla="*/ 588764 w 778148"/>
                <a:gd name="connsiteY21" fmla="*/ 85948 h 418413"/>
                <a:gd name="connsiteX22" fmla="*/ 542999 w 778148"/>
                <a:gd name="connsiteY22" fmla="*/ 104551 h 418413"/>
                <a:gd name="connsiteX23" fmla="*/ 519931 w 778148"/>
                <a:gd name="connsiteY23" fmla="*/ 158874 h 418413"/>
                <a:gd name="connsiteX24" fmla="*/ 423565 w 778148"/>
                <a:gd name="connsiteY24" fmla="*/ 142503 h 418413"/>
                <a:gd name="connsiteX25" fmla="*/ 453888 w 778148"/>
                <a:gd name="connsiteY25" fmla="*/ 63438 h 418413"/>
                <a:gd name="connsiteX26" fmla="*/ 510443 w 778148"/>
                <a:gd name="connsiteY26" fmla="*/ 16929 h 418413"/>
                <a:gd name="connsiteX27" fmla="*/ 591740 w 778148"/>
                <a:gd name="connsiteY27" fmla="*/ 0 h 418413"/>
                <a:gd name="connsiteX28" fmla="*/ 177105 w 778148"/>
                <a:gd name="connsiteY28" fmla="*/ 0 h 418413"/>
                <a:gd name="connsiteX29" fmla="*/ 301005 w 778148"/>
                <a:gd name="connsiteY29" fmla="*/ 56554 h 418413"/>
                <a:gd name="connsiteX30" fmla="*/ 354211 w 778148"/>
                <a:gd name="connsiteY30" fmla="*/ 278680 h 418413"/>
                <a:gd name="connsiteX31" fmla="*/ 340817 w 778148"/>
                <a:gd name="connsiteY31" fmla="*/ 411696 h 418413"/>
                <a:gd name="connsiteX32" fmla="*/ 338575 w 778148"/>
                <a:gd name="connsiteY32" fmla="*/ 418413 h 418413"/>
                <a:gd name="connsiteX33" fmla="*/ 232708 w 778148"/>
                <a:gd name="connsiteY33" fmla="*/ 418413 h 418413"/>
                <a:gd name="connsiteX34" fmla="*/ 234032 w 778148"/>
                <a:gd name="connsiteY34" fmla="*/ 414858 h 418413"/>
                <a:gd name="connsiteX35" fmla="*/ 244822 w 778148"/>
                <a:gd name="connsiteY35" fmla="*/ 278680 h 418413"/>
                <a:gd name="connsiteX36" fmla="*/ 235148 w 778148"/>
                <a:gd name="connsiteY36" fmla="*/ 146781 h 418413"/>
                <a:gd name="connsiteX37" fmla="*/ 210778 w 778148"/>
                <a:gd name="connsiteY37" fmla="*/ 98784 h 418413"/>
                <a:gd name="connsiteX38" fmla="*/ 177105 w 778148"/>
                <a:gd name="connsiteY38" fmla="*/ 86692 h 418413"/>
                <a:gd name="connsiteX39" fmla="*/ 143247 w 778148"/>
                <a:gd name="connsiteY39" fmla="*/ 98784 h 418413"/>
                <a:gd name="connsiteX40" fmla="*/ 120178 w 778148"/>
                <a:gd name="connsiteY40" fmla="*/ 142130 h 418413"/>
                <a:gd name="connsiteX41" fmla="*/ 109388 w 778148"/>
                <a:gd name="connsiteY41" fmla="*/ 278680 h 418413"/>
                <a:gd name="connsiteX42" fmla="*/ 119062 w 778148"/>
                <a:gd name="connsiteY42" fmla="*/ 410579 h 418413"/>
                <a:gd name="connsiteX43" fmla="*/ 121925 w 778148"/>
                <a:gd name="connsiteY43" fmla="*/ 418413 h 418413"/>
                <a:gd name="connsiteX44" fmla="*/ 14628 w 778148"/>
                <a:gd name="connsiteY44" fmla="*/ 418413 h 418413"/>
                <a:gd name="connsiteX45" fmla="*/ 12186 w 778148"/>
                <a:gd name="connsiteY45" fmla="*/ 410626 h 418413"/>
                <a:gd name="connsiteX46" fmla="*/ 0 w 778148"/>
                <a:gd name="connsiteY46" fmla="*/ 277564 h 418413"/>
                <a:gd name="connsiteX47" fmla="*/ 53578 w 778148"/>
                <a:gd name="connsiteY47" fmla="*/ 55810 h 418413"/>
                <a:gd name="connsiteX48" fmla="*/ 177105 w 778148"/>
                <a:gd name="connsiteY48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78148" h="418413">
                  <a:moveTo>
                    <a:pt x="516954" y="390674"/>
                  </a:moveTo>
                  <a:lnTo>
                    <a:pt x="524211" y="418413"/>
                  </a:lnTo>
                  <a:lnTo>
                    <a:pt x="420231" y="418413"/>
                  </a:lnTo>
                  <a:lnTo>
                    <a:pt x="415751" y="402952"/>
                  </a:lnTo>
                  <a:close/>
                  <a:moveTo>
                    <a:pt x="591740" y="0"/>
                  </a:moveTo>
                  <a:cubicBezTo>
                    <a:pt x="643086" y="0"/>
                    <a:pt x="684262" y="16371"/>
                    <a:pt x="715268" y="49113"/>
                  </a:cubicBezTo>
                  <a:cubicBezTo>
                    <a:pt x="740816" y="75902"/>
                    <a:pt x="753591" y="106164"/>
                    <a:pt x="753591" y="139898"/>
                  </a:cubicBezTo>
                  <a:cubicBezTo>
                    <a:pt x="753591" y="187771"/>
                    <a:pt x="727422" y="225970"/>
                    <a:pt x="675084" y="254496"/>
                  </a:cubicBezTo>
                  <a:cubicBezTo>
                    <a:pt x="706338" y="261193"/>
                    <a:pt x="731329" y="276200"/>
                    <a:pt x="750056" y="299516"/>
                  </a:cubicBezTo>
                  <a:cubicBezTo>
                    <a:pt x="768784" y="322833"/>
                    <a:pt x="778148" y="350986"/>
                    <a:pt x="778148" y="383976"/>
                  </a:cubicBezTo>
                  <a:lnTo>
                    <a:pt x="771357" y="418413"/>
                  </a:lnTo>
                  <a:lnTo>
                    <a:pt x="664588" y="418413"/>
                  </a:lnTo>
                  <a:lnTo>
                    <a:pt x="665457" y="416905"/>
                  </a:lnTo>
                  <a:cubicBezTo>
                    <a:pt x="669147" y="405867"/>
                    <a:pt x="670991" y="393402"/>
                    <a:pt x="670991" y="379511"/>
                  </a:cubicBezTo>
                  <a:cubicBezTo>
                    <a:pt x="670991" y="353218"/>
                    <a:pt x="663922" y="332382"/>
                    <a:pt x="649783" y="317004"/>
                  </a:cubicBezTo>
                  <a:cubicBezTo>
                    <a:pt x="635645" y="301625"/>
                    <a:pt x="618405" y="293935"/>
                    <a:pt x="598066" y="293935"/>
                  </a:cubicBezTo>
                  <a:cubicBezTo>
                    <a:pt x="584671" y="293935"/>
                    <a:pt x="568672" y="296540"/>
                    <a:pt x="550068" y="301749"/>
                  </a:cubicBezTo>
                  <a:lnTo>
                    <a:pt x="561603" y="216545"/>
                  </a:lnTo>
                  <a:cubicBezTo>
                    <a:pt x="589880" y="217289"/>
                    <a:pt x="611460" y="211150"/>
                    <a:pt x="626343" y="198127"/>
                  </a:cubicBezTo>
                  <a:cubicBezTo>
                    <a:pt x="641226" y="185105"/>
                    <a:pt x="648667" y="167803"/>
                    <a:pt x="648667" y="146223"/>
                  </a:cubicBezTo>
                  <a:cubicBezTo>
                    <a:pt x="648667" y="127868"/>
                    <a:pt x="643210" y="113233"/>
                    <a:pt x="632296" y="102319"/>
                  </a:cubicBezTo>
                  <a:cubicBezTo>
                    <a:pt x="621382" y="91405"/>
                    <a:pt x="606871" y="85948"/>
                    <a:pt x="588764" y="85948"/>
                  </a:cubicBezTo>
                  <a:cubicBezTo>
                    <a:pt x="570904" y="85948"/>
                    <a:pt x="555650" y="92149"/>
                    <a:pt x="542999" y="104551"/>
                  </a:cubicBezTo>
                  <a:cubicBezTo>
                    <a:pt x="530349" y="116954"/>
                    <a:pt x="522659" y="135061"/>
                    <a:pt x="519931" y="158874"/>
                  </a:cubicBezTo>
                  <a:lnTo>
                    <a:pt x="423565" y="142503"/>
                  </a:lnTo>
                  <a:cubicBezTo>
                    <a:pt x="430262" y="109512"/>
                    <a:pt x="440370" y="83157"/>
                    <a:pt x="453888" y="63438"/>
                  </a:cubicBezTo>
                  <a:cubicBezTo>
                    <a:pt x="467407" y="43718"/>
                    <a:pt x="486258" y="28215"/>
                    <a:pt x="510443" y="16929"/>
                  </a:cubicBezTo>
                  <a:cubicBezTo>
                    <a:pt x="534628" y="5643"/>
                    <a:pt x="561727" y="0"/>
                    <a:pt x="591740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7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4DB0D-AF9D-46DD-AD4F-75F5D3DCB7D2}"/>
              </a:ext>
            </a:extLst>
          </p:cNvPr>
          <p:cNvGrpSpPr/>
          <p:nvPr/>
        </p:nvGrpSpPr>
        <p:grpSpPr>
          <a:xfrm>
            <a:off x="7929501" y="3732466"/>
            <a:ext cx="1507552" cy="560249"/>
            <a:chOff x="8443294" y="3633491"/>
            <a:chExt cx="1507552" cy="560249"/>
          </a:xfrm>
        </p:grpSpPr>
        <p:pic>
          <p:nvPicPr>
            <p:cNvPr id="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67119DC9-2872-435E-AE76-04FAFE067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43294" y="3838343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A87025-0E26-4EE3-AAFD-DF36A2DBA6FF}"/>
                </a:ext>
              </a:extLst>
            </p:cNvPr>
            <p:cNvSpPr txBox="1"/>
            <p:nvPr/>
          </p:nvSpPr>
          <p:spPr>
            <a:xfrm>
              <a:off x="8800369" y="3633491"/>
              <a:ext cx="793402" cy="418413"/>
            </a:xfrm>
            <a:custGeom>
              <a:avLst/>
              <a:gdLst>
                <a:gd name="connsiteX0" fmla="*/ 624483 w 793402"/>
                <a:gd name="connsiteY0" fmla="*/ 159618 h 418413"/>
                <a:gd name="connsiteX1" fmla="*/ 499095 w 793402"/>
                <a:gd name="connsiteY1" fmla="*/ 346025 h 418413"/>
                <a:gd name="connsiteX2" fmla="*/ 624483 w 793402"/>
                <a:gd name="connsiteY2" fmla="*/ 346025 h 418413"/>
                <a:gd name="connsiteX3" fmla="*/ 637877 w 793402"/>
                <a:gd name="connsiteY3" fmla="*/ 0 h 418413"/>
                <a:gd name="connsiteX4" fmla="*/ 725686 w 793402"/>
                <a:gd name="connsiteY4" fmla="*/ 0 h 418413"/>
                <a:gd name="connsiteX5" fmla="*/ 725686 w 793402"/>
                <a:gd name="connsiteY5" fmla="*/ 346025 h 418413"/>
                <a:gd name="connsiteX6" fmla="*/ 793402 w 793402"/>
                <a:gd name="connsiteY6" fmla="*/ 346025 h 418413"/>
                <a:gd name="connsiteX7" fmla="*/ 793402 w 793402"/>
                <a:gd name="connsiteY7" fmla="*/ 418413 h 418413"/>
                <a:gd name="connsiteX8" fmla="*/ 401240 w 793402"/>
                <a:gd name="connsiteY8" fmla="*/ 418413 h 418413"/>
                <a:gd name="connsiteX9" fmla="*/ 401240 w 793402"/>
                <a:gd name="connsiteY9" fmla="*/ 346397 h 418413"/>
                <a:gd name="connsiteX10" fmla="*/ 177105 w 793402"/>
                <a:gd name="connsiteY10" fmla="*/ 0 h 418413"/>
                <a:gd name="connsiteX11" fmla="*/ 301005 w 793402"/>
                <a:gd name="connsiteY11" fmla="*/ 56554 h 418413"/>
                <a:gd name="connsiteX12" fmla="*/ 354211 w 793402"/>
                <a:gd name="connsiteY12" fmla="*/ 278680 h 418413"/>
                <a:gd name="connsiteX13" fmla="*/ 340816 w 793402"/>
                <a:gd name="connsiteY13" fmla="*/ 411696 h 418413"/>
                <a:gd name="connsiteX14" fmla="*/ 338575 w 793402"/>
                <a:gd name="connsiteY14" fmla="*/ 418413 h 418413"/>
                <a:gd name="connsiteX15" fmla="*/ 232707 w 793402"/>
                <a:gd name="connsiteY15" fmla="*/ 418413 h 418413"/>
                <a:gd name="connsiteX16" fmla="*/ 234032 w 793402"/>
                <a:gd name="connsiteY16" fmla="*/ 414858 h 418413"/>
                <a:gd name="connsiteX17" fmla="*/ 244822 w 793402"/>
                <a:gd name="connsiteY17" fmla="*/ 278680 h 418413"/>
                <a:gd name="connsiteX18" fmla="*/ 235148 w 793402"/>
                <a:gd name="connsiteY18" fmla="*/ 146781 h 418413"/>
                <a:gd name="connsiteX19" fmla="*/ 210778 w 793402"/>
                <a:gd name="connsiteY19" fmla="*/ 98784 h 418413"/>
                <a:gd name="connsiteX20" fmla="*/ 177105 w 793402"/>
                <a:gd name="connsiteY20" fmla="*/ 86692 h 418413"/>
                <a:gd name="connsiteX21" fmla="*/ 143247 w 793402"/>
                <a:gd name="connsiteY21" fmla="*/ 98784 h 418413"/>
                <a:gd name="connsiteX22" fmla="*/ 120178 w 793402"/>
                <a:gd name="connsiteY22" fmla="*/ 142131 h 418413"/>
                <a:gd name="connsiteX23" fmla="*/ 109388 w 793402"/>
                <a:gd name="connsiteY23" fmla="*/ 278680 h 418413"/>
                <a:gd name="connsiteX24" fmla="*/ 119062 w 793402"/>
                <a:gd name="connsiteY24" fmla="*/ 410579 h 418413"/>
                <a:gd name="connsiteX25" fmla="*/ 121925 w 793402"/>
                <a:gd name="connsiteY25" fmla="*/ 418413 h 418413"/>
                <a:gd name="connsiteX26" fmla="*/ 14627 w 793402"/>
                <a:gd name="connsiteY26" fmla="*/ 418413 h 418413"/>
                <a:gd name="connsiteX27" fmla="*/ 12185 w 793402"/>
                <a:gd name="connsiteY27" fmla="*/ 410626 h 418413"/>
                <a:gd name="connsiteX28" fmla="*/ 0 w 793402"/>
                <a:gd name="connsiteY28" fmla="*/ 277564 h 418413"/>
                <a:gd name="connsiteX29" fmla="*/ 53578 w 793402"/>
                <a:gd name="connsiteY29" fmla="*/ 55810 h 418413"/>
                <a:gd name="connsiteX30" fmla="*/ 177105 w 793402"/>
                <a:gd name="connsiteY30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3402" h="418413">
                  <a:moveTo>
                    <a:pt x="624483" y="159618"/>
                  </a:moveTo>
                  <a:lnTo>
                    <a:pt x="499095" y="346025"/>
                  </a:lnTo>
                  <a:lnTo>
                    <a:pt x="624483" y="346025"/>
                  </a:lnTo>
                  <a:close/>
                  <a:moveTo>
                    <a:pt x="637877" y="0"/>
                  </a:moveTo>
                  <a:lnTo>
                    <a:pt x="725686" y="0"/>
                  </a:lnTo>
                  <a:lnTo>
                    <a:pt x="725686" y="346025"/>
                  </a:lnTo>
                  <a:lnTo>
                    <a:pt x="793402" y="346025"/>
                  </a:lnTo>
                  <a:lnTo>
                    <a:pt x="793402" y="418413"/>
                  </a:lnTo>
                  <a:lnTo>
                    <a:pt x="401240" y="418413"/>
                  </a:lnTo>
                  <a:lnTo>
                    <a:pt x="401240" y="346397"/>
                  </a:ln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6" y="411696"/>
                  </a:cubicBezTo>
                  <a:lnTo>
                    <a:pt x="338575" y="418413"/>
                  </a:lnTo>
                  <a:lnTo>
                    <a:pt x="232707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1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7" y="418413"/>
                  </a:lnTo>
                  <a:lnTo>
                    <a:pt x="12185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CD8841-A579-4D10-9673-210F23D0BDC5}"/>
              </a:ext>
            </a:extLst>
          </p:cNvPr>
          <p:cNvSpPr txBox="1"/>
          <p:nvPr/>
        </p:nvSpPr>
        <p:spPr>
          <a:xfrm>
            <a:off x="4612506" y="2020689"/>
            <a:ext cx="24516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32C9A-3927-4973-876F-B53F871D9516}"/>
              </a:ext>
            </a:extLst>
          </p:cNvPr>
          <p:cNvSpPr txBox="1"/>
          <p:nvPr/>
        </p:nvSpPr>
        <p:spPr>
          <a:xfrm>
            <a:off x="7457468" y="2020689"/>
            <a:ext cx="24516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61463-E147-4633-B7EF-75F9846D8522}"/>
              </a:ext>
            </a:extLst>
          </p:cNvPr>
          <p:cNvSpPr txBox="1"/>
          <p:nvPr/>
        </p:nvSpPr>
        <p:spPr>
          <a:xfrm>
            <a:off x="4612506" y="4379568"/>
            <a:ext cx="24516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83B24-40FC-43FF-ADB9-02C4E7C0DEB5}"/>
              </a:ext>
            </a:extLst>
          </p:cNvPr>
          <p:cNvSpPr txBox="1"/>
          <p:nvPr/>
        </p:nvSpPr>
        <p:spPr>
          <a:xfrm>
            <a:off x="7457468" y="4401902"/>
            <a:ext cx="24516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BE748FF2-595A-4E4D-9341-06D89874E3F0}"/>
              </a:ext>
            </a:extLst>
          </p:cNvPr>
          <p:cNvGrpSpPr/>
          <p:nvPr/>
        </p:nvGrpSpPr>
        <p:grpSpPr>
          <a:xfrm>
            <a:off x="9358133" y="4733618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9A2157-FC7F-498D-B694-FEE6FB0B56D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5466CA-39A5-463E-BA80-EC34A7A9A04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95938E78-180D-4E42-AFEF-8FA3F48F0E28}"/>
              </a:ext>
            </a:extLst>
          </p:cNvPr>
          <p:cNvGrpSpPr/>
          <p:nvPr/>
        </p:nvGrpSpPr>
        <p:grpSpPr>
          <a:xfrm>
            <a:off x="1025100" y="4733618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895C2D-76FA-454D-AC45-7E8E5EEE1A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D8DD0C-21D0-448A-A0AB-9F8FBD0FBE6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63">
            <a:extLst>
              <a:ext uri="{FF2B5EF4-FFF2-40B4-BE49-F238E27FC236}">
                <a16:creationId xmlns:a16="http://schemas.microsoft.com/office/drawing/2014/main" id="{21DD8FD4-A9F2-46E7-AAF2-E8FC7031D491}"/>
              </a:ext>
            </a:extLst>
          </p:cNvPr>
          <p:cNvGrpSpPr/>
          <p:nvPr/>
        </p:nvGrpSpPr>
        <p:grpSpPr>
          <a:xfrm>
            <a:off x="3100969" y="3852378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F23821-203E-46D0-B70F-53FEC84993A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11A1DF-235F-41A5-ADD5-A7C70F43D1B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66">
            <a:extLst>
              <a:ext uri="{FF2B5EF4-FFF2-40B4-BE49-F238E27FC236}">
                <a16:creationId xmlns:a16="http://schemas.microsoft.com/office/drawing/2014/main" id="{B07BBDBA-D958-4B11-B4E0-6893A68C6402}"/>
              </a:ext>
            </a:extLst>
          </p:cNvPr>
          <p:cNvGrpSpPr/>
          <p:nvPr/>
        </p:nvGrpSpPr>
        <p:grpSpPr>
          <a:xfrm>
            <a:off x="5176838" y="4733618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6EB629-7178-4138-AC8D-0864CBB02F15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71643E-F4BF-4397-94C7-07EDB48F2F07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69">
            <a:extLst>
              <a:ext uri="{FF2B5EF4-FFF2-40B4-BE49-F238E27FC236}">
                <a16:creationId xmlns:a16="http://schemas.microsoft.com/office/drawing/2014/main" id="{6F715E3D-1E4E-4965-B32A-91590F456111}"/>
              </a:ext>
            </a:extLst>
          </p:cNvPr>
          <p:cNvGrpSpPr/>
          <p:nvPr/>
        </p:nvGrpSpPr>
        <p:grpSpPr>
          <a:xfrm>
            <a:off x="7282262" y="3852378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410C7B-FA00-4163-BFE8-A8EC40A85CC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7065A-455B-4622-8953-B551403BF3F4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72D767-AF5A-408A-B9B2-4C1016C5CAA5}"/>
              </a:ext>
            </a:extLst>
          </p:cNvPr>
          <p:cNvGrpSpPr/>
          <p:nvPr/>
        </p:nvGrpSpPr>
        <p:grpSpPr>
          <a:xfrm>
            <a:off x="1116464" y="1591421"/>
            <a:ext cx="10155941" cy="2778607"/>
            <a:chOff x="1116464" y="1591421"/>
            <a:chExt cx="10155941" cy="2778607"/>
          </a:xfrm>
        </p:grpSpPr>
        <p:grpSp>
          <p:nvGrpSpPr>
            <p:cNvPr id="18" name="Group 72">
              <a:extLst>
                <a:ext uri="{FF2B5EF4-FFF2-40B4-BE49-F238E27FC236}">
                  <a16:creationId xmlns:a16="http://schemas.microsoft.com/office/drawing/2014/main" id="{E5C39306-5524-4743-A9C6-7E4B5AA35878}"/>
                </a:ext>
              </a:extLst>
            </p:cNvPr>
            <p:cNvGrpSpPr/>
            <p:nvPr/>
          </p:nvGrpSpPr>
          <p:grpSpPr>
            <a:xfrm>
              <a:off x="1116464" y="2574013"/>
              <a:ext cx="1705060" cy="1796015"/>
              <a:chOff x="1046128" y="2903197"/>
              <a:chExt cx="1705060" cy="1796015"/>
            </a:xfrm>
          </p:grpSpPr>
          <p:sp>
            <p:nvSpPr>
              <p:cNvPr id="19" name="Oval 73">
                <a:extLst>
                  <a:ext uri="{FF2B5EF4-FFF2-40B4-BE49-F238E27FC236}">
                    <a16:creationId xmlns:a16="http://schemas.microsoft.com/office/drawing/2014/main" id="{F6F5C3C9-F02F-40B7-9F8A-BA16548C7521}"/>
                  </a:ext>
                </a:extLst>
              </p:cNvPr>
              <p:cNvSpPr/>
              <p:nvPr/>
            </p:nvSpPr>
            <p:spPr>
              <a:xfrm>
                <a:off x="1046128" y="3066128"/>
                <a:ext cx="1633084" cy="163308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Oval 74">
                <a:extLst>
                  <a:ext uri="{FF2B5EF4-FFF2-40B4-BE49-F238E27FC236}">
                    <a16:creationId xmlns:a16="http://schemas.microsoft.com/office/drawing/2014/main" id="{BC1C773B-774C-4B9D-A713-9C598984C881}"/>
                  </a:ext>
                </a:extLst>
              </p:cNvPr>
              <p:cNvSpPr/>
              <p:nvPr/>
            </p:nvSpPr>
            <p:spPr>
              <a:xfrm>
                <a:off x="1940213" y="2903197"/>
                <a:ext cx="810975" cy="8109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75">
              <a:extLst>
                <a:ext uri="{FF2B5EF4-FFF2-40B4-BE49-F238E27FC236}">
                  <a16:creationId xmlns:a16="http://schemas.microsoft.com/office/drawing/2014/main" id="{47B2FEBF-4AD0-456B-859D-9AF9A4E97E66}"/>
                </a:ext>
              </a:extLst>
            </p:cNvPr>
            <p:cNvGrpSpPr/>
            <p:nvPr/>
          </p:nvGrpSpPr>
          <p:grpSpPr>
            <a:xfrm>
              <a:off x="3194998" y="1591422"/>
              <a:ext cx="1730833" cy="1879719"/>
              <a:chOff x="3124662" y="1920606"/>
              <a:chExt cx="1730833" cy="1879719"/>
            </a:xfrm>
          </p:grpSpPr>
          <p:sp>
            <p:nvSpPr>
              <p:cNvPr id="22" name="Oval 76">
                <a:extLst>
                  <a:ext uri="{FF2B5EF4-FFF2-40B4-BE49-F238E27FC236}">
                    <a16:creationId xmlns:a16="http://schemas.microsoft.com/office/drawing/2014/main" id="{7622B028-388E-4C9C-92C8-84A31B82071E}"/>
                  </a:ext>
                </a:extLst>
              </p:cNvPr>
              <p:cNvSpPr/>
              <p:nvPr/>
            </p:nvSpPr>
            <p:spPr>
              <a:xfrm>
                <a:off x="3124662" y="2167242"/>
                <a:ext cx="1633083" cy="163308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77">
                <a:extLst>
                  <a:ext uri="{FF2B5EF4-FFF2-40B4-BE49-F238E27FC236}">
                    <a16:creationId xmlns:a16="http://schemas.microsoft.com/office/drawing/2014/main" id="{0CB8F959-FEF3-40A5-87B9-C232BE69C378}"/>
                  </a:ext>
                </a:extLst>
              </p:cNvPr>
              <p:cNvSpPr/>
              <p:nvPr/>
            </p:nvSpPr>
            <p:spPr>
              <a:xfrm>
                <a:off x="4044520" y="1920606"/>
                <a:ext cx="810975" cy="8109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4" name="Group 78">
              <a:extLst>
                <a:ext uri="{FF2B5EF4-FFF2-40B4-BE49-F238E27FC236}">
                  <a16:creationId xmlns:a16="http://schemas.microsoft.com/office/drawing/2014/main" id="{70A625FE-16B7-44FB-A661-FEA4CBB4E1E4}"/>
                </a:ext>
              </a:extLst>
            </p:cNvPr>
            <p:cNvGrpSpPr/>
            <p:nvPr/>
          </p:nvGrpSpPr>
          <p:grpSpPr>
            <a:xfrm>
              <a:off x="5275170" y="2574014"/>
              <a:ext cx="1771861" cy="1796014"/>
              <a:chOff x="5204834" y="2903198"/>
              <a:chExt cx="1771861" cy="1796014"/>
            </a:xfrm>
          </p:grpSpPr>
          <p:sp>
            <p:nvSpPr>
              <p:cNvPr id="25" name="Oval 79">
                <a:extLst>
                  <a:ext uri="{FF2B5EF4-FFF2-40B4-BE49-F238E27FC236}">
                    <a16:creationId xmlns:a16="http://schemas.microsoft.com/office/drawing/2014/main" id="{8E8F21BC-63DE-4D47-8744-022186FA759B}"/>
                  </a:ext>
                </a:extLst>
              </p:cNvPr>
              <p:cNvSpPr/>
              <p:nvPr/>
            </p:nvSpPr>
            <p:spPr>
              <a:xfrm>
                <a:off x="5204834" y="3066128"/>
                <a:ext cx="1633084" cy="16330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80">
                <a:extLst>
                  <a:ext uri="{FF2B5EF4-FFF2-40B4-BE49-F238E27FC236}">
                    <a16:creationId xmlns:a16="http://schemas.microsoft.com/office/drawing/2014/main" id="{2C5EF1FE-3D08-4A4D-8AD1-066934283954}"/>
                  </a:ext>
                </a:extLst>
              </p:cNvPr>
              <p:cNvSpPr/>
              <p:nvPr/>
            </p:nvSpPr>
            <p:spPr>
              <a:xfrm>
                <a:off x="6165720" y="2903198"/>
                <a:ext cx="810975" cy="8109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7" name="Group 81">
              <a:extLst>
                <a:ext uri="{FF2B5EF4-FFF2-40B4-BE49-F238E27FC236}">
                  <a16:creationId xmlns:a16="http://schemas.microsoft.com/office/drawing/2014/main" id="{A02C66E0-1990-4733-85AE-F2E8FAD9A8D0}"/>
                </a:ext>
              </a:extLst>
            </p:cNvPr>
            <p:cNvGrpSpPr/>
            <p:nvPr/>
          </p:nvGrpSpPr>
          <p:grpSpPr>
            <a:xfrm>
              <a:off x="9449497" y="2574014"/>
              <a:ext cx="1822908" cy="1796014"/>
              <a:chOff x="9379161" y="2903198"/>
              <a:chExt cx="1822908" cy="1796014"/>
            </a:xfrm>
          </p:grpSpPr>
          <p:sp>
            <p:nvSpPr>
              <p:cNvPr id="28" name="Oval 82">
                <a:extLst>
                  <a:ext uri="{FF2B5EF4-FFF2-40B4-BE49-F238E27FC236}">
                    <a16:creationId xmlns:a16="http://schemas.microsoft.com/office/drawing/2014/main" id="{4091CBAB-CC1D-4081-90BC-C37615999529}"/>
                  </a:ext>
                </a:extLst>
              </p:cNvPr>
              <p:cNvSpPr/>
              <p:nvPr/>
            </p:nvSpPr>
            <p:spPr>
              <a:xfrm>
                <a:off x="9379161" y="3066129"/>
                <a:ext cx="1633084" cy="163308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83">
                <a:extLst>
                  <a:ext uri="{FF2B5EF4-FFF2-40B4-BE49-F238E27FC236}">
                    <a16:creationId xmlns:a16="http://schemas.microsoft.com/office/drawing/2014/main" id="{6A87297F-EE65-4ECA-926A-79503FB69777}"/>
                  </a:ext>
                </a:extLst>
              </p:cNvPr>
              <p:cNvSpPr/>
              <p:nvPr/>
            </p:nvSpPr>
            <p:spPr>
              <a:xfrm>
                <a:off x="10391094" y="2903198"/>
                <a:ext cx="810975" cy="8109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84">
              <a:extLst>
                <a:ext uri="{FF2B5EF4-FFF2-40B4-BE49-F238E27FC236}">
                  <a16:creationId xmlns:a16="http://schemas.microsoft.com/office/drawing/2014/main" id="{32B9CD53-6A2F-467B-BA5B-0CB25378583E}"/>
                </a:ext>
              </a:extLst>
            </p:cNvPr>
            <p:cNvGrpSpPr/>
            <p:nvPr/>
          </p:nvGrpSpPr>
          <p:grpSpPr>
            <a:xfrm>
              <a:off x="7355343" y="1591421"/>
              <a:ext cx="1747322" cy="1879720"/>
              <a:chOff x="7285007" y="1920605"/>
              <a:chExt cx="1747322" cy="1879720"/>
            </a:xfrm>
          </p:grpSpPr>
          <p:sp>
            <p:nvSpPr>
              <p:cNvPr id="31" name="Oval 85">
                <a:extLst>
                  <a:ext uri="{FF2B5EF4-FFF2-40B4-BE49-F238E27FC236}">
                    <a16:creationId xmlns:a16="http://schemas.microsoft.com/office/drawing/2014/main" id="{BE88547A-322D-4208-9F32-9F491F605812}"/>
                  </a:ext>
                </a:extLst>
              </p:cNvPr>
              <p:cNvSpPr/>
              <p:nvPr/>
            </p:nvSpPr>
            <p:spPr>
              <a:xfrm>
                <a:off x="7285007" y="2167241"/>
                <a:ext cx="1633084" cy="163308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86">
                <a:extLst>
                  <a:ext uri="{FF2B5EF4-FFF2-40B4-BE49-F238E27FC236}">
                    <a16:creationId xmlns:a16="http://schemas.microsoft.com/office/drawing/2014/main" id="{0D3EB1E9-D473-419D-9624-F961A2116F68}"/>
                  </a:ext>
                </a:extLst>
              </p:cNvPr>
              <p:cNvSpPr/>
              <p:nvPr/>
            </p:nvSpPr>
            <p:spPr>
              <a:xfrm>
                <a:off x="8221353" y="1920605"/>
                <a:ext cx="810976" cy="8109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BC2FBF4-55D0-4281-9F43-BAF70F027B17}"/>
              </a:ext>
            </a:extLst>
          </p:cNvPr>
          <p:cNvSpPr txBox="1"/>
          <p:nvPr/>
        </p:nvSpPr>
        <p:spPr>
          <a:xfrm>
            <a:off x="1425284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F8316-2721-4228-9B36-DA0FB0E7AEA8}"/>
              </a:ext>
            </a:extLst>
          </p:cNvPr>
          <p:cNvSpPr txBox="1"/>
          <p:nvPr/>
        </p:nvSpPr>
        <p:spPr>
          <a:xfrm>
            <a:off x="3508542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6D75C6-1F9C-4C9B-BD80-66F86156BE33}"/>
              </a:ext>
            </a:extLst>
          </p:cNvPr>
          <p:cNvSpPr txBox="1"/>
          <p:nvPr/>
        </p:nvSpPr>
        <p:spPr>
          <a:xfrm>
            <a:off x="5591800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53FA2B-C9BA-4758-B55C-C7C138E16974}"/>
              </a:ext>
            </a:extLst>
          </p:cNvPr>
          <p:cNvSpPr txBox="1"/>
          <p:nvPr/>
        </p:nvSpPr>
        <p:spPr>
          <a:xfrm>
            <a:off x="7675058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7611BA-0203-4664-A042-86268CFE87DA}"/>
              </a:ext>
            </a:extLst>
          </p:cNvPr>
          <p:cNvSpPr txBox="1"/>
          <p:nvPr/>
        </p:nvSpPr>
        <p:spPr>
          <a:xfrm>
            <a:off x="9758317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5E122B7A-3942-4440-9479-0ED1279CDEBF}"/>
              </a:ext>
            </a:extLst>
          </p:cNvPr>
          <p:cNvSpPr/>
          <p:nvPr/>
        </p:nvSpPr>
        <p:spPr>
          <a:xfrm>
            <a:off x="2263491" y="28463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57C66F06-F4C6-4729-9B3B-60F78B63DBCE}"/>
              </a:ext>
            </a:extLst>
          </p:cNvPr>
          <p:cNvSpPr/>
          <p:nvPr/>
        </p:nvSpPr>
        <p:spPr>
          <a:xfrm>
            <a:off x="10716581" y="28061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15144E8D-597F-469A-B2BC-BC97717D1E80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28098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F690ED63-7503-425B-839F-6E90FE2F7F4C}"/>
              </a:ext>
            </a:extLst>
          </p:cNvPr>
          <p:cNvSpPr/>
          <p:nvPr/>
        </p:nvSpPr>
        <p:spPr>
          <a:xfrm>
            <a:off x="4373209" y="18551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39F6835-9EC5-4971-8AA7-679E7753C583}"/>
              </a:ext>
            </a:extLst>
          </p:cNvPr>
          <p:cNvSpPr/>
          <p:nvPr/>
        </p:nvSpPr>
        <p:spPr>
          <a:xfrm>
            <a:off x="8539064" y="18522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3D235-54F4-4EB7-AF05-0F82FD8F410D}"/>
              </a:ext>
            </a:extLst>
          </p:cNvPr>
          <p:cNvSpPr txBox="1"/>
          <p:nvPr/>
        </p:nvSpPr>
        <p:spPr>
          <a:xfrm>
            <a:off x="7451926" y="2018694"/>
            <a:ext cx="25752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</a:rPr>
              <a:t>Main Contents</a:t>
            </a:r>
            <a:endParaRPr lang="ko-KR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09D1A00-4F48-4606-BC22-7E140FC5E42F}"/>
              </a:ext>
            </a:extLst>
          </p:cNvPr>
          <p:cNvSpPr/>
          <p:nvPr/>
        </p:nvSpPr>
        <p:spPr>
          <a:xfrm rot="2700000">
            <a:off x="1264464" y="4108508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862029-30A0-4602-BF42-812163023D48}"/>
              </a:ext>
            </a:extLst>
          </p:cNvPr>
          <p:cNvSpPr/>
          <p:nvPr/>
        </p:nvSpPr>
        <p:spPr>
          <a:xfrm>
            <a:off x="1955382" y="4063775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98250-38C6-4353-8660-147FA4AA6F32}"/>
              </a:ext>
            </a:extLst>
          </p:cNvPr>
          <p:cNvSpPr/>
          <p:nvPr/>
        </p:nvSpPr>
        <p:spPr>
          <a:xfrm>
            <a:off x="1955382" y="4776189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4F5433-7067-4777-9F01-B3EA13A4660C}"/>
              </a:ext>
            </a:extLst>
          </p:cNvPr>
          <p:cNvSpPr/>
          <p:nvPr/>
        </p:nvSpPr>
        <p:spPr>
          <a:xfrm>
            <a:off x="1955382" y="5488603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2EABD180-43A2-4A2C-AA56-D8A920483867}"/>
              </a:ext>
            </a:extLst>
          </p:cNvPr>
          <p:cNvSpPr/>
          <p:nvPr/>
        </p:nvSpPr>
        <p:spPr>
          <a:xfrm>
            <a:off x="1295850" y="5629444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25D2E2E-2AE5-4C97-8693-AE41C6DB057B}"/>
              </a:ext>
            </a:extLst>
          </p:cNvPr>
          <p:cNvSpPr/>
          <p:nvPr/>
        </p:nvSpPr>
        <p:spPr>
          <a:xfrm>
            <a:off x="1205606" y="4902473"/>
            <a:ext cx="420646" cy="3937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19A3ABF5-FF8C-417A-8A41-ABB392CE52EC}"/>
              </a:ext>
            </a:extLst>
          </p:cNvPr>
          <p:cNvSpPr/>
          <p:nvPr/>
        </p:nvSpPr>
        <p:spPr>
          <a:xfrm>
            <a:off x="783751" y="2978125"/>
            <a:ext cx="3893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0258D-D07E-4E64-BC2C-1343E5B650DB}"/>
              </a:ext>
            </a:extLst>
          </p:cNvPr>
          <p:cNvSpPr txBox="1"/>
          <p:nvPr/>
        </p:nvSpPr>
        <p:spPr>
          <a:xfrm>
            <a:off x="783751" y="1775727"/>
            <a:ext cx="3145552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Chart 1">
            <a:extLst>
              <a:ext uri="{FF2B5EF4-FFF2-40B4-BE49-F238E27FC236}">
                <a16:creationId xmlns:a16="http://schemas.microsoft.com/office/drawing/2014/main" id="{C3F32045-D93D-4161-8E97-67E6B2527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27434"/>
              </p:ext>
            </p:extLst>
          </p:nvPr>
        </p:nvGraphicFramePr>
        <p:xfrm>
          <a:off x="5023530" y="477792"/>
          <a:ext cx="6873196" cy="668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4C66DE0-D093-4198-A5A9-AC54A74399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F3CFE-D513-4641-86B2-2C5CA303FFFB}"/>
              </a:ext>
            </a:extLst>
          </p:cNvPr>
          <p:cNvSpPr/>
          <p:nvPr/>
        </p:nvSpPr>
        <p:spPr>
          <a:xfrm>
            <a:off x="1924050" y="1034186"/>
            <a:ext cx="3188298" cy="4547463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08BDB8D-F5B9-4CE0-9FCD-FFF895A3F889}"/>
              </a:ext>
            </a:extLst>
          </p:cNvPr>
          <p:cNvGrpSpPr/>
          <p:nvPr/>
        </p:nvGrpSpPr>
        <p:grpSpPr>
          <a:xfrm>
            <a:off x="6096000" y="1659156"/>
            <a:ext cx="4949228" cy="3539688"/>
            <a:chOff x="6096000" y="1951005"/>
            <a:chExt cx="4949228" cy="35396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97C588-2C6D-4BE6-B092-75390C237C9C}"/>
                </a:ext>
              </a:extLst>
            </p:cNvPr>
            <p:cNvSpPr txBox="1"/>
            <p:nvPr/>
          </p:nvSpPr>
          <p:spPr>
            <a:xfrm>
              <a:off x="6096000" y="2289688"/>
              <a:ext cx="4425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NO.1 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en-US" altLang="ko-KR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F944C1-6652-4367-8C82-E29314598995}"/>
                </a:ext>
              </a:extLst>
            </p:cNvPr>
            <p:cNvSpPr txBox="1"/>
            <p:nvPr/>
          </p:nvSpPr>
          <p:spPr>
            <a:xfrm>
              <a:off x="6096000" y="1951005"/>
              <a:ext cx="442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B2DF6-1711-45B0-90DE-C32D2F840035}"/>
                </a:ext>
              </a:extLst>
            </p:cNvPr>
            <p:cNvSpPr txBox="1"/>
            <p:nvPr/>
          </p:nvSpPr>
          <p:spPr>
            <a:xfrm>
              <a:off x="6096000" y="2813037"/>
              <a:ext cx="494922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4BF7DD-F3A5-456D-B34F-55304080236D}"/>
              </a:ext>
            </a:extLst>
          </p:cNvPr>
          <p:cNvSpPr txBox="1"/>
          <p:nvPr/>
        </p:nvSpPr>
        <p:spPr>
          <a:xfrm rot="16200000" flipH="1">
            <a:off x="-1451886" y="3044279"/>
            <a:ext cx="506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Success Business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id="{28B53CB6-65F1-4347-BDDC-317562DCC55D}"/>
              </a:ext>
            </a:extLst>
          </p:cNvPr>
          <p:cNvSpPr/>
          <p:nvPr/>
        </p:nvSpPr>
        <p:spPr>
          <a:xfrm>
            <a:off x="4618697" y="2434611"/>
            <a:ext cx="2954608" cy="2954608"/>
          </a:xfrm>
          <a:prstGeom prst="donut">
            <a:avLst>
              <a:gd name="adj" fmla="val 1691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78">
            <a:extLst>
              <a:ext uri="{FF2B5EF4-FFF2-40B4-BE49-F238E27FC236}">
                <a16:creationId xmlns:a16="http://schemas.microsoft.com/office/drawing/2014/main" id="{0AC5CD89-A72F-4A71-947B-117B91B5FA1C}"/>
              </a:ext>
            </a:extLst>
          </p:cNvPr>
          <p:cNvSpPr/>
          <p:nvPr/>
        </p:nvSpPr>
        <p:spPr>
          <a:xfrm>
            <a:off x="5210434" y="3026348"/>
            <a:ext cx="1771134" cy="177113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FB249B53-3139-4042-BCD9-BF2C1652575E}"/>
              </a:ext>
            </a:extLst>
          </p:cNvPr>
          <p:cNvSpPr/>
          <p:nvPr/>
        </p:nvSpPr>
        <p:spPr>
          <a:xfrm>
            <a:off x="4116149" y="1932063"/>
            <a:ext cx="3959702" cy="3959702"/>
          </a:xfrm>
          <a:prstGeom prst="donut">
            <a:avLst>
              <a:gd name="adj" fmla="val 80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6E3D7770-5A3A-42E2-9212-A34B0ABAEFFF}"/>
              </a:ext>
            </a:extLst>
          </p:cNvPr>
          <p:cNvGrpSpPr/>
          <p:nvPr/>
        </p:nvGrpSpPr>
        <p:grpSpPr>
          <a:xfrm rot="12600000">
            <a:off x="4742992" y="4669620"/>
            <a:ext cx="979049" cy="1469591"/>
            <a:chOff x="5093002" y="2426934"/>
            <a:chExt cx="2232248" cy="3350691"/>
          </a:xfrm>
          <a:solidFill>
            <a:schemeClr val="accent2"/>
          </a:solidFill>
        </p:grpSpPr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2DDBA155-92CF-4889-AAAF-2DCDE8C57667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4411BFF9-80B1-4716-A379-87966188AB06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666D225-F2F6-4AE3-BC2A-858BE2617B4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">
                <a:extLst>
                  <a:ext uri="{FF2B5EF4-FFF2-40B4-BE49-F238E27FC236}">
                    <a16:creationId xmlns:a16="http://schemas.microsoft.com/office/drawing/2014/main" id="{25DBF4D5-DC4D-47DA-8D74-69113FF7A985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:a16="http://schemas.microsoft.com/office/drawing/2014/main" id="{E562340B-5E37-4B64-8D17-016FC8A4E1AA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Block Arc 24">
              <a:extLst>
                <a:ext uri="{FF2B5EF4-FFF2-40B4-BE49-F238E27FC236}">
                  <a16:creationId xmlns:a16="http://schemas.microsoft.com/office/drawing/2014/main" id="{9844D7EB-5CD0-410F-A151-BED0B7B6FE4A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36A8CF05-C173-47F2-B033-FABDC91412D6}"/>
              </a:ext>
            </a:extLst>
          </p:cNvPr>
          <p:cNvGrpSpPr/>
          <p:nvPr/>
        </p:nvGrpSpPr>
        <p:grpSpPr>
          <a:xfrm rot="19800000">
            <a:off x="4752573" y="1666179"/>
            <a:ext cx="979049" cy="1469591"/>
            <a:chOff x="5093002" y="2426934"/>
            <a:chExt cx="2232248" cy="3350691"/>
          </a:xfrm>
          <a:solidFill>
            <a:schemeClr val="accent4"/>
          </a:solidFill>
        </p:grpSpPr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id="{0B1A5970-86EC-4D19-BA15-0E989D7B384A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090FDA41-5C3E-46C1-B29E-0888ED1A2559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DF5A6F41-F7D3-4060-B646-154E2054FEB8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96FF4F82-649E-47B3-AC4F-299C6A7D19F0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2C51A6F4-01AB-4938-BAFD-62FA502377CD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Block Arc 29">
              <a:extLst>
                <a:ext uri="{FF2B5EF4-FFF2-40B4-BE49-F238E27FC236}">
                  <a16:creationId xmlns:a16="http://schemas.microsoft.com/office/drawing/2014/main" id="{F06DC9E1-DF4C-47CA-B8FB-8A6C600E5CC1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34">
            <a:extLst>
              <a:ext uri="{FF2B5EF4-FFF2-40B4-BE49-F238E27FC236}">
                <a16:creationId xmlns:a16="http://schemas.microsoft.com/office/drawing/2014/main" id="{A6A9F13F-F597-4A59-909A-A689B009B7DB}"/>
              </a:ext>
            </a:extLst>
          </p:cNvPr>
          <p:cNvGrpSpPr/>
          <p:nvPr/>
        </p:nvGrpSpPr>
        <p:grpSpPr>
          <a:xfrm rot="16200000">
            <a:off x="3893127" y="3184900"/>
            <a:ext cx="979049" cy="1469591"/>
            <a:chOff x="5093002" y="2426934"/>
            <a:chExt cx="2232248" cy="3350691"/>
          </a:xfrm>
          <a:solidFill>
            <a:schemeClr val="accent5"/>
          </a:solidFill>
        </p:grpSpPr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4084CAC9-B6BE-4E19-B55B-B4EA6C3E2630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DA390D41-E3DA-4F5F-92EB-7EB96A046E96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7954D179-54AE-4B0F-967A-BE5BB1760431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35CD8B09-D753-4E7C-8167-D9AF48433D70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11EB1E2D-B48E-492D-9A89-5E6D4E66CF69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2" name="Block Arc 36">
              <a:extLst>
                <a:ext uri="{FF2B5EF4-FFF2-40B4-BE49-F238E27FC236}">
                  <a16:creationId xmlns:a16="http://schemas.microsoft.com/office/drawing/2014/main" id="{B9E5A71A-F3DE-42FA-BC15-7D649A79A4E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43">
            <a:extLst>
              <a:ext uri="{FF2B5EF4-FFF2-40B4-BE49-F238E27FC236}">
                <a16:creationId xmlns:a16="http://schemas.microsoft.com/office/drawing/2014/main" id="{FD87A75F-7309-4F46-A8C7-F707C0921353}"/>
              </a:ext>
            </a:extLst>
          </p:cNvPr>
          <p:cNvGrpSpPr/>
          <p:nvPr/>
        </p:nvGrpSpPr>
        <p:grpSpPr>
          <a:xfrm rot="9000000" flipH="1">
            <a:off x="6492046" y="4654295"/>
            <a:ext cx="979049" cy="1469591"/>
            <a:chOff x="5093002" y="2426934"/>
            <a:chExt cx="2232248" cy="3350691"/>
          </a:xfrm>
          <a:solidFill>
            <a:schemeClr val="accent3"/>
          </a:solidFill>
        </p:grpSpPr>
        <p:grpSp>
          <p:nvGrpSpPr>
            <p:cNvPr id="28" name="Group 58">
              <a:extLst>
                <a:ext uri="{FF2B5EF4-FFF2-40B4-BE49-F238E27FC236}">
                  <a16:creationId xmlns:a16="http://schemas.microsoft.com/office/drawing/2014/main" id="{C236B513-D2E1-485C-AF0C-B2E21926F8E7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93A7C7F9-355A-40E1-875D-F6693DA670F5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0D12D249-9E5E-48F1-9BA1-161863A558EF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52357C11-8641-4EBD-8C89-8BCFF8F40F5E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621577EE-D5CF-4AD8-A615-C11F945FAF1B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Block Arc 59">
              <a:extLst>
                <a:ext uri="{FF2B5EF4-FFF2-40B4-BE49-F238E27FC236}">
                  <a16:creationId xmlns:a16="http://schemas.microsoft.com/office/drawing/2014/main" id="{EF654159-5010-4154-B8A6-D16EEED19D14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44">
            <a:extLst>
              <a:ext uri="{FF2B5EF4-FFF2-40B4-BE49-F238E27FC236}">
                <a16:creationId xmlns:a16="http://schemas.microsoft.com/office/drawing/2014/main" id="{FAC479AE-2410-43BD-87AE-1F4166843FB6}"/>
              </a:ext>
            </a:extLst>
          </p:cNvPr>
          <p:cNvGrpSpPr/>
          <p:nvPr/>
        </p:nvGrpSpPr>
        <p:grpSpPr>
          <a:xfrm rot="1800000" flipH="1">
            <a:off x="6492046" y="1666179"/>
            <a:ext cx="979049" cy="1469591"/>
            <a:chOff x="5093002" y="2426934"/>
            <a:chExt cx="2232248" cy="3350691"/>
          </a:xfrm>
          <a:solidFill>
            <a:schemeClr val="accent1"/>
          </a:solidFill>
        </p:grpSpPr>
        <p:grpSp>
          <p:nvGrpSpPr>
            <p:cNvPr id="35" name="Group 52">
              <a:extLst>
                <a:ext uri="{FF2B5EF4-FFF2-40B4-BE49-F238E27FC236}">
                  <a16:creationId xmlns:a16="http://schemas.microsoft.com/office/drawing/2014/main" id="{E4E6F8E5-1BF8-4678-89F3-CCC9144C4363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7" name="Oval 1">
                <a:extLst>
                  <a:ext uri="{FF2B5EF4-FFF2-40B4-BE49-F238E27FC236}">
                    <a16:creationId xmlns:a16="http://schemas.microsoft.com/office/drawing/2014/main" id="{4F5B3BCC-7E6D-4F74-B619-A6BDBB46B4F5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C150A80A-6864-48F5-9840-F88CB32F40FB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76C6D5DF-49E8-4E07-908D-2B302FEDAFC9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E64094B6-7710-406E-A5E1-FEF8B0E0A38E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6" name="Block Arc 53">
              <a:extLst>
                <a:ext uri="{FF2B5EF4-FFF2-40B4-BE49-F238E27FC236}">
                  <a16:creationId xmlns:a16="http://schemas.microsoft.com/office/drawing/2014/main" id="{271CF3D5-AF1D-49A9-A263-FA2D8208331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899CCB5E-C5B4-4983-B305-673921E8AD52}"/>
              </a:ext>
            </a:extLst>
          </p:cNvPr>
          <p:cNvGrpSpPr/>
          <p:nvPr/>
        </p:nvGrpSpPr>
        <p:grpSpPr>
          <a:xfrm rot="5400000" flipH="1">
            <a:off x="7328035" y="3184900"/>
            <a:ext cx="979049" cy="1469591"/>
            <a:chOff x="5093002" y="2426934"/>
            <a:chExt cx="2232248" cy="3350691"/>
          </a:xfrm>
          <a:solidFill>
            <a:schemeClr val="accent6"/>
          </a:solidFill>
        </p:grpSpPr>
        <p:grpSp>
          <p:nvGrpSpPr>
            <p:cNvPr id="42" name="Group 46">
              <a:extLst>
                <a:ext uri="{FF2B5EF4-FFF2-40B4-BE49-F238E27FC236}">
                  <a16:creationId xmlns:a16="http://schemas.microsoft.com/office/drawing/2014/main" id="{FD187858-2972-4ECA-A390-441DA3C7A3D0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809050E6-4499-4709-98E8-F1799443BFB2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1">
                <a:extLst>
                  <a:ext uri="{FF2B5EF4-FFF2-40B4-BE49-F238E27FC236}">
                    <a16:creationId xmlns:a16="http://schemas.microsoft.com/office/drawing/2014/main" id="{E03C0E61-943A-49F2-B551-17DCAA34503F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6D33745D-B449-4235-A0F9-5C1AA892FF2A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CF7DAF58-D7C8-4D99-9BF2-95F5A93B1AD3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Block Arc 47">
              <a:extLst>
                <a:ext uri="{FF2B5EF4-FFF2-40B4-BE49-F238E27FC236}">
                  <a16:creationId xmlns:a16="http://schemas.microsoft.com/office/drawing/2014/main" id="{8D3D5675-5469-4DC0-AE2E-5F5D8B21A4B0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64">
            <a:extLst>
              <a:ext uri="{FF2B5EF4-FFF2-40B4-BE49-F238E27FC236}">
                <a16:creationId xmlns:a16="http://schemas.microsoft.com/office/drawing/2014/main" id="{7B4FBD1C-0BF2-4B43-8F7B-1E7B8E699A5B}"/>
              </a:ext>
            </a:extLst>
          </p:cNvPr>
          <p:cNvSpPr/>
          <p:nvPr/>
        </p:nvSpPr>
        <p:spPr>
          <a:xfrm>
            <a:off x="6757764" y="1852418"/>
            <a:ext cx="672289" cy="6722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65">
            <a:extLst>
              <a:ext uri="{FF2B5EF4-FFF2-40B4-BE49-F238E27FC236}">
                <a16:creationId xmlns:a16="http://schemas.microsoft.com/office/drawing/2014/main" id="{996C24FF-248D-48E2-BF13-8840783DCE2A}"/>
              </a:ext>
            </a:extLst>
          </p:cNvPr>
          <p:cNvSpPr/>
          <p:nvPr/>
        </p:nvSpPr>
        <p:spPr>
          <a:xfrm>
            <a:off x="4783317" y="1852418"/>
            <a:ext cx="672289" cy="6722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66">
            <a:extLst>
              <a:ext uri="{FF2B5EF4-FFF2-40B4-BE49-F238E27FC236}">
                <a16:creationId xmlns:a16="http://schemas.microsoft.com/office/drawing/2014/main" id="{133C7A6F-0A16-45CF-95E5-10524C39A3CB}"/>
              </a:ext>
            </a:extLst>
          </p:cNvPr>
          <p:cNvSpPr/>
          <p:nvPr/>
        </p:nvSpPr>
        <p:spPr>
          <a:xfrm>
            <a:off x="3807045" y="3575771"/>
            <a:ext cx="672289" cy="6722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Oval 67">
            <a:extLst>
              <a:ext uri="{FF2B5EF4-FFF2-40B4-BE49-F238E27FC236}">
                <a16:creationId xmlns:a16="http://schemas.microsoft.com/office/drawing/2014/main" id="{5263E55C-E12F-45C1-9022-F1B9BA27B374}"/>
              </a:ext>
            </a:extLst>
          </p:cNvPr>
          <p:cNvSpPr/>
          <p:nvPr/>
        </p:nvSpPr>
        <p:spPr>
          <a:xfrm>
            <a:off x="4775764" y="5269452"/>
            <a:ext cx="672289" cy="6722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Oval 68">
            <a:extLst>
              <a:ext uri="{FF2B5EF4-FFF2-40B4-BE49-F238E27FC236}">
                <a16:creationId xmlns:a16="http://schemas.microsoft.com/office/drawing/2014/main" id="{039F6E02-7878-4262-95B5-6CE43F69F48E}"/>
              </a:ext>
            </a:extLst>
          </p:cNvPr>
          <p:cNvSpPr/>
          <p:nvPr/>
        </p:nvSpPr>
        <p:spPr>
          <a:xfrm>
            <a:off x="6767114" y="5262461"/>
            <a:ext cx="672289" cy="6722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69">
            <a:extLst>
              <a:ext uri="{FF2B5EF4-FFF2-40B4-BE49-F238E27FC236}">
                <a16:creationId xmlns:a16="http://schemas.microsoft.com/office/drawing/2014/main" id="{EDB758A9-B31F-4FBE-B77D-D2205395BA40}"/>
              </a:ext>
            </a:extLst>
          </p:cNvPr>
          <p:cNvSpPr/>
          <p:nvPr/>
        </p:nvSpPr>
        <p:spPr>
          <a:xfrm>
            <a:off x="7714086" y="3575771"/>
            <a:ext cx="672289" cy="6722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4" name="Group 79">
            <a:extLst>
              <a:ext uri="{FF2B5EF4-FFF2-40B4-BE49-F238E27FC236}">
                <a16:creationId xmlns:a16="http://schemas.microsoft.com/office/drawing/2014/main" id="{877C473B-B8DF-43E3-B334-BF3F87C346CE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FCD2F2-9235-459B-B14A-B2ABD2B7CE8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523B7F-06B6-4E96-99E0-37603EA491E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82">
            <a:extLst>
              <a:ext uri="{FF2B5EF4-FFF2-40B4-BE49-F238E27FC236}">
                <a16:creationId xmlns:a16="http://schemas.microsoft.com/office/drawing/2014/main" id="{03CB91EF-2B5F-40DF-9F4E-CA4DCA10FEA3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1E7303-464C-4CE8-ADB8-FC1B1689C85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921E8C-F33D-43B9-A044-63DC065CA8D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85">
            <a:extLst>
              <a:ext uri="{FF2B5EF4-FFF2-40B4-BE49-F238E27FC236}">
                <a16:creationId xmlns:a16="http://schemas.microsoft.com/office/drawing/2014/main" id="{3AAC9824-7E28-48A8-A286-96791192749D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FA481D-5EE1-4D34-BADF-491FF1EB2E1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E2D9E5-E08E-429F-8237-0D17C6982B3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88">
            <a:extLst>
              <a:ext uri="{FF2B5EF4-FFF2-40B4-BE49-F238E27FC236}">
                <a16:creationId xmlns:a16="http://schemas.microsoft.com/office/drawing/2014/main" id="{A7A8F9EA-B0A5-4BB1-B815-7B5B0501BC4D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BE54C-BCED-430F-8942-E8ACABFD15C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CB7C84-4659-4A5A-8B78-6F080E3E25E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91">
            <a:extLst>
              <a:ext uri="{FF2B5EF4-FFF2-40B4-BE49-F238E27FC236}">
                <a16:creationId xmlns:a16="http://schemas.microsoft.com/office/drawing/2014/main" id="{7C0317A2-7542-4D48-BFEC-E0C2758B726F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7B91EE4-3765-43A7-BDAC-32D0E6B25BC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D9C5DD-218E-462A-A749-99FFF66764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94">
            <a:extLst>
              <a:ext uri="{FF2B5EF4-FFF2-40B4-BE49-F238E27FC236}">
                <a16:creationId xmlns:a16="http://schemas.microsoft.com/office/drawing/2014/main" id="{D6BBA6BC-E11C-4C5E-84E8-C6B4B5EEF441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E76F3E-F231-4CC8-BA90-6C626A674F0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C3F9A-3686-4BD6-BB1D-CEEB36D22C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Rounded Rectangle 5">
            <a:extLst>
              <a:ext uri="{FF2B5EF4-FFF2-40B4-BE49-F238E27FC236}">
                <a16:creationId xmlns:a16="http://schemas.microsoft.com/office/drawing/2014/main" id="{5C6F1AB3-32C9-47AA-AF79-1E7D157BD05C}"/>
              </a:ext>
            </a:extLst>
          </p:cNvPr>
          <p:cNvSpPr/>
          <p:nvPr/>
        </p:nvSpPr>
        <p:spPr>
          <a:xfrm flipH="1">
            <a:off x="6933426" y="20120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Teardrop 1">
            <a:extLst>
              <a:ext uri="{FF2B5EF4-FFF2-40B4-BE49-F238E27FC236}">
                <a16:creationId xmlns:a16="http://schemas.microsoft.com/office/drawing/2014/main" id="{6016991B-F583-4056-A69A-CC81AA77AC4B}"/>
              </a:ext>
            </a:extLst>
          </p:cNvPr>
          <p:cNvSpPr/>
          <p:nvPr/>
        </p:nvSpPr>
        <p:spPr>
          <a:xfrm rot="18805991">
            <a:off x="6903012" y="5395043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130">
            <a:extLst>
              <a:ext uri="{FF2B5EF4-FFF2-40B4-BE49-F238E27FC236}">
                <a16:creationId xmlns:a16="http://schemas.microsoft.com/office/drawing/2014/main" id="{7E131A66-D61F-4336-9A2F-CF0C6322E942}"/>
              </a:ext>
            </a:extLst>
          </p:cNvPr>
          <p:cNvSpPr/>
          <p:nvPr/>
        </p:nvSpPr>
        <p:spPr>
          <a:xfrm>
            <a:off x="7889666" y="373263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F9DD6ADE-14F0-4AFC-89D2-7C4AD4D9F44D}"/>
              </a:ext>
            </a:extLst>
          </p:cNvPr>
          <p:cNvSpPr/>
          <p:nvPr/>
        </p:nvSpPr>
        <p:spPr>
          <a:xfrm>
            <a:off x="4936016" y="541874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id="{24198508-FA39-4413-841D-99D8F73C5E0B}"/>
              </a:ext>
            </a:extLst>
          </p:cNvPr>
          <p:cNvSpPr>
            <a:spLocks noChangeAspect="1"/>
          </p:cNvSpPr>
          <p:nvPr/>
        </p:nvSpPr>
        <p:spPr>
          <a:xfrm>
            <a:off x="4965608" y="1928531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97DB9D89-BD21-4F51-A477-56542A5EB0C7}"/>
              </a:ext>
            </a:extLst>
          </p:cNvPr>
          <p:cNvSpPr>
            <a:spLocks noChangeAspect="1"/>
          </p:cNvSpPr>
          <p:nvPr/>
        </p:nvSpPr>
        <p:spPr>
          <a:xfrm>
            <a:off x="3950278" y="373262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3D385014-3EAF-463E-8B9E-99AAF21102D7}"/>
              </a:ext>
            </a:extLst>
          </p:cNvPr>
          <p:cNvGrpSpPr/>
          <p:nvPr/>
        </p:nvGrpSpPr>
        <p:grpSpPr>
          <a:xfrm>
            <a:off x="5632945" y="3423272"/>
            <a:ext cx="874199" cy="965993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5633AC5D-7BB2-4723-8B5F-8D33888E4F0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B8F7476C-210C-43F8-B58B-FEF4606205D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B4323D-862D-4EAD-9008-64DAEC4436D4}"/>
              </a:ext>
            </a:extLst>
          </p:cNvPr>
          <p:cNvGrpSpPr/>
          <p:nvPr/>
        </p:nvGrpSpPr>
        <p:grpSpPr>
          <a:xfrm>
            <a:off x="1167602" y="3414558"/>
            <a:ext cx="1923380" cy="1010203"/>
            <a:chOff x="721754" y="3414556"/>
            <a:chExt cx="1923380" cy="1010203"/>
          </a:xfrm>
        </p:grpSpPr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3C41665C-7397-434A-9734-8550C68E0385}"/>
                </a:ext>
              </a:extLst>
            </p:cNvPr>
            <p:cNvSpPr/>
            <p:nvPr/>
          </p:nvSpPr>
          <p:spPr>
            <a:xfrm>
              <a:off x="721754" y="3414556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Oval 3">
              <a:extLst>
                <a:ext uri="{FF2B5EF4-FFF2-40B4-BE49-F238E27FC236}">
                  <a16:creationId xmlns:a16="http://schemas.microsoft.com/office/drawing/2014/main" id="{753A7DAD-BF57-4C56-A593-DE221DC570C9}"/>
                </a:ext>
              </a:extLst>
            </p:cNvPr>
            <p:cNvSpPr/>
            <p:nvPr/>
          </p:nvSpPr>
          <p:spPr>
            <a:xfrm>
              <a:off x="804223" y="3577657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57DA001-4BD4-4858-B131-D3BD6183906B}"/>
              </a:ext>
            </a:extLst>
          </p:cNvPr>
          <p:cNvGrpSpPr/>
          <p:nvPr/>
        </p:nvGrpSpPr>
        <p:grpSpPr>
          <a:xfrm>
            <a:off x="3151802" y="3414558"/>
            <a:ext cx="1923380" cy="1010203"/>
            <a:chOff x="2654071" y="3402360"/>
            <a:chExt cx="1923380" cy="1010203"/>
          </a:xfrm>
        </p:grpSpPr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6D9F31EB-1C52-4C1D-BF7B-EA0D9420BA08}"/>
                </a:ext>
              </a:extLst>
            </p:cNvPr>
            <p:cNvSpPr/>
            <p:nvPr/>
          </p:nvSpPr>
          <p:spPr>
            <a:xfrm>
              <a:off x="2654071" y="3402360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4C03CD87-390C-4BC1-82A5-F07D06042674}"/>
                </a:ext>
              </a:extLst>
            </p:cNvPr>
            <p:cNvSpPr/>
            <p:nvPr/>
          </p:nvSpPr>
          <p:spPr>
            <a:xfrm>
              <a:off x="2723267" y="3565461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16849A-23C0-44F2-83A8-C26464494AC5}"/>
              </a:ext>
            </a:extLst>
          </p:cNvPr>
          <p:cNvGrpSpPr/>
          <p:nvPr/>
        </p:nvGrpSpPr>
        <p:grpSpPr>
          <a:xfrm>
            <a:off x="5136002" y="3414558"/>
            <a:ext cx="1923380" cy="1010203"/>
            <a:chOff x="4586388" y="3390164"/>
            <a:chExt cx="1923380" cy="1010203"/>
          </a:xfrm>
        </p:grpSpPr>
        <p:sp>
          <p:nvSpPr>
            <p:cNvPr id="41" name="Oval 26">
              <a:extLst>
                <a:ext uri="{FF2B5EF4-FFF2-40B4-BE49-F238E27FC236}">
                  <a16:creationId xmlns:a16="http://schemas.microsoft.com/office/drawing/2014/main" id="{A229DC3D-09F8-4526-93C2-A50F355FD6E7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8D8FB2F7-97F7-4E88-A181-8029C73FD47A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87DD9F7-C40A-47A2-BBF8-7718724EE6AE}"/>
              </a:ext>
            </a:extLst>
          </p:cNvPr>
          <p:cNvGrpSpPr/>
          <p:nvPr/>
        </p:nvGrpSpPr>
        <p:grpSpPr>
          <a:xfrm>
            <a:off x="7120201" y="3414558"/>
            <a:ext cx="1923380" cy="1010203"/>
            <a:chOff x="6518705" y="3377968"/>
            <a:chExt cx="1923380" cy="1010203"/>
          </a:xfrm>
        </p:grpSpPr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762F264F-7A95-4AB2-8955-0A265FE10C18}"/>
                </a:ext>
              </a:extLst>
            </p:cNvPr>
            <p:cNvSpPr/>
            <p:nvPr/>
          </p:nvSpPr>
          <p:spPr>
            <a:xfrm>
              <a:off x="6518705" y="3377968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4F42ADE5-8C9D-4B43-8B2E-4ABAB0C7AD7B}"/>
                </a:ext>
              </a:extLst>
            </p:cNvPr>
            <p:cNvSpPr/>
            <p:nvPr/>
          </p:nvSpPr>
          <p:spPr>
            <a:xfrm>
              <a:off x="6587901" y="3541069"/>
              <a:ext cx="684000" cy="684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EA6E424-4368-4E20-BE1D-2D686F5B0642}"/>
              </a:ext>
            </a:extLst>
          </p:cNvPr>
          <p:cNvSpPr txBox="1"/>
          <p:nvPr/>
        </p:nvSpPr>
        <p:spPr>
          <a:xfrm>
            <a:off x="19234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B5B34E-3B4C-438F-99DB-F01A8465289C}"/>
              </a:ext>
            </a:extLst>
          </p:cNvPr>
          <p:cNvSpPr txBox="1"/>
          <p:nvPr/>
        </p:nvSpPr>
        <p:spPr>
          <a:xfrm>
            <a:off x="39076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8EDD46-85C5-463C-877B-EB5F2B02B9BC}"/>
              </a:ext>
            </a:extLst>
          </p:cNvPr>
          <p:cNvSpPr txBox="1"/>
          <p:nvPr/>
        </p:nvSpPr>
        <p:spPr>
          <a:xfrm>
            <a:off x="58918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C50C23-FF79-4C55-8E2B-07EEB7022663}"/>
              </a:ext>
            </a:extLst>
          </p:cNvPr>
          <p:cNvSpPr txBox="1"/>
          <p:nvPr/>
        </p:nvSpPr>
        <p:spPr>
          <a:xfrm>
            <a:off x="7876072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16">
            <a:extLst>
              <a:ext uri="{FF2B5EF4-FFF2-40B4-BE49-F238E27FC236}">
                <a16:creationId xmlns:a16="http://schemas.microsoft.com/office/drawing/2014/main" id="{6AD5DB08-60B8-4626-B422-A6CBA72D7DCE}"/>
              </a:ext>
            </a:extLst>
          </p:cNvPr>
          <p:cNvGrpSpPr/>
          <p:nvPr/>
        </p:nvGrpSpPr>
        <p:grpSpPr>
          <a:xfrm>
            <a:off x="7172102" y="1926993"/>
            <a:ext cx="1819574" cy="1292663"/>
            <a:chOff x="877949" y="3646109"/>
            <a:chExt cx="1353701" cy="1292663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D5B9B1-88F0-45C1-9E09-64C44C5ECE65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D8A593-9FC4-4CD8-AB2C-AF81676D02F4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19">
            <a:extLst>
              <a:ext uri="{FF2B5EF4-FFF2-40B4-BE49-F238E27FC236}">
                <a16:creationId xmlns:a16="http://schemas.microsoft.com/office/drawing/2014/main" id="{5429907B-702B-4188-8662-85EA9236EC2B}"/>
              </a:ext>
            </a:extLst>
          </p:cNvPr>
          <p:cNvGrpSpPr/>
          <p:nvPr/>
        </p:nvGrpSpPr>
        <p:grpSpPr>
          <a:xfrm>
            <a:off x="5187904" y="4601375"/>
            <a:ext cx="1819574" cy="1292663"/>
            <a:chOff x="877949" y="3646109"/>
            <a:chExt cx="1353701" cy="1292663"/>
          </a:xfrm>
          <a:noFill/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8B7751-54D5-4F7F-9CD4-33753B1A7052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A51168-532B-4160-919B-BBEFE293A5EB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22">
            <a:extLst>
              <a:ext uri="{FF2B5EF4-FFF2-40B4-BE49-F238E27FC236}">
                <a16:creationId xmlns:a16="http://schemas.microsoft.com/office/drawing/2014/main" id="{0302AA20-C6D9-49CE-BC07-FDE77EE63948}"/>
              </a:ext>
            </a:extLst>
          </p:cNvPr>
          <p:cNvGrpSpPr/>
          <p:nvPr/>
        </p:nvGrpSpPr>
        <p:grpSpPr>
          <a:xfrm>
            <a:off x="3203704" y="1926993"/>
            <a:ext cx="1819574" cy="1292663"/>
            <a:chOff x="877949" y="3646109"/>
            <a:chExt cx="1353701" cy="1292663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6A2716-8E84-4379-9883-79F9F4B750CC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30D9E9-1443-42AC-A7F8-DBBB1C7A98C3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25">
            <a:extLst>
              <a:ext uri="{FF2B5EF4-FFF2-40B4-BE49-F238E27FC236}">
                <a16:creationId xmlns:a16="http://schemas.microsoft.com/office/drawing/2014/main" id="{702044E1-1CBC-4770-B414-44B613CD802A}"/>
              </a:ext>
            </a:extLst>
          </p:cNvPr>
          <p:cNvGrpSpPr/>
          <p:nvPr/>
        </p:nvGrpSpPr>
        <p:grpSpPr>
          <a:xfrm>
            <a:off x="1219506" y="4601375"/>
            <a:ext cx="1819574" cy="1292663"/>
            <a:chOff x="877949" y="3646109"/>
            <a:chExt cx="1353701" cy="1292663"/>
          </a:xfrm>
          <a:noFill/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2E65824-D121-4514-956D-49C2CD37E0AE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0B7B53-C59D-4276-BA2D-B30C36F51B75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CA041AF-74B6-4FA8-8B1C-CF8395891B65}"/>
              </a:ext>
            </a:extLst>
          </p:cNvPr>
          <p:cNvGrpSpPr/>
          <p:nvPr/>
        </p:nvGrpSpPr>
        <p:grpSpPr>
          <a:xfrm>
            <a:off x="9104400" y="3414558"/>
            <a:ext cx="1923380" cy="1010203"/>
            <a:chOff x="4586388" y="3390164"/>
            <a:chExt cx="1923380" cy="1010203"/>
          </a:xfrm>
        </p:grpSpPr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C355BB10-EB64-46C9-95BA-EC35F88B14A4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46037C26-2F2C-4E29-A051-A1D132A94D8D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9193F11-7044-4014-8F1C-F7B05E19B987}"/>
              </a:ext>
            </a:extLst>
          </p:cNvPr>
          <p:cNvSpPr txBox="1"/>
          <p:nvPr/>
        </p:nvSpPr>
        <p:spPr>
          <a:xfrm>
            <a:off x="9860272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6" name="Group 19">
            <a:extLst>
              <a:ext uri="{FF2B5EF4-FFF2-40B4-BE49-F238E27FC236}">
                <a16:creationId xmlns:a16="http://schemas.microsoft.com/office/drawing/2014/main" id="{4643BE5D-54C5-4578-9907-9F0F90290938}"/>
              </a:ext>
            </a:extLst>
          </p:cNvPr>
          <p:cNvGrpSpPr/>
          <p:nvPr/>
        </p:nvGrpSpPr>
        <p:grpSpPr>
          <a:xfrm>
            <a:off x="9156304" y="4601375"/>
            <a:ext cx="1819574" cy="1292663"/>
            <a:chOff x="877949" y="3646109"/>
            <a:chExt cx="1353701" cy="1292663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D11A54-ED78-42B9-9D35-5B21D51CA376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9B41D-1A2A-44CA-AE89-349722154887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9" name="Rectangle 30">
            <a:extLst>
              <a:ext uri="{FF2B5EF4-FFF2-40B4-BE49-F238E27FC236}">
                <a16:creationId xmlns:a16="http://schemas.microsoft.com/office/drawing/2014/main" id="{08355B5D-63F8-4F3E-8477-B42091D12C88}"/>
              </a:ext>
            </a:extLst>
          </p:cNvPr>
          <p:cNvSpPr/>
          <p:nvPr/>
        </p:nvSpPr>
        <p:spPr>
          <a:xfrm>
            <a:off x="3424079" y="3766760"/>
            <a:ext cx="282045" cy="2812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70" name="Frame 17">
            <a:extLst>
              <a:ext uri="{FF2B5EF4-FFF2-40B4-BE49-F238E27FC236}">
                <a16:creationId xmlns:a16="http://schemas.microsoft.com/office/drawing/2014/main" id="{4AD20E83-2F85-4DE3-8B52-A2A4B3CE2F8F}"/>
              </a:ext>
            </a:extLst>
          </p:cNvPr>
          <p:cNvSpPr/>
          <p:nvPr/>
        </p:nvSpPr>
        <p:spPr>
          <a:xfrm>
            <a:off x="1433923" y="3768942"/>
            <a:ext cx="308556" cy="3085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130">
            <a:extLst>
              <a:ext uri="{FF2B5EF4-FFF2-40B4-BE49-F238E27FC236}">
                <a16:creationId xmlns:a16="http://schemas.microsoft.com/office/drawing/2014/main" id="{566134D2-DBE6-4BA0-947F-12964D142602}"/>
              </a:ext>
            </a:extLst>
          </p:cNvPr>
          <p:cNvSpPr/>
          <p:nvPr/>
        </p:nvSpPr>
        <p:spPr>
          <a:xfrm>
            <a:off x="9369392" y="3771932"/>
            <a:ext cx="300884" cy="3022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Isosceles Triangle 8">
            <a:extLst>
              <a:ext uri="{FF2B5EF4-FFF2-40B4-BE49-F238E27FC236}">
                <a16:creationId xmlns:a16="http://schemas.microsoft.com/office/drawing/2014/main" id="{E1F84C0F-1557-457A-93CC-5F0F55CF5E7F}"/>
              </a:ext>
            </a:extLst>
          </p:cNvPr>
          <p:cNvSpPr/>
          <p:nvPr/>
        </p:nvSpPr>
        <p:spPr>
          <a:xfrm rot="16200000">
            <a:off x="7391118" y="3754419"/>
            <a:ext cx="277302" cy="33061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73" name="Donut 39">
            <a:extLst>
              <a:ext uri="{FF2B5EF4-FFF2-40B4-BE49-F238E27FC236}">
                <a16:creationId xmlns:a16="http://schemas.microsoft.com/office/drawing/2014/main" id="{C38C6296-3941-4C8A-91BF-662A6F8A5BBE}"/>
              </a:ext>
            </a:extLst>
          </p:cNvPr>
          <p:cNvSpPr/>
          <p:nvPr/>
        </p:nvSpPr>
        <p:spPr>
          <a:xfrm>
            <a:off x="5372715" y="3746825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3E60BB-A381-4304-93FF-A4B8457F9AC7}"/>
              </a:ext>
            </a:extLst>
          </p:cNvPr>
          <p:cNvGrpSpPr/>
          <p:nvPr/>
        </p:nvGrpSpPr>
        <p:grpSpPr>
          <a:xfrm>
            <a:off x="4617837" y="1950638"/>
            <a:ext cx="2956326" cy="2956724"/>
            <a:chOff x="4716383" y="1797718"/>
            <a:chExt cx="2956326" cy="295672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6C20043-00F5-4126-96BD-27E912BD5B34}"/>
                </a:ext>
              </a:extLst>
            </p:cNvPr>
            <p:cNvSpPr/>
            <p:nvPr/>
          </p:nvSpPr>
          <p:spPr>
            <a:xfrm>
              <a:off x="4716383" y="3000116"/>
              <a:ext cx="295632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6C0544-E019-4125-960B-461224A6066F}"/>
                </a:ext>
              </a:extLst>
            </p:cNvPr>
            <p:cNvSpPr txBox="1"/>
            <p:nvPr/>
          </p:nvSpPr>
          <p:spPr>
            <a:xfrm>
              <a:off x="4716383" y="1797718"/>
              <a:ext cx="2927477" cy="110799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</a:rPr>
                <a:t>We Create Quality </a:t>
              </a:r>
            </a:p>
            <a:p>
              <a:r>
                <a:rPr lang="en-US" altLang="ko-KR" sz="2400" dirty="0">
                  <a:solidFill>
                    <a:schemeClr val="accent3"/>
                  </a:solidFill>
                </a:rPr>
                <a:t>Professional PPT Presentation</a:t>
              </a:r>
              <a:endParaRPr lang="ko-KR" altLang="en-US" sz="24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Rectangle 19">
            <a:extLst>
              <a:ext uri="{FF2B5EF4-FFF2-40B4-BE49-F238E27FC236}">
                <a16:creationId xmlns:a16="http://schemas.microsoft.com/office/drawing/2014/main" id="{BF8A7BA9-3597-4ED2-93BC-F612A3C5E229}"/>
              </a:ext>
            </a:extLst>
          </p:cNvPr>
          <p:cNvSpPr/>
          <p:nvPr/>
        </p:nvSpPr>
        <p:spPr>
          <a:xfrm>
            <a:off x="0" y="2837030"/>
            <a:ext cx="3611668" cy="118394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26">
            <a:extLst>
              <a:ext uri="{FF2B5EF4-FFF2-40B4-BE49-F238E27FC236}">
                <a16:creationId xmlns:a16="http://schemas.microsoft.com/office/drawing/2014/main" id="{2A8134C5-45C6-4023-9D25-D978C9670973}"/>
              </a:ext>
            </a:extLst>
          </p:cNvPr>
          <p:cNvGrpSpPr/>
          <p:nvPr/>
        </p:nvGrpSpPr>
        <p:grpSpPr>
          <a:xfrm>
            <a:off x="802274" y="4729523"/>
            <a:ext cx="2809394" cy="856491"/>
            <a:chOff x="-475010" y="1129566"/>
            <a:chExt cx="3859356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B8878A-9EA0-4415-8FC0-352FFCC02EC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BB189-2F0E-4A46-8975-13E5727F67CA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5AAD6B4B-8AED-43D5-A6BD-4055B4217D45}"/>
              </a:ext>
            </a:extLst>
          </p:cNvPr>
          <p:cNvGrpSpPr/>
          <p:nvPr/>
        </p:nvGrpSpPr>
        <p:grpSpPr>
          <a:xfrm>
            <a:off x="802274" y="1271987"/>
            <a:ext cx="2809394" cy="856491"/>
            <a:chOff x="-475010" y="1129566"/>
            <a:chExt cx="3859356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D144F0-7A0B-4E86-9DBB-6E639852AD1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AD7A45-EB74-45CF-B0FC-100B8A303E3C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16386C23-FCD2-4337-9938-ADFB81230392}"/>
              </a:ext>
            </a:extLst>
          </p:cNvPr>
          <p:cNvGrpSpPr/>
          <p:nvPr/>
        </p:nvGrpSpPr>
        <p:grpSpPr>
          <a:xfrm>
            <a:off x="1585775" y="3089676"/>
            <a:ext cx="1585333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C51B8E-C9D4-43DA-8BB0-1109ACF6FE8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26A3E-10A7-4047-8DEA-B8646014F57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99C2AA-696D-4294-8E02-72608165DD3A}"/>
              </a:ext>
            </a:extLst>
          </p:cNvPr>
          <p:cNvSpPr txBox="1"/>
          <p:nvPr/>
        </p:nvSpPr>
        <p:spPr>
          <a:xfrm>
            <a:off x="8755777" y="5586014"/>
            <a:ext cx="29563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479A5D-35CB-4E7D-87D2-4D26BF2F0634}"/>
              </a:ext>
            </a:extLst>
          </p:cNvPr>
          <p:cNvCxnSpPr>
            <a:cxnSpLocks/>
          </p:cNvCxnSpPr>
          <p:nvPr/>
        </p:nvCxnSpPr>
        <p:spPr>
          <a:xfrm>
            <a:off x="4428851" y="1482147"/>
            <a:ext cx="3204000" cy="0"/>
          </a:xfrm>
          <a:prstGeom prst="line">
            <a:avLst/>
          </a:prstGeom>
          <a:ln w="254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3DBF8D1-AD6A-483C-8A23-5536445AC02F}"/>
              </a:ext>
            </a:extLst>
          </p:cNvPr>
          <p:cNvCxnSpPr>
            <a:cxnSpLocks/>
          </p:cNvCxnSpPr>
          <p:nvPr/>
        </p:nvCxnSpPr>
        <p:spPr>
          <a:xfrm>
            <a:off x="4448175" y="1482147"/>
            <a:ext cx="0" cy="4013778"/>
          </a:xfrm>
          <a:prstGeom prst="line">
            <a:avLst/>
          </a:prstGeom>
          <a:ln w="254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CCE00D-2692-45FD-9F11-122ABE9F2353}"/>
              </a:ext>
            </a:extLst>
          </p:cNvPr>
          <p:cNvCxnSpPr>
            <a:cxnSpLocks/>
          </p:cNvCxnSpPr>
          <p:nvPr/>
        </p:nvCxnSpPr>
        <p:spPr>
          <a:xfrm>
            <a:off x="4448175" y="5495925"/>
            <a:ext cx="3024000" cy="0"/>
          </a:xfrm>
          <a:prstGeom prst="line">
            <a:avLst/>
          </a:prstGeom>
          <a:ln w="254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293E1D-C39A-456E-B57B-A32333C261BE}"/>
              </a:ext>
            </a:extLst>
          </p:cNvPr>
          <p:cNvGrpSpPr/>
          <p:nvPr/>
        </p:nvGrpSpPr>
        <p:grpSpPr>
          <a:xfrm>
            <a:off x="1736252" y="2016132"/>
            <a:ext cx="8772256" cy="1150275"/>
            <a:chOff x="1736252" y="2016132"/>
            <a:chExt cx="8772256" cy="1150275"/>
          </a:xfrm>
        </p:grpSpPr>
        <p:grpSp>
          <p:nvGrpSpPr>
            <p:cNvPr id="3" name="Group 1">
              <a:extLst>
                <a:ext uri="{FF2B5EF4-FFF2-40B4-BE49-F238E27FC236}">
                  <a16:creationId xmlns:a16="http://schemas.microsoft.com/office/drawing/2014/main" id="{C59A5988-268C-4725-97C8-EEB85BF19028}"/>
                </a:ext>
              </a:extLst>
            </p:cNvPr>
            <p:cNvGrpSpPr/>
            <p:nvPr/>
          </p:nvGrpSpPr>
          <p:grpSpPr>
            <a:xfrm>
              <a:off x="1736252" y="2016133"/>
              <a:ext cx="897023" cy="1150273"/>
              <a:chOff x="899593" y="1806235"/>
              <a:chExt cx="897023" cy="1150273"/>
            </a:xfrm>
          </p:grpSpPr>
          <p:sp>
            <p:nvSpPr>
              <p:cNvPr id="4" name="Rounded Rectangle 2">
                <a:extLst>
                  <a:ext uri="{FF2B5EF4-FFF2-40B4-BE49-F238E27FC236}">
                    <a16:creationId xmlns:a16="http://schemas.microsoft.com/office/drawing/2014/main" id="{2A7809DF-965B-4541-8ED2-4756D719E710}"/>
                  </a:ext>
                </a:extLst>
              </p:cNvPr>
              <p:cNvSpPr/>
              <p:nvPr/>
            </p:nvSpPr>
            <p:spPr>
              <a:xfrm rot="8100000">
                <a:off x="899602" y="2059490"/>
                <a:ext cx="897014" cy="89701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" name="Rounded Rectangle 3">
                <a:extLst>
                  <a:ext uri="{FF2B5EF4-FFF2-40B4-BE49-F238E27FC236}">
                    <a16:creationId xmlns:a16="http://schemas.microsoft.com/office/drawing/2014/main" id="{5C06BDC9-F7B7-4F12-A0F8-01B78EA23218}"/>
                  </a:ext>
                </a:extLst>
              </p:cNvPr>
              <p:cNvSpPr/>
              <p:nvPr/>
            </p:nvSpPr>
            <p:spPr>
              <a:xfrm rot="8100000">
                <a:off x="899593" y="1806235"/>
                <a:ext cx="897014" cy="89701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D52632E-8B25-4C53-8D2B-E5CB8CCE92B0}"/>
                </a:ext>
              </a:extLst>
            </p:cNvPr>
            <p:cNvGrpSpPr/>
            <p:nvPr/>
          </p:nvGrpSpPr>
          <p:grpSpPr>
            <a:xfrm>
              <a:off x="3705057" y="2016132"/>
              <a:ext cx="897020" cy="1150273"/>
              <a:chOff x="2493539" y="1806234"/>
              <a:chExt cx="897020" cy="1150273"/>
            </a:xfrm>
          </p:grpSpPr>
          <p:sp>
            <p:nvSpPr>
              <p:cNvPr id="7" name="Rounded Rectangle 5">
                <a:extLst>
                  <a:ext uri="{FF2B5EF4-FFF2-40B4-BE49-F238E27FC236}">
                    <a16:creationId xmlns:a16="http://schemas.microsoft.com/office/drawing/2014/main" id="{FE75861F-EB8B-4C6F-ACB5-F478758E8338}"/>
                  </a:ext>
                </a:extLst>
              </p:cNvPr>
              <p:cNvSpPr/>
              <p:nvPr/>
            </p:nvSpPr>
            <p:spPr>
              <a:xfrm rot="18900000">
                <a:off x="2493539" y="1806234"/>
                <a:ext cx="897013" cy="8970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6">
                <a:extLst>
                  <a:ext uri="{FF2B5EF4-FFF2-40B4-BE49-F238E27FC236}">
                    <a16:creationId xmlns:a16="http://schemas.microsoft.com/office/drawing/2014/main" id="{3B10F533-552F-4F50-90A0-48669FAA221F}"/>
                  </a:ext>
                </a:extLst>
              </p:cNvPr>
              <p:cNvSpPr/>
              <p:nvPr/>
            </p:nvSpPr>
            <p:spPr>
              <a:xfrm rot="18900000">
                <a:off x="2493546" y="2059490"/>
                <a:ext cx="897013" cy="89701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1E6F0D03-7C2E-4183-90E3-DC78D9668540}"/>
                </a:ext>
              </a:extLst>
            </p:cNvPr>
            <p:cNvGrpSpPr/>
            <p:nvPr/>
          </p:nvGrpSpPr>
          <p:grpSpPr>
            <a:xfrm>
              <a:off x="7642672" y="2016134"/>
              <a:ext cx="897027" cy="1150270"/>
              <a:chOff x="5681430" y="1806237"/>
              <a:chExt cx="897027" cy="1150270"/>
            </a:xfrm>
          </p:grpSpPr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32FD64C-2975-4190-9A9D-62631B98965C}"/>
                  </a:ext>
                </a:extLst>
              </p:cNvPr>
              <p:cNvSpPr/>
              <p:nvPr/>
            </p:nvSpPr>
            <p:spPr>
              <a:xfrm rot="2700000" flipH="1">
                <a:off x="5681441" y="1806235"/>
                <a:ext cx="897014" cy="8970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31AE869F-8C1D-4E2D-B863-FD4F5410D2D3}"/>
                  </a:ext>
                </a:extLst>
              </p:cNvPr>
              <p:cNvSpPr/>
              <p:nvPr/>
            </p:nvSpPr>
            <p:spPr>
              <a:xfrm rot="2700000" flipH="1">
                <a:off x="5681432" y="2059491"/>
                <a:ext cx="897014" cy="89701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D3F64CEB-8E97-4813-A15B-F934A90BD7E0}"/>
                </a:ext>
              </a:extLst>
            </p:cNvPr>
            <p:cNvGrpSpPr/>
            <p:nvPr/>
          </p:nvGrpSpPr>
          <p:grpSpPr>
            <a:xfrm>
              <a:off x="9611482" y="2016133"/>
              <a:ext cx="897026" cy="1150272"/>
              <a:chOff x="7275374" y="1806237"/>
              <a:chExt cx="897026" cy="1150272"/>
            </a:xfrm>
          </p:grpSpPr>
          <p:sp>
            <p:nvSpPr>
              <p:cNvPr id="13" name="Rounded Rectangle 11">
                <a:extLst>
                  <a:ext uri="{FF2B5EF4-FFF2-40B4-BE49-F238E27FC236}">
                    <a16:creationId xmlns:a16="http://schemas.microsoft.com/office/drawing/2014/main" id="{08B5B9A0-02C0-494B-B9D4-580DA753FCCB}"/>
                  </a:ext>
                </a:extLst>
              </p:cNvPr>
              <p:cNvSpPr/>
              <p:nvPr/>
            </p:nvSpPr>
            <p:spPr>
              <a:xfrm rot="13500000" flipH="1">
                <a:off x="7275376" y="2059492"/>
                <a:ext cx="897015" cy="89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2">
                <a:extLst>
                  <a:ext uri="{FF2B5EF4-FFF2-40B4-BE49-F238E27FC236}">
                    <a16:creationId xmlns:a16="http://schemas.microsoft.com/office/drawing/2014/main" id="{DEEA4B80-F3D2-4F03-8E46-5916E7A21B5A}"/>
                  </a:ext>
                </a:extLst>
              </p:cNvPr>
              <p:cNvSpPr/>
              <p:nvPr/>
            </p:nvSpPr>
            <p:spPr>
              <a:xfrm rot="13500000" flipH="1">
                <a:off x="7275384" y="1806236"/>
                <a:ext cx="897015" cy="89701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04C704A3-EF11-4210-AA78-0D715A0211CF}"/>
                </a:ext>
              </a:extLst>
            </p:cNvPr>
            <p:cNvGrpSpPr/>
            <p:nvPr/>
          </p:nvGrpSpPr>
          <p:grpSpPr>
            <a:xfrm>
              <a:off x="5673860" y="2016134"/>
              <a:ext cx="897028" cy="1150273"/>
              <a:chOff x="4087480" y="1806236"/>
              <a:chExt cx="897028" cy="1150273"/>
            </a:xfrm>
          </p:grpSpPr>
          <p:sp>
            <p:nvSpPr>
              <p:cNvPr id="16" name="Rounded Rectangle 14">
                <a:extLst>
                  <a:ext uri="{FF2B5EF4-FFF2-40B4-BE49-F238E27FC236}">
                    <a16:creationId xmlns:a16="http://schemas.microsoft.com/office/drawing/2014/main" id="{9918F350-59BC-4AFC-8799-C2DAE096F7D5}"/>
                  </a:ext>
                </a:extLst>
              </p:cNvPr>
              <p:cNvSpPr/>
              <p:nvPr/>
            </p:nvSpPr>
            <p:spPr>
              <a:xfrm rot="13500000" flipH="1">
                <a:off x="4087482" y="2059491"/>
                <a:ext cx="897016" cy="8970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15">
                <a:extLst>
                  <a:ext uri="{FF2B5EF4-FFF2-40B4-BE49-F238E27FC236}">
                    <a16:creationId xmlns:a16="http://schemas.microsoft.com/office/drawing/2014/main" id="{EF07AD25-1A5E-4F16-803D-111D5AE3027D}"/>
                  </a:ext>
                </a:extLst>
              </p:cNvPr>
              <p:cNvSpPr/>
              <p:nvPr/>
            </p:nvSpPr>
            <p:spPr>
              <a:xfrm rot="13500000" flipH="1">
                <a:off x="4087491" y="1806235"/>
                <a:ext cx="897016" cy="897018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80E7CC73-D3CC-41FD-9E67-F65CA534F9C4}"/>
              </a:ext>
            </a:extLst>
          </p:cNvPr>
          <p:cNvGrpSpPr/>
          <p:nvPr/>
        </p:nvGrpSpPr>
        <p:grpSpPr>
          <a:xfrm>
            <a:off x="1002324" y="3400090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9B97C9-A341-462F-B68C-7CDB03611D0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927251-4DC9-4D49-9E17-D15BD8C2429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8488ED22-6466-4C99-8436-3D878925C19C}"/>
              </a:ext>
            </a:extLst>
          </p:cNvPr>
          <p:cNvGrpSpPr/>
          <p:nvPr/>
        </p:nvGrpSpPr>
        <p:grpSpPr>
          <a:xfrm>
            <a:off x="4939940" y="3400090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235DA5-3E9A-462D-B0C9-A6806AF568D2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12BC5-B5F2-42DA-811D-CB8AB7DE8A82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7">
            <a:extLst>
              <a:ext uri="{FF2B5EF4-FFF2-40B4-BE49-F238E27FC236}">
                <a16:creationId xmlns:a16="http://schemas.microsoft.com/office/drawing/2014/main" id="{A8BEEEAC-169B-4AB4-9BC9-49727BB1C842}"/>
              </a:ext>
            </a:extLst>
          </p:cNvPr>
          <p:cNvGrpSpPr/>
          <p:nvPr/>
        </p:nvGrpSpPr>
        <p:grpSpPr>
          <a:xfrm>
            <a:off x="8877557" y="3400090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608E56-7D64-43ED-AD27-4F48C09B308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EA7F9-256F-48DC-8B3A-008451523386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0">
            <a:extLst>
              <a:ext uri="{FF2B5EF4-FFF2-40B4-BE49-F238E27FC236}">
                <a16:creationId xmlns:a16="http://schemas.microsoft.com/office/drawing/2014/main" id="{2C7E5EFB-0CF4-4289-BC5E-54E30A1AB068}"/>
              </a:ext>
            </a:extLst>
          </p:cNvPr>
          <p:cNvGrpSpPr/>
          <p:nvPr/>
        </p:nvGrpSpPr>
        <p:grpSpPr>
          <a:xfrm>
            <a:off x="2971132" y="4755300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F5771F-0676-4DEA-8D0D-6BA4BC525358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EFB9F3-A41A-4C14-A469-F43DDE84DB9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3">
            <a:extLst>
              <a:ext uri="{FF2B5EF4-FFF2-40B4-BE49-F238E27FC236}">
                <a16:creationId xmlns:a16="http://schemas.microsoft.com/office/drawing/2014/main" id="{DDA19192-9E78-4C67-90F6-05CE400F72C5}"/>
              </a:ext>
            </a:extLst>
          </p:cNvPr>
          <p:cNvGrpSpPr/>
          <p:nvPr/>
        </p:nvGrpSpPr>
        <p:grpSpPr>
          <a:xfrm>
            <a:off x="6908748" y="4755300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3A81DE-AA17-41EE-A11C-11BF642B726C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6C4696-A001-4705-BD5A-9443FECD9FE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B7B6CADF-9E6A-436A-B243-A0222FAA7843}"/>
              </a:ext>
            </a:extLst>
          </p:cNvPr>
          <p:cNvSpPr/>
          <p:nvPr/>
        </p:nvSpPr>
        <p:spPr>
          <a:xfrm flipH="1">
            <a:off x="3947676" y="26214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187939E4-2E9A-44D6-ADE9-2AF0E311AB55}"/>
              </a:ext>
            </a:extLst>
          </p:cNvPr>
          <p:cNvSpPr/>
          <p:nvPr/>
        </p:nvSpPr>
        <p:spPr>
          <a:xfrm rot="18805991">
            <a:off x="7888736" y="2548132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72DBC755-A581-489B-BB35-520054797CCB}"/>
              </a:ext>
            </a:extLst>
          </p:cNvPr>
          <p:cNvSpPr/>
          <p:nvPr/>
        </p:nvSpPr>
        <p:spPr>
          <a:xfrm>
            <a:off x="5953172" y="227029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49A97FD1-40C3-40B1-B5F2-2831F06C272A}"/>
              </a:ext>
            </a:extLst>
          </p:cNvPr>
          <p:cNvSpPr/>
          <p:nvPr/>
        </p:nvSpPr>
        <p:spPr>
          <a:xfrm>
            <a:off x="1998868" y="22678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E08C45D5-37E2-4A8B-9B63-76C884784871}"/>
              </a:ext>
            </a:extLst>
          </p:cNvPr>
          <p:cNvSpPr>
            <a:spLocks noChangeAspect="1"/>
          </p:cNvSpPr>
          <p:nvPr/>
        </p:nvSpPr>
        <p:spPr>
          <a:xfrm>
            <a:off x="9918101" y="222907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6E991-5292-45FA-904D-06ADBF55BFE2}"/>
              </a:ext>
            </a:extLst>
          </p:cNvPr>
          <p:cNvSpPr txBox="1"/>
          <p:nvPr/>
        </p:nvSpPr>
        <p:spPr>
          <a:xfrm>
            <a:off x="8609138" y="1804132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F182E-1BE2-4E51-BC46-A50F8E42A09D}"/>
              </a:ext>
            </a:extLst>
          </p:cNvPr>
          <p:cNvSpPr txBox="1"/>
          <p:nvPr/>
        </p:nvSpPr>
        <p:spPr>
          <a:xfrm>
            <a:off x="8609138" y="3185234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8736C-B3DE-41B4-BC8A-28AC2B9E6AE5}"/>
              </a:ext>
            </a:extLst>
          </p:cNvPr>
          <p:cNvSpPr txBox="1"/>
          <p:nvPr/>
        </p:nvSpPr>
        <p:spPr>
          <a:xfrm>
            <a:off x="8609138" y="4566337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CD8E0-510F-46FC-B760-8388A3F4496B}"/>
              </a:ext>
            </a:extLst>
          </p:cNvPr>
          <p:cNvSpPr txBox="1"/>
          <p:nvPr/>
        </p:nvSpPr>
        <p:spPr>
          <a:xfrm>
            <a:off x="867509" y="1804132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B7EB8-63C9-48B4-828D-24F363D8160D}"/>
              </a:ext>
            </a:extLst>
          </p:cNvPr>
          <p:cNvSpPr txBox="1"/>
          <p:nvPr/>
        </p:nvSpPr>
        <p:spPr>
          <a:xfrm>
            <a:off x="867509" y="3185234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767EF-7F1C-4944-9F6C-B79C54FB37C5}"/>
              </a:ext>
            </a:extLst>
          </p:cNvPr>
          <p:cNvSpPr txBox="1"/>
          <p:nvPr/>
        </p:nvSpPr>
        <p:spPr>
          <a:xfrm>
            <a:off x="867509" y="4566337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F480FAA-8041-49C0-96A9-E6FAF33B2187}"/>
              </a:ext>
            </a:extLst>
          </p:cNvPr>
          <p:cNvSpPr/>
          <p:nvPr/>
        </p:nvSpPr>
        <p:spPr>
          <a:xfrm>
            <a:off x="7680620" y="1822410"/>
            <a:ext cx="777826" cy="77782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D6C99E-E210-482D-8534-79FAEA1F8FAE}"/>
              </a:ext>
            </a:extLst>
          </p:cNvPr>
          <p:cNvSpPr/>
          <p:nvPr/>
        </p:nvSpPr>
        <p:spPr>
          <a:xfrm>
            <a:off x="7680620" y="3213030"/>
            <a:ext cx="777826" cy="77782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D05EADB7-2008-49C5-9794-E2EED45A7B2D}"/>
              </a:ext>
            </a:extLst>
          </p:cNvPr>
          <p:cNvSpPr/>
          <p:nvPr/>
        </p:nvSpPr>
        <p:spPr>
          <a:xfrm>
            <a:off x="7680620" y="463195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EACD57B8-01D6-42AC-BED1-1EA3350F719A}"/>
              </a:ext>
            </a:extLst>
          </p:cNvPr>
          <p:cNvSpPr/>
          <p:nvPr/>
        </p:nvSpPr>
        <p:spPr>
          <a:xfrm>
            <a:off x="3733556" y="1830718"/>
            <a:ext cx="777826" cy="77782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78260450-E51D-4385-8780-B8C09304E78C}"/>
              </a:ext>
            </a:extLst>
          </p:cNvPr>
          <p:cNvSpPr/>
          <p:nvPr/>
        </p:nvSpPr>
        <p:spPr>
          <a:xfrm>
            <a:off x="3733556" y="3198944"/>
            <a:ext cx="777826" cy="77782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5B70FFF4-3D04-459A-8075-C8309E6F57F3}"/>
              </a:ext>
            </a:extLst>
          </p:cNvPr>
          <p:cNvSpPr/>
          <p:nvPr/>
        </p:nvSpPr>
        <p:spPr>
          <a:xfrm>
            <a:off x="3733556" y="459547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Group 29">
            <a:extLst>
              <a:ext uri="{FF2B5EF4-FFF2-40B4-BE49-F238E27FC236}">
                <a16:creationId xmlns:a16="http://schemas.microsoft.com/office/drawing/2014/main" id="{9148B663-9DF3-4623-A3A4-C1E174B4144C}"/>
              </a:ext>
            </a:extLst>
          </p:cNvPr>
          <p:cNvGrpSpPr/>
          <p:nvPr/>
        </p:nvGrpSpPr>
        <p:grpSpPr>
          <a:xfrm>
            <a:off x="5274528" y="2760125"/>
            <a:ext cx="1669479" cy="1669479"/>
            <a:chOff x="3807530" y="2946763"/>
            <a:chExt cx="1512168" cy="1512168"/>
          </a:xfrm>
        </p:grpSpPr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ED15AFD5-EF98-49F1-8CFD-DAB12B0DB06F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6">
                <a:alpha val="97000"/>
              </a:schemeClr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4CF125A6-5036-4CBE-938F-5C592AD14139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8" name="Straight Connector 24">
            <a:extLst>
              <a:ext uri="{FF2B5EF4-FFF2-40B4-BE49-F238E27FC236}">
                <a16:creationId xmlns:a16="http://schemas.microsoft.com/office/drawing/2014/main" id="{827F1943-BE75-447B-8DCB-66C34E52EE12}"/>
              </a:ext>
            </a:extLst>
          </p:cNvPr>
          <p:cNvCxnSpPr>
            <a:cxnSpLocks/>
            <a:stCxn id="37" idx="6"/>
            <a:endCxn id="17" idx="1"/>
          </p:cNvCxnSpPr>
          <p:nvPr/>
        </p:nvCxnSpPr>
        <p:spPr>
          <a:xfrm>
            <a:off x="4571448" y="2221651"/>
            <a:ext cx="947570" cy="78296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9A24F46D-C4FF-42C2-9FCF-A86CB405AEDE}"/>
              </a:ext>
            </a:extLst>
          </p:cNvPr>
          <p:cNvCxnSpPr>
            <a:cxnSpLocks/>
            <a:stCxn id="38" idx="6"/>
            <a:endCxn id="17" idx="2"/>
          </p:cNvCxnSpPr>
          <p:nvPr/>
        </p:nvCxnSpPr>
        <p:spPr>
          <a:xfrm>
            <a:off x="4571448" y="3589877"/>
            <a:ext cx="703080" cy="49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3A610DE3-D535-43D0-8EBB-92BA4FEE1E31}"/>
              </a:ext>
            </a:extLst>
          </p:cNvPr>
          <p:cNvCxnSpPr>
            <a:cxnSpLocks/>
            <a:stCxn id="39" idx="6"/>
            <a:endCxn id="17" idx="3"/>
          </p:cNvCxnSpPr>
          <p:nvPr/>
        </p:nvCxnSpPr>
        <p:spPr>
          <a:xfrm flipV="1">
            <a:off x="4571448" y="4185114"/>
            <a:ext cx="947570" cy="8012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>
            <a:extLst>
              <a:ext uri="{FF2B5EF4-FFF2-40B4-BE49-F238E27FC236}">
                <a16:creationId xmlns:a16="http://schemas.microsoft.com/office/drawing/2014/main" id="{64DCC59B-DCED-4C0A-993A-A95F327DBF26}"/>
              </a:ext>
            </a:extLst>
          </p:cNvPr>
          <p:cNvCxnSpPr>
            <a:cxnSpLocks/>
            <a:stCxn id="36" idx="2"/>
            <a:endCxn id="17" idx="5"/>
          </p:cNvCxnSpPr>
          <p:nvPr/>
        </p:nvCxnSpPr>
        <p:spPr>
          <a:xfrm flipH="1" flipV="1">
            <a:off x="6699517" y="4185114"/>
            <a:ext cx="918995" cy="8377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6">
            <a:extLst>
              <a:ext uri="{FF2B5EF4-FFF2-40B4-BE49-F238E27FC236}">
                <a16:creationId xmlns:a16="http://schemas.microsoft.com/office/drawing/2014/main" id="{1B8FF5C5-6542-4FC6-8B8A-D0C986ADBB44}"/>
              </a:ext>
            </a:extLst>
          </p:cNvPr>
          <p:cNvCxnSpPr>
            <a:cxnSpLocks/>
            <a:stCxn id="35" idx="2"/>
            <a:endCxn id="17" idx="6"/>
          </p:cNvCxnSpPr>
          <p:nvPr/>
        </p:nvCxnSpPr>
        <p:spPr>
          <a:xfrm flipH="1" flipV="1">
            <a:off x="6944007" y="3594865"/>
            <a:ext cx="674505" cy="909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9">
            <a:extLst>
              <a:ext uri="{FF2B5EF4-FFF2-40B4-BE49-F238E27FC236}">
                <a16:creationId xmlns:a16="http://schemas.microsoft.com/office/drawing/2014/main" id="{45CEE206-89D5-409D-83BC-9F5C220B8D7E}"/>
              </a:ext>
            </a:extLst>
          </p:cNvPr>
          <p:cNvCxnSpPr>
            <a:cxnSpLocks/>
            <a:stCxn id="34" idx="2"/>
            <a:endCxn id="17" idx="7"/>
          </p:cNvCxnSpPr>
          <p:nvPr/>
        </p:nvCxnSpPr>
        <p:spPr>
          <a:xfrm flipH="1">
            <a:off x="6699517" y="2213343"/>
            <a:ext cx="918995" cy="79127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A14022-194A-4E0D-9656-506A7CC8E846}"/>
              </a:ext>
            </a:extLst>
          </p:cNvPr>
          <p:cNvSpPr txBox="1"/>
          <p:nvPr/>
        </p:nvSpPr>
        <p:spPr>
          <a:xfrm>
            <a:off x="5409202" y="3345912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A9D6E2D7-F957-4C00-8B7D-A24D66C41DDC}"/>
              </a:ext>
            </a:extLst>
          </p:cNvPr>
          <p:cNvGrpSpPr/>
          <p:nvPr/>
        </p:nvGrpSpPr>
        <p:grpSpPr>
          <a:xfrm>
            <a:off x="4824946" y="5214861"/>
            <a:ext cx="2542108" cy="835307"/>
            <a:chOff x="5328220" y="3089998"/>
            <a:chExt cx="1379637" cy="8353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B05BC7-2092-4EC0-AD54-A22926A91519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DF9768-5F21-495D-BA19-BF5F3B3401DC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4CC001F5-9677-47BA-A178-3BECBA702AB8}"/>
              </a:ext>
            </a:extLst>
          </p:cNvPr>
          <p:cNvSpPr/>
          <p:nvPr/>
        </p:nvSpPr>
        <p:spPr>
          <a:xfrm>
            <a:off x="3976436" y="482624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0A752DD9-12DD-4B66-91A7-30C20A319B81}"/>
              </a:ext>
            </a:extLst>
          </p:cNvPr>
          <p:cNvSpPr/>
          <p:nvPr/>
        </p:nvSpPr>
        <p:spPr>
          <a:xfrm>
            <a:off x="3969122" y="20577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3022A6C7-257A-44B7-88AE-7370FFE09D3E}"/>
              </a:ext>
            </a:extLst>
          </p:cNvPr>
          <p:cNvSpPr/>
          <p:nvPr/>
        </p:nvSpPr>
        <p:spPr>
          <a:xfrm>
            <a:off x="7876754" y="205678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Donut 39">
            <a:extLst>
              <a:ext uri="{FF2B5EF4-FFF2-40B4-BE49-F238E27FC236}">
                <a16:creationId xmlns:a16="http://schemas.microsoft.com/office/drawing/2014/main" id="{031D1B06-F5E2-4A67-B232-160A028204E2}"/>
              </a:ext>
            </a:extLst>
          </p:cNvPr>
          <p:cNvSpPr/>
          <p:nvPr/>
        </p:nvSpPr>
        <p:spPr>
          <a:xfrm>
            <a:off x="7871882" y="3406450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rapezoid 22">
            <a:extLst>
              <a:ext uri="{FF2B5EF4-FFF2-40B4-BE49-F238E27FC236}">
                <a16:creationId xmlns:a16="http://schemas.microsoft.com/office/drawing/2014/main" id="{B3BEE0FA-27F7-408A-8067-AB547453DDB2}"/>
              </a:ext>
            </a:extLst>
          </p:cNvPr>
          <p:cNvSpPr>
            <a:spLocks noChangeAspect="1"/>
          </p:cNvSpPr>
          <p:nvPr/>
        </p:nvSpPr>
        <p:spPr>
          <a:xfrm>
            <a:off x="7858008" y="490649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F7448336-F328-4B6E-9EA0-1340FF016064}"/>
              </a:ext>
            </a:extLst>
          </p:cNvPr>
          <p:cNvSpPr/>
          <p:nvPr/>
        </p:nvSpPr>
        <p:spPr>
          <a:xfrm>
            <a:off x="3951765" y="34157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39A74E87-085A-41A7-A6E6-C472FB249354}"/>
              </a:ext>
            </a:extLst>
          </p:cNvPr>
          <p:cNvSpPr>
            <a:spLocks noChangeAspect="1"/>
          </p:cNvSpPr>
          <p:nvPr/>
        </p:nvSpPr>
        <p:spPr>
          <a:xfrm>
            <a:off x="7618512" y="1763343"/>
            <a:ext cx="900000" cy="90000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5C08C5E6-E459-47B1-8EBA-B7BBD1687437}"/>
              </a:ext>
            </a:extLst>
          </p:cNvPr>
          <p:cNvSpPr>
            <a:spLocks noChangeAspect="1"/>
          </p:cNvSpPr>
          <p:nvPr/>
        </p:nvSpPr>
        <p:spPr>
          <a:xfrm>
            <a:off x="7618512" y="3153963"/>
            <a:ext cx="900000" cy="90000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05270251-162C-42BE-B04B-FF82AA532FA9}"/>
              </a:ext>
            </a:extLst>
          </p:cNvPr>
          <p:cNvSpPr>
            <a:spLocks noChangeAspect="1"/>
          </p:cNvSpPr>
          <p:nvPr/>
        </p:nvSpPr>
        <p:spPr>
          <a:xfrm>
            <a:off x="7618512" y="4572889"/>
            <a:ext cx="900000" cy="900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DFB5DA7E-3114-484A-A2D7-34F3EDD2F858}"/>
              </a:ext>
            </a:extLst>
          </p:cNvPr>
          <p:cNvSpPr>
            <a:spLocks noChangeAspect="1"/>
          </p:cNvSpPr>
          <p:nvPr/>
        </p:nvSpPr>
        <p:spPr>
          <a:xfrm>
            <a:off x="3671448" y="1771651"/>
            <a:ext cx="900000" cy="90000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FC9F6094-2761-4CD1-9DA5-21AD6CD08C14}"/>
              </a:ext>
            </a:extLst>
          </p:cNvPr>
          <p:cNvSpPr>
            <a:spLocks noChangeAspect="1"/>
          </p:cNvSpPr>
          <p:nvPr/>
        </p:nvSpPr>
        <p:spPr>
          <a:xfrm>
            <a:off x="3671448" y="3139877"/>
            <a:ext cx="900000" cy="90000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131D691D-250A-4926-A7A2-5574B4525DDF}"/>
              </a:ext>
            </a:extLst>
          </p:cNvPr>
          <p:cNvSpPr>
            <a:spLocks noChangeAspect="1"/>
          </p:cNvSpPr>
          <p:nvPr/>
        </p:nvSpPr>
        <p:spPr>
          <a:xfrm>
            <a:off x="3671448" y="4536405"/>
            <a:ext cx="900000" cy="900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776384-0FAC-419A-A091-116B9E5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F7D00-F907-40EE-A2D4-9FEE94EE70A5}"/>
              </a:ext>
            </a:extLst>
          </p:cNvPr>
          <p:cNvSpPr txBox="1"/>
          <p:nvPr/>
        </p:nvSpPr>
        <p:spPr>
          <a:xfrm>
            <a:off x="3694671" y="1622050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64BFD1-8612-4835-9327-C95E71C79568}"/>
              </a:ext>
            </a:extLst>
          </p:cNvPr>
          <p:cNvSpPr txBox="1"/>
          <p:nvPr/>
        </p:nvSpPr>
        <p:spPr>
          <a:xfrm>
            <a:off x="3694672" y="2145400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D49AC-7A7D-4276-B35E-0341126084AB}"/>
              </a:ext>
            </a:extLst>
          </p:cNvPr>
          <p:cNvSpPr txBox="1"/>
          <p:nvPr/>
        </p:nvSpPr>
        <p:spPr>
          <a:xfrm>
            <a:off x="6140724" y="3067543"/>
            <a:ext cx="283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9">
            <a:extLst>
              <a:ext uri="{FF2B5EF4-FFF2-40B4-BE49-F238E27FC236}">
                <a16:creationId xmlns:a16="http://schemas.microsoft.com/office/drawing/2014/main" id="{BA428DA1-31A0-4F8E-BC2A-50002BBEB8DC}"/>
              </a:ext>
            </a:extLst>
          </p:cNvPr>
          <p:cNvGrpSpPr/>
          <p:nvPr/>
        </p:nvGrpSpPr>
        <p:grpSpPr>
          <a:xfrm>
            <a:off x="5704445" y="4641055"/>
            <a:ext cx="1775516" cy="1694684"/>
            <a:chOff x="3736410" y="4379961"/>
            <a:chExt cx="1454320" cy="16946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CF8054-E250-490F-8F12-E963DDFD25B6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48846D-F8E2-42E7-9CAF-AB5B4D1FD997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C9BE031E-CB77-42FC-8199-D1B23D99F960}"/>
              </a:ext>
            </a:extLst>
          </p:cNvPr>
          <p:cNvGrpSpPr/>
          <p:nvPr/>
        </p:nvGrpSpPr>
        <p:grpSpPr>
          <a:xfrm>
            <a:off x="7714220" y="4641055"/>
            <a:ext cx="1775516" cy="1694684"/>
            <a:chOff x="3736410" y="4379961"/>
            <a:chExt cx="1454320" cy="16946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E9CB3D-B3B7-4A95-BC4F-B1C47C57AF6C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C33C66-9304-4B78-A314-46F47F0CD26B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36172C83-5825-4A5E-A2AF-97850A3256DD}"/>
              </a:ext>
            </a:extLst>
          </p:cNvPr>
          <p:cNvGrpSpPr/>
          <p:nvPr/>
        </p:nvGrpSpPr>
        <p:grpSpPr>
          <a:xfrm>
            <a:off x="9723995" y="4641055"/>
            <a:ext cx="1775516" cy="1694684"/>
            <a:chOff x="3736410" y="4379961"/>
            <a:chExt cx="1454320" cy="169468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FDB11B-4588-464D-BA63-0251F794DF29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C087B0-C4C2-4C0C-B59B-A9DAAB83B299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9D849EC6-1C48-42AE-B0CE-EF7A71109B06}"/>
              </a:ext>
            </a:extLst>
          </p:cNvPr>
          <p:cNvGrpSpPr/>
          <p:nvPr/>
        </p:nvGrpSpPr>
        <p:grpSpPr>
          <a:xfrm>
            <a:off x="3694670" y="4641055"/>
            <a:ext cx="1775516" cy="1694684"/>
            <a:chOff x="3736410" y="4379961"/>
            <a:chExt cx="1454320" cy="16946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425BBA-1826-4DF1-9313-268828DDE920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C5042-F589-454F-9E63-2E5C7C620D55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9D70D2A3-C398-41F2-99A1-BC8E85C8D125}"/>
              </a:ext>
            </a:extLst>
          </p:cNvPr>
          <p:cNvSpPr/>
          <p:nvPr/>
        </p:nvSpPr>
        <p:spPr>
          <a:xfrm>
            <a:off x="4292882" y="4015891"/>
            <a:ext cx="583918" cy="3837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6E56E95B-240D-4523-AC02-E8A86153724C}"/>
              </a:ext>
            </a:extLst>
          </p:cNvPr>
          <p:cNvSpPr/>
          <p:nvPr/>
        </p:nvSpPr>
        <p:spPr>
          <a:xfrm>
            <a:off x="10329961" y="3985635"/>
            <a:ext cx="526300" cy="40427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524050ED-E845-48D4-95DC-3CE70DB9E68B}"/>
              </a:ext>
            </a:extLst>
          </p:cNvPr>
          <p:cNvSpPr/>
          <p:nvPr/>
        </p:nvSpPr>
        <p:spPr>
          <a:xfrm rot="2700000">
            <a:off x="6391857" y="3857178"/>
            <a:ext cx="375900" cy="67391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98D856D0-68C2-4048-B978-EF927840D037}"/>
              </a:ext>
            </a:extLst>
          </p:cNvPr>
          <p:cNvSpPr/>
          <p:nvPr/>
        </p:nvSpPr>
        <p:spPr>
          <a:xfrm>
            <a:off x="8332240" y="3925431"/>
            <a:ext cx="509068" cy="476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593482-0663-4825-9461-6249B0213443}"/>
              </a:ext>
            </a:extLst>
          </p:cNvPr>
          <p:cNvCxnSpPr>
            <a:cxnSpLocks/>
          </p:cNvCxnSpPr>
          <p:nvPr/>
        </p:nvCxnSpPr>
        <p:spPr>
          <a:xfrm>
            <a:off x="3694670" y="3298375"/>
            <a:ext cx="2401330" cy="0"/>
          </a:xfrm>
          <a:prstGeom prst="line">
            <a:avLst/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8C57598-1543-429F-9631-78382C872204}"/>
              </a:ext>
            </a:extLst>
          </p:cNvPr>
          <p:cNvCxnSpPr>
            <a:cxnSpLocks/>
          </p:cNvCxnSpPr>
          <p:nvPr/>
        </p:nvCxnSpPr>
        <p:spPr>
          <a:xfrm>
            <a:off x="9020175" y="3298375"/>
            <a:ext cx="2479336" cy="0"/>
          </a:xfrm>
          <a:prstGeom prst="line">
            <a:avLst/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EE2108A-4169-48AC-91D8-690882F5F92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1">
            <a:extLst>
              <a:ext uri="{FF2B5EF4-FFF2-40B4-BE49-F238E27FC236}">
                <a16:creationId xmlns:a16="http://schemas.microsoft.com/office/drawing/2014/main" id="{1DFB71E4-AE04-4CBA-8113-90CAC3F8DE28}"/>
              </a:ext>
            </a:extLst>
          </p:cNvPr>
          <p:cNvSpPr/>
          <p:nvPr/>
        </p:nvSpPr>
        <p:spPr>
          <a:xfrm>
            <a:off x="1229545" y="2018289"/>
            <a:ext cx="1058383" cy="1058383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2">
            <a:extLst>
              <a:ext uri="{FF2B5EF4-FFF2-40B4-BE49-F238E27FC236}">
                <a16:creationId xmlns:a16="http://schemas.microsoft.com/office/drawing/2014/main" id="{8FD94328-6417-4EB1-8F3E-C498DFC70859}"/>
              </a:ext>
            </a:extLst>
          </p:cNvPr>
          <p:cNvSpPr/>
          <p:nvPr/>
        </p:nvSpPr>
        <p:spPr>
          <a:xfrm>
            <a:off x="4107907" y="2018289"/>
            <a:ext cx="1058383" cy="1058383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7B1FEBE5-833B-48DF-85BC-35FA4B49C94E}"/>
              </a:ext>
            </a:extLst>
          </p:cNvPr>
          <p:cNvSpPr/>
          <p:nvPr/>
        </p:nvSpPr>
        <p:spPr>
          <a:xfrm>
            <a:off x="6986269" y="2018289"/>
            <a:ext cx="1058383" cy="1058383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Oval 36">
            <a:extLst>
              <a:ext uri="{FF2B5EF4-FFF2-40B4-BE49-F238E27FC236}">
                <a16:creationId xmlns:a16="http://schemas.microsoft.com/office/drawing/2014/main" id="{9892FB65-6E0C-417E-9C42-2F22E21E1691}"/>
              </a:ext>
            </a:extLst>
          </p:cNvPr>
          <p:cNvSpPr/>
          <p:nvPr/>
        </p:nvSpPr>
        <p:spPr>
          <a:xfrm>
            <a:off x="9864631" y="4842397"/>
            <a:ext cx="1058383" cy="1058383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Oval 37">
            <a:extLst>
              <a:ext uri="{FF2B5EF4-FFF2-40B4-BE49-F238E27FC236}">
                <a16:creationId xmlns:a16="http://schemas.microsoft.com/office/drawing/2014/main" id="{8638A37B-CC19-46F3-BA85-D15B4E82C1CE}"/>
              </a:ext>
            </a:extLst>
          </p:cNvPr>
          <p:cNvSpPr/>
          <p:nvPr/>
        </p:nvSpPr>
        <p:spPr>
          <a:xfrm>
            <a:off x="6986269" y="4830580"/>
            <a:ext cx="1058383" cy="1058383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CB809173-8540-4697-AD16-0C7E8547029C}"/>
              </a:ext>
            </a:extLst>
          </p:cNvPr>
          <p:cNvSpPr/>
          <p:nvPr/>
        </p:nvSpPr>
        <p:spPr>
          <a:xfrm>
            <a:off x="1299000" y="2087745"/>
            <a:ext cx="919474" cy="919472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32">
            <a:extLst>
              <a:ext uri="{FF2B5EF4-FFF2-40B4-BE49-F238E27FC236}">
                <a16:creationId xmlns:a16="http://schemas.microsoft.com/office/drawing/2014/main" id="{127B46CA-A4AB-4DFD-B6DD-05DEE3A8D6D3}"/>
              </a:ext>
            </a:extLst>
          </p:cNvPr>
          <p:cNvSpPr/>
          <p:nvPr/>
        </p:nvSpPr>
        <p:spPr>
          <a:xfrm>
            <a:off x="4177362" y="2087745"/>
            <a:ext cx="919474" cy="919472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4E7520C-E748-4CC7-90D0-D88D6360D2B4}"/>
              </a:ext>
            </a:extLst>
          </p:cNvPr>
          <p:cNvSpPr/>
          <p:nvPr/>
        </p:nvSpPr>
        <p:spPr>
          <a:xfrm>
            <a:off x="7055723" y="2087745"/>
            <a:ext cx="919474" cy="919472"/>
          </a:xfrm>
          <a:prstGeom prst="ellips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F7349625-185C-482F-8D93-8D1F26A7EC40}"/>
              </a:ext>
            </a:extLst>
          </p:cNvPr>
          <p:cNvSpPr/>
          <p:nvPr/>
        </p:nvSpPr>
        <p:spPr>
          <a:xfrm>
            <a:off x="9934086" y="4911853"/>
            <a:ext cx="919474" cy="919472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2AC07E8B-6AAF-43CB-AF7B-3AFAC27126A5}"/>
              </a:ext>
            </a:extLst>
          </p:cNvPr>
          <p:cNvSpPr/>
          <p:nvPr/>
        </p:nvSpPr>
        <p:spPr>
          <a:xfrm>
            <a:off x="7055723" y="4900036"/>
            <a:ext cx="919474" cy="919472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E4259D-E87F-4A77-A0B0-D8B7B6A49B0A}"/>
              </a:ext>
            </a:extLst>
          </p:cNvPr>
          <p:cNvGrpSpPr/>
          <p:nvPr/>
        </p:nvGrpSpPr>
        <p:grpSpPr>
          <a:xfrm>
            <a:off x="712996" y="3248106"/>
            <a:ext cx="2099592" cy="1104171"/>
            <a:chOff x="395536" y="3229047"/>
            <a:chExt cx="1512168" cy="110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F1EE76-E91C-41E9-89C1-C299EE026191}"/>
                </a:ext>
              </a:extLst>
            </p:cNvPr>
            <p:cNvSpPr txBox="1"/>
            <p:nvPr/>
          </p:nvSpPr>
          <p:spPr>
            <a:xfrm>
              <a:off x="395536" y="3229047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CE12F1-9EC1-43E6-89D9-B9D42FEAAB80}"/>
                </a:ext>
              </a:extLst>
            </p:cNvPr>
            <p:cNvSpPr txBox="1"/>
            <p:nvPr/>
          </p:nvSpPr>
          <p:spPr>
            <a:xfrm>
              <a:off x="414585" y="3502221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3BF56A-11F0-41CD-BDAC-B59495483104}"/>
              </a:ext>
            </a:extLst>
          </p:cNvPr>
          <p:cNvGrpSpPr/>
          <p:nvPr/>
        </p:nvGrpSpPr>
        <p:grpSpPr>
          <a:xfrm>
            <a:off x="3583735" y="3248106"/>
            <a:ext cx="2099592" cy="1104171"/>
            <a:chOff x="2560769" y="3246173"/>
            <a:chExt cx="1512168" cy="1104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C156E6-9424-44F0-BF25-BF1FDE898C64}"/>
                </a:ext>
              </a:extLst>
            </p:cNvPr>
            <p:cNvSpPr txBox="1"/>
            <p:nvPr/>
          </p:nvSpPr>
          <p:spPr>
            <a:xfrm>
              <a:off x="2560769" y="3246173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6EC89F-2650-4F38-86E7-A5E268A375BE}"/>
                </a:ext>
              </a:extLst>
            </p:cNvPr>
            <p:cNvSpPr txBox="1"/>
            <p:nvPr/>
          </p:nvSpPr>
          <p:spPr>
            <a:xfrm>
              <a:off x="2579818" y="3519347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3F5B97-0CDB-45BE-A7A2-A7305AF8DBF7}"/>
              </a:ext>
            </a:extLst>
          </p:cNvPr>
          <p:cNvGrpSpPr/>
          <p:nvPr/>
        </p:nvGrpSpPr>
        <p:grpSpPr>
          <a:xfrm>
            <a:off x="8249199" y="2004921"/>
            <a:ext cx="2099592" cy="1104171"/>
            <a:chOff x="6091386" y="1909577"/>
            <a:chExt cx="1512168" cy="11041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4FFD79-2744-4F65-AB28-295F03279B77}"/>
                </a:ext>
              </a:extLst>
            </p:cNvPr>
            <p:cNvSpPr txBox="1"/>
            <p:nvPr/>
          </p:nvSpPr>
          <p:spPr>
            <a:xfrm>
              <a:off x="6091386" y="1909577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B0488-01C2-4378-A2E9-6EFBE41A53DC}"/>
                </a:ext>
              </a:extLst>
            </p:cNvPr>
            <p:cNvSpPr txBox="1"/>
            <p:nvPr/>
          </p:nvSpPr>
          <p:spPr>
            <a:xfrm>
              <a:off x="6110435" y="2182751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74448D-B757-48BF-877C-B304195D1630}"/>
              </a:ext>
            </a:extLst>
          </p:cNvPr>
          <p:cNvGrpSpPr/>
          <p:nvPr/>
        </p:nvGrpSpPr>
        <p:grpSpPr>
          <a:xfrm>
            <a:off x="4646755" y="4807685"/>
            <a:ext cx="2099592" cy="1104171"/>
            <a:chOff x="3110845" y="4650568"/>
            <a:chExt cx="1512168" cy="11041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CC5755-C501-4E5A-AE23-F14DCE25100A}"/>
                </a:ext>
              </a:extLst>
            </p:cNvPr>
            <p:cNvSpPr txBox="1"/>
            <p:nvPr/>
          </p:nvSpPr>
          <p:spPr>
            <a:xfrm>
              <a:off x="3110845" y="4650568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3F5AEA-3045-499E-B2B6-42C41A806C3B}"/>
                </a:ext>
              </a:extLst>
            </p:cNvPr>
            <p:cNvSpPr txBox="1"/>
            <p:nvPr/>
          </p:nvSpPr>
          <p:spPr>
            <a:xfrm>
              <a:off x="3129894" y="4923742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B75F7D-75D1-4857-B5E2-C5401E04AA0A}"/>
              </a:ext>
            </a:extLst>
          </p:cNvPr>
          <p:cNvGrpSpPr/>
          <p:nvPr/>
        </p:nvGrpSpPr>
        <p:grpSpPr>
          <a:xfrm>
            <a:off x="9337681" y="3571159"/>
            <a:ext cx="2099592" cy="1104171"/>
            <a:chOff x="7380312" y="3498440"/>
            <a:chExt cx="1512168" cy="11041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90A13D-7D76-4A10-B421-A1356425E141}"/>
                </a:ext>
              </a:extLst>
            </p:cNvPr>
            <p:cNvSpPr txBox="1"/>
            <p:nvPr/>
          </p:nvSpPr>
          <p:spPr>
            <a:xfrm>
              <a:off x="7380312" y="3498440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5DF945-6524-4F09-9E32-9405BB0FA693}"/>
                </a:ext>
              </a:extLst>
            </p:cNvPr>
            <p:cNvSpPr txBox="1"/>
            <p:nvPr/>
          </p:nvSpPr>
          <p:spPr>
            <a:xfrm>
              <a:off x="7399361" y="3771614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0C182109-6D62-4ADA-AED0-E470E9EE4899}"/>
              </a:ext>
            </a:extLst>
          </p:cNvPr>
          <p:cNvSpPr/>
          <p:nvPr/>
        </p:nvSpPr>
        <p:spPr>
          <a:xfrm rot="2700000">
            <a:off x="4524998" y="231863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A5F9BAE-F062-4C11-BD04-00BE9035A389}"/>
              </a:ext>
            </a:extLst>
          </p:cNvPr>
          <p:cNvSpPr/>
          <p:nvPr/>
        </p:nvSpPr>
        <p:spPr>
          <a:xfrm>
            <a:off x="1593151" y="238331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6B51CE7E-2173-465C-A967-18F3A2008170}"/>
              </a:ext>
            </a:extLst>
          </p:cNvPr>
          <p:cNvSpPr/>
          <p:nvPr/>
        </p:nvSpPr>
        <p:spPr>
          <a:xfrm>
            <a:off x="7334641" y="23747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F25A3B31-7453-491E-86FA-BC2E3A48CC38}"/>
              </a:ext>
            </a:extLst>
          </p:cNvPr>
          <p:cNvSpPr>
            <a:spLocks noChangeAspect="1"/>
          </p:cNvSpPr>
          <p:nvPr/>
        </p:nvSpPr>
        <p:spPr>
          <a:xfrm>
            <a:off x="10207732" y="519383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6C6C2C5A-CB1C-4BE7-BFD1-F1FFCEDE2F67}"/>
              </a:ext>
            </a:extLst>
          </p:cNvPr>
          <p:cNvSpPr>
            <a:spLocks noChangeAspect="1"/>
          </p:cNvSpPr>
          <p:nvPr/>
        </p:nvSpPr>
        <p:spPr>
          <a:xfrm>
            <a:off x="7351988" y="518095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6B049BF-2EAA-4CE2-A2F0-47892B4A7C1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-64736" y="2547481"/>
            <a:ext cx="1294281" cy="151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B0AC19-DF50-4C51-AEC8-4F047E9FF7C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287928" y="2547481"/>
            <a:ext cx="18199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2C80C8-EA4B-4316-9B64-D849E14B63BA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5166290" y="2547481"/>
            <a:ext cx="18199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B888BB-A4F0-4318-91BC-1A764CB26A7C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515461" y="3076672"/>
            <a:ext cx="0" cy="17539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F8EEB77-08B9-43ED-9DB6-E93F1663EBA2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8044652" y="5359772"/>
            <a:ext cx="1819979" cy="1181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ABCB251-0ED8-4012-88DA-F714F583955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10923014" y="5371589"/>
            <a:ext cx="126898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986F3DD-455E-4C90-A058-ED95B247845E}"/>
              </a:ext>
            </a:extLst>
          </p:cNvPr>
          <p:cNvCxnSpPr>
            <a:cxnSpLocks/>
          </p:cNvCxnSpPr>
          <p:nvPr/>
        </p:nvCxnSpPr>
        <p:spPr>
          <a:xfrm>
            <a:off x="0" y="3958275"/>
            <a:ext cx="1256759" cy="40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0">
            <a:extLst>
              <a:ext uri="{FF2B5EF4-FFF2-40B4-BE49-F238E27FC236}">
                <a16:creationId xmlns:a16="http://schemas.microsoft.com/office/drawing/2014/main" id="{2F9A5C66-6763-4B73-BD74-B0B7B0C04991}"/>
              </a:ext>
            </a:extLst>
          </p:cNvPr>
          <p:cNvSpPr/>
          <p:nvPr/>
        </p:nvSpPr>
        <p:spPr>
          <a:xfrm flipV="1">
            <a:off x="10314952" y="3536833"/>
            <a:ext cx="851026" cy="85102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Oval 28">
            <a:extLst>
              <a:ext uri="{FF2B5EF4-FFF2-40B4-BE49-F238E27FC236}">
                <a16:creationId xmlns:a16="http://schemas.microsoft.com/office/drawing/2014/main" id="{83FA14F4-BF5F-4BE3-AF73-F1124BFD3729}"/>
              </a:ext>
            </a:extLst>
          </p:cNvPr>
          <p:cNvSpPr/>
          <p:nvPr/>
        </p:nvSpPr>
        <p:spPr>
          <a:xfrm flipV="1">
            <a:off x="6691676" y="3536833"/>
            <a:ext cx="851026" cy="85102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Oval 16">
            <a:extLst>
              <a:ext uri="{FF2B5EF4-FFF2-40B4-BE49-F238E27FC236}">
                <a16:creationId xmlns:a16="http://schemas.microsoft.com/office/drawing/2014/main" id="{D07A6321-1802-4ABB-A1D3-A56423A21BC5}"/>
              </a:ext>
            </a:extLst>
          </p:cNvPr>
          <p:cNvSpPr/>
          <p:nvPr/>
        </p:nvSpPr>
        <p:spPr>
          <a:xfrm flipV="1">
            <a:off x="3068398" y="3536833"/>
            <a:ext cx="851026" cy="85102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34">
            <a:extLst>
              <a:ext uri="{FF2B5EF4-FFF2-40B4-BE49-F238E27FC236}">
                <a16:creationId xmlns:a16="http://schemas.microsoft.com/office/drawing/2014/main" id="{8D8A8065-87B8-487B-A898-E54DA2913CA0}"/>
              </a:ext>
            </a:extLst>
          </p:cNvPr>
          <p:cNvSpPr/>
          <p:nvPr/>
        </p:nvSpPr>
        <p:spPr>
          <a:xfrm>
            <a:off x="8503315" y="3536833"/>
            <a:ext cx="851026" cy="85102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Oval 22">
            <a:extLst>
              <a:ext uri="{FF2B5EF4-FFF2-40B4-BE49-F238E27FC236}">
                <a16:creationId xmlns:a16="http://schemas.microsoft.com/office/drawing/2014/main" id="{5C9FCE26-540E-415B-B068-1238ABBDF027}"/>
              </a:ext>
            </a:extLst>
          </p:cNvPr>
          <p:cNvSpPr/>
          <p:nvPr/>
        </p:nvSpPr>
        <p:spPr>
          <a:xfrm>
            <a:off x="4880037" y="3536833"/>
            <a:ext cx="851026" cy="85102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7" name="Oval 5">
            <a:extLst>
              <a:ext uri="{FF2B5EF4-FFF2-40B4-BE49-F238E27FC236}">
                <a16:creationId xmlns:a16="http://schemas.microsoft.com/office/drawing/2014/main" id="{01DAA6A9-AE11-414D-88DA-3F2EFF4A5D7D}"/>
              </a:ext>
            </a:extLst>
          </p:cNvPr>
          <p:cNvSpPr/>
          <p:nvPr/>
        </p:nvSpPr>
        <p:spPr>
          <a:xfrm>
            <a:off x="1256759" y="3536833"/>
            <a:ext cx="851026" cy="851026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8" name="Oval 41">
            <a:extLst>
              <a:ext uri="{FF2B5EF4-FFF2-40B4-BE49-F238E27FC236}">
                <a16:creationId xmlns:a16="http://schemas.microsoft.com/office/drawing/2014/main" id="{C626408B-B3FB-4507-903C-33CB81794EC9}"/>
              </a:ext>
            </a:extLst>
          </p:cNvPr>
          <p:cNvSpPr/>
          <p:nvPr/>
        </p:nvSpPr>
        <p:spPr>
          <a:xfrm flipV="1">
            <a:off x="10380416" y="3961218"/>
            <a:ext cx="720099" cy="720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id="{8298C623-2D69-4995-8DD4-FF1CE1E6A668}"/>
              </a:ext>
            </a:extLst>
          </p:cNvPr>
          <p:cNvSpPr/>
          <p:nvPr/>
        </p:nvSpPr>
        <p:spPr>
          <a:xfrm>
            <a:off x="10566461" y="4182955"/>
            <a:ext cx="348006" cy="25503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Oval 29">
            <a:extLst>
              <a:ext uri="{FF2B5EF4-FFF2-40B4-BE49-F238E27FC236}">
                <a16:creationId xmlns:a16="http://schemas.microsoft.com/office/drawing/2014/main" id="{0368F5D7-30E0-480D-85D5-8F7B04CAD2B6}"/>
              </a:ext>
            </a:extLst>
          </p:cNvPr>
          <p:cNvSpPr/>
          <p:nvPr/>
        </p:nvSpPr>
        <p:spPr>
          <a:xfrm flipV="1">
            <a:off x="6757140" y="3961218"/>
            <a:ext cx="720099" cy="720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1" name="Round Same Side Corner Rectangle 11">
            <a:extLst>
              <a:ext uri="{FF2B5EF4-FFF2-40B4-BE49-F238E27FC236}">
                <a16:creationId xmlns:a16="http://schemas.microsoft.com/office/drawing/2014/main" id="{0DDF0E21-7018-4B7F-84C6-8EBE517A5CB6}"/>
              </a:ext>
            </a:extLst>
          </p:cNvPr>
          <p:cNvSpPr>
            <a:spLocks noChangeAspect="1"/>
          </p:cNvSpPr>
          <p:nvPr/>
        </p:nvSpPr>
        <p:spPr>
          <a:xfrm rot="9900000">
            <a:off x="6973036" y="4211233"/>
            <a:ext cx="334354" cy="28397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Oval 17">
            <a:extLst>
              <a:ext uri="{FF2B5EF4-FFF2-40B4-BE49-F238E27FC236}">
                <a16:creationId xmlns:a16="http://schemas.microsoft.com/office/drawing/2014/main" id="{83E076C4-99F7-41A5-B486-F57E49FD521C}"/>
              </a:ext>
            </a:extLst>
          </p:cNvPr>
          <p:cNvSpPr/>
          <p:nvPr/>
        </p:nvSpPr>
        <p:spPr>
          <a:xfrm flipV="1">
            <a:off x="3133862" y="3961218"/>
            <a:ext cx="720099" cy="720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89ED4F12-B7F9-49BE-A42E-E766B90BA171}"/>
              </a:ext>
            </a:extLst>
          </p:cNvPr>
          <p:cNvSpPr/>
          <p:nvPr/>
        </p:nvSpPr>
        <p:spPr>
          <a:xfrm>
            <a:off x="3324241" y="4201487"/>
            <a:ext cx="351338" cy="2309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AE6FCC80-3FEA-4F9E-AFA9-961C5C8ECD0F}"/>
              </a:ext>
            </a:extLst>
          </p:cNvPr>
          <p:cNvSpPr/>
          <p:nvPr/>
        </p:nvSpPr>
        <p:spPr>
          <a:xfrm>
            <a:off x="8568779" y="3234828"/>
            <a:ext cx="720099" cy="7200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Block Arc 10">
            <a:extLst>
              <a:ext uri="{FF2B5EF4-FFF2-40B4-BE49-F238E27FC236}">
                <a16:creationId xmlns:a16="http://schemas.microsoft.com/office/drawing/2014/main" id="{82AFE3F6-DE91-41EC-BEBF-88F60F2E84B5}"/>
              </a:ext>
            </a:extLst>
          </p:cNvPr>
          <p:cNvSpPr/>
          <p:nvPr/>
        </p:nvSpPr>
        <p:spPr>
          <a:xfrm>
            <a:off x="8737665" y="3484864"/>
            <a:ext cx="364335" cy="2467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Oval 23">
            <a:extLst>
              <a:ext uri="{FF2B5EF4-FFF2-40B4-BE49-F238E27FC236}">
                <a16:creationId xmlns:a16="http://schemas.microsoft.com/office/drawing/2014/main" id="{39828E73-2C2E-4FAD-931F-E892C8914D16}"/>
              </a:ext>
            </a:extLst>
          </p:cNvPr>
          <p:cNvSpPr/>
          <p:nvPr/>
        </p:nvSpPr>
        <p:spPr>
          <a:xfrm>
            <a:off x="4945501" y="3234828"/>
            <a:ext cx="720099" cy="7200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4CFD734A-7862-4CA0-BBE0-6749DFBE5361}"/>
              </a:ext>
            </a:extLst>
          </p:cNvPr>
          <p:cNvSpPr>
            <a:spLocks noChangeAspect="1"/>
          </p:cNvSpPr>
          <p:nvPr/>
        </p:nvSpPr>
        <p:spPr>
          <a:xfrm>
            <a:off x="5140038" y="3455697"/>
            <a:ext cx="334355" cy="26434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Oval 6">
            <a:extLst>
              <a:ext uri="{FF2B5EF4-FFF2-40B4-BE49-F238E27FC236}">
                <a16:creationId xmlns:a16="http://schemas.microsoft.com/office/drawing/2014/main" id="{D8001EDC-C2F6-44DB-AF79-214C66254063}"/>
              </a:ext>
            </a:extLst>
          </p:cNvPr>
          <p:cNvSpPr/>
          <p:nvPr/>
        </p:nvSpPr>
        <p:spPr>
          <a:xfrm>
            <a:off x="1322223" y="3234828"/>
            <a:ext cx="720099" cy="720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0BA9FE8D-60AF-475E-9AC8-D9A07A2EDE85}"/>
              </a:ext>
            </a:extLst>
          </p:cNvPr>
          <p:cNvSpPr/>
          <p:nvPr/>
        </p:nvSpPr>
        <p:spPr>
          <a:xfrm>
            <a:off x="1484244" y="3405106"/>
            <a:ext cx="375538" cy="30308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0" name="Group 30">
            <a:extLst>
              <a:ext uri="{FF2B5EF4-FFF2-40B4-BE49-F238E27FC236}">
                <a16:creationId xmlns:a16="http://schemas.microsoft.com/office/drawing/2014/main" id="{C4F9DB88-E254-436D-BCD2-AAAB20441013}"/>
              </a:ext>
            </a:extLst>
          </p:cNvPr>
          <p:cNvGrpSpPr/>
          <p:nvPr/>
        </p:nvGrpSpPr>
        <p:grpSpPr>
          <a:xfrm>
            <a:off x="887088" y="4687563"/>
            <a:ext cx="1563024" cy="1511810"/>
            <a:chOff x="862535" y="3526314"/>
            <a:chExt cx="1563024" cy="151181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C74299-D1ED-4AE7-9516-0D7E737DB852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224841-5742-418B-B449-47C2C842B8F1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DCF6BE83-323C-48A3-BE13-B37B90D0A02A}"/>
              </a:ext>
            </a:extLst>
          </p:cNvPr>
          <p:cNvGrpSpPr/>
          <p:nvPr/>
        </p:nvGrpSpPr>
        <p:grpSpPr>
          <a:xfrm>
            <a:off x="2701461" y="1747806"/>
            <a:ext cx="1563024" cy="1511810"/>
            <a:chOff x="862535" y="3526314"/>
            <a:chExt cx="1563024" cy="15118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C0F61E-C973-419B-995F-7F6B3F8AA765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49D0E2-4955-4304-810C-E55F1E6FCE9C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43">
            <a:extLst>
              <a:ext uri="{FF2B5EF4-FFF2-40B4-BE49-F238E27FC236}">
                <a16:creationId xmlns:a16="http://schemas.microsoft.com/office/drawing/2014/main" id="{B766A416-727F-404A-9461-D8182DA5847E}"/>
              </a:ext>
            </a:extLst>
          </p:cNvPr>
          <p:cNvGrpSpPr/>
          <p:nvPr/>
        </p:nvGrpSpPr>
        <p:grpSpPr>
          <a:xfrm>
            <a:off x="4515834" y="4687563"/>
            <a:ext cx="1563024" cy="1511810"/>
            <a:chOff x="862535" y="3526314"/>
            <a:chExt cx="1563024" cy="151181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4D6629-5578-474D-A5A3-A067DF3D685D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97FB1B-252E-4CCA-AADE-4D143E1CC6A1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47">
            <a:extLst>
              <a:ext uri="{FF2B5EF4-FFF2-40B4-BE49-F238E27FC236}">
                <a16:creationId xmlns:a16="http://schemas.microsoft.com/office/drawing/2014/main" id="{9A502407-0878-4DB7-8BE5-76968B5EDD10}"/>
              </a:ext>
            </a:extLst>
          </p:cNvPr>
          <p:cNvGrpSpPr/>
          <p:nvPr/>
        </p:nvGrpSpPr>
        <p:grpSpPr>
          <a:xfrm>
            <a:off x="6330207" y="1747806"/>
            <a:ext cx="1563024" cy="1511810"/>
            <a:chOff x="862535" y="3526314"/>
            <a:chExt cx="1563024" cy="15118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95A3A9-B8A1-4865-9519-ACD303B0840A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48DC0A-494C-4CBF-8E2B-8851E8D52F66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51">
            <a:extLst>
              <a:ext uri="{FF2B5EF4-FFF2-40B4-BE49-F238E27FC236}">
                <a16:creationId xmlns:a16="http://schemas.microsoft.com/office/drawing/2014/main" id="{1EBD09FD-D209-4EFE-B2FA-D095883AB62E}"/>
              </a:ext>
            </a:extLst>
          </p:cNvPr>
          <p:cNvGrpSpPr/>
          <p:nvPr/>
        </p:nvGrpSpPr>
        <p:grpSpPr>
          <a:xfrm>
            <a:off x="8144580" y="4687563"/>
            <a:ext cx="1563024" cy="1511810"/>
            <a:chOff x="862535" y="3526314"/>
            <a:chExt cx="1563024" cy="15118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44F252A-770F-4485-99CA-58D6E488555D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060FA5-7002-446C-852B-906E7DA8DE65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51">
            <a:extLst>
              <a:ext uri="{FF2B5EF4-FFF2-40B4-BE49-F238E27FC236}">
                <a16:creationId xmlns:a16="http://schemas.microsoft.com/office/drawing/2014/main" id="{40EC6D98-04C1-4FAE-9D88-45ADFD500FA4}"/>
              </a:ext>
            </a:extLst>
          </p:cNvPr>
          <p:cNvGrpSpPr/>
          <p:nvPr/>
        </p:nvGrpSpPr>
        <p:grpSpPr>
          <a:xfrm>
            <a:off x="9958952" y="1747806"/>
            <a:ext cx="1563024" cy="1511810"/>
            <a:chOff x="862535" y="3526314"/>
            <a:chExt cx="1563024" cy="151181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221D8C-E4BE-44F5-B0EF-8C199ADD34BE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A00644D-2909-4377-AA81-E005571E05BC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2EE6958-E6E3-47AB-A42D-5D204A35B472}"/>
              </a:ext>
            </a:extLst>
          </p:cNvPr>
          <p:cNvSpPr txBox="1"/>
          <p:nvPr/>
        </p:nvSpPr>
        <p:spPr>
          <a:xfrm>
            <a:off x="3068399" y="3621576"/>
            <a:ext cx="851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B76B7C-0527-45E1-97AC-FF8DF53A6D3A}"/>
              </a:ext>
            </a:extLst>
          </p:cNvPr>
          <p:cNvSpPr txBox="1"/>
          <p:nvPr/>
        </p:nvSpPr>
        <p:spPr>
          <a:xfrm>
            <a:off x="4880038" y="3946316"/>
            <a:ext cx="851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F410E-96E9-47B4-B9F3-836E41BC604C}"/>
              </a:ext>
            </a:extLst>
          </p:cNvPr>
          <p:cNvSpPr txBox="1"/>
          <p:nvPr/>
        </p:nvSpPr>
        <p:spPr>
          <a:xfrm>
            <a:off x="6691677" y="3621576"/>
            <a:ext cx="851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FEC72B-B445-4BD8-BD23-2CE64C847AE5}"/>
              </a:ext>
            </a:extLst>
          </p:cNvPr>
          <p:cNvSpPr txBox="1"/>
          <p:nvPr/>
        </p:nvSpPr>
        <p:spPr>
          <a:xfrm>
            <a:off x="8503316" y="3946316"/>
            <a:ext cx="851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A0917A-6045-4293-AC2A-22DCEB1F9C98}"/>
              </a:ext>
            </a:extLst>
          </p:cNvPr>
          <p:cNvSpPr txBox="1"/>
          <p:nvPr/>
        </p:nvSpPr>
        <p:spPr>
          <a:xfrm>
            <a:off x="10314952" y="3621576"/>
            <a:ext cx="851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988C24-F0CC-4403-918F-099962642CD6}"/>
              </a:ext>
            </a:extLst>
          </p:cNvPr>
          <p:cNvSpPr txBox="1"/>
          <p:nvPr/>
        </p:nvSpPr>
        <p:spPr>
          <a:xfrm>
            <a:off x="1256760" y="3946316"/>
            <a:ext cx="851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112D83F-3390-44EA-89BB-2C15D51B78DF}"/>
              </a:ext>
            </a:extLst>
          </p:cNvPr>
          <p:cNvCxnSpPr>
            <a:cxnSpLocks/>
          </p:cNvCxnSpPr>
          <p:nvPr/>
        </p:nvCxnSpPr>
        <p:spPr>
          <a:xfrm>
            <a:off x="2107785" y="3958275"/>
            <a:ext cx="9606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BE1E088-2957-4A99-BCD8-CCE1CEE7E24B}"/>
              </a:ext>
            </a:extLst>
          </p:cNvPr>
          <p:cNvCxnSpPr>
            <a:cxnSpLocks/>
          </p:cNvCxnSpPr>
          <p:nvPr/>
        </p:nvCxnSpPr>
        <p:spPr>
          <a:xfrm>
            <a:off x="3919424" y="3958275"/>
            <a:ext cx="9606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9D23894-1E89-4A67-A680-FCA27F433F85}"/>
              </a:ext>
            </a:extLst>
          </p:cNvPr>
          <p:cNvCxnSpPr>
            <a:cxnSpLocks/>
          </p:cNvCxnSpPr>
          <p:nvPr/>
        </p:nvCxnSpPr>
        <p:spPr>
          <a:xfrm>
            <a:off x="5731063" y="3958275"/>
            <a:ext cx="9606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A21850E-BAA9-42C6-A5E5-21FCE09AF9C6}"/>
              </a:ext>
            </a:extLst>
          </p:cNvPr>
          <p:cNvCxnSpPr>
            <a:cxnSpLocks/>
          </p:cNvCxnSpPr>
          <p:nvPr/>
        </p:nvCxnSpPr>
        <p:spPr>
          <a:xfrm>
            <a:off x="7542702" y="3958275"/>
            <a:ext cx="9606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F1BF61C-79DF-4CCC-914E-8D29D993DDE0}"/>
              </a:ext>
            </a:extLst>
          </p:cNvPr>
          <p:cNvCxnSpPr>
            <a:cxnSpLocks/>
          </p:cNvCxnSpPr>
          <p:nvPr/>
        </p:nvCxnSpPr>
        <p:spPr>
          <a:xfrm>
            <a:off x="9354341" y="3958275"/>
            <a:ext cx="9606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F9051D6-ABC1-45BB-8908-3100D156B05D}"/>
              </a:ext>
            </a:extLst>
          </p:cNvPr>
          <p:cNvCxnSpPr>
            <a:cxnSpLocks/>
          </p:cNvCxnSpPr>
          <p:nvPr/>
        </p:nvCxnSpPr>
        <p:spPr>
          <a:xfrm>
            <a:off x="11165978" y="3958275"/>
            <a:ext cx="102602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DB9E3D3F-EEC1-4871-B003-D1E044819C2A}"/>
              </a:ext>
            </a:extLst>
          </p:cNvPr>
          <p:cNvSpPr/>
          <p:nvPr/>
        </p:nvSpPr>
        <p:spPr>
          <a:xfrm>
            <a:off x="4211628" y="3277487"/>
            <a:ext cx="702055" cy="70205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F7C3258E-8726-4CCB-9D00-DAC234F07935}"/>
              </a:ext>
            </a:extLst>
          </p:cNvPr>
          <p:cNvSpPr/>
          <p:nvPr/>
        </p:nvSpPr>
        <p:spPr>
          <a:xfrm>
            <a:off x="6749122" y="3277487"/>
            <a:ext cx="702055" cy="70205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74850AE4-DDEF-42AA-8CAD-1E5FB97245BF}"/>
              </a:ext>
            </a:extLst>
          </p:cNvPr>
          <p:cNvSpPr/>
          <p:nvPr/>
        </p:nvSpPr>
        <p:spPr>
          <a:xfrm>
            <a:off x="9286615" y="3277487"/>
            <a:ext cx="702055" cy="70205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E26CD279-FC5F-4DF9-A0D0-185C8D083E73}"/>
              </a:ext>
            </a:extLst>
          </p:cNvPr>
          <p:cNvSpPr/>
          <p:nvPr/>
        </p:nvSpPr>
        <p:spPr>
          <a:xfrm>
            <a:off x="4211628" y="3424997"/>
            <a:ext cx="702055" cy="702055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03237DC1-F749-4DE0-A0BD-E4D31D1E3517}"/>
              </a:ext>
            </a:extLst>
          </p:cNvPr>
          <p:cNvSpPr/>
          <p:nvPr/>
        </p:nvSpPr>
        <p:spPr>
          <a:xfrm>
            <a:off x="6749122" y="3424997"/>
            <a:ext cx="702055" cy="702055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6E391EA7-2A15-44A1-81E6-A840269D3523}"/>
              </a:ext>
            </a:extLst>
          </p:cNvPr>
          <p:cNvSpPr/>
          <p:nvPr/>
        </p:nvSpPr>
        <p:spPr>
          <a:xfrm>
            <a:off x="9286615" y="3424997"/>
            <a:ext cx="702055" cy="702055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41B1E3F0-C7D4-4A8A-9ED5-EB44B0399BF5}"/>
              </a:ext>
            </a:extLst>
          </p:cNvPr>
          <p:cNvSpPr/>
          <p:nvPr/>
        </p:nvSpPr>
        <p:spPr>
          <a:xfrm>
            <a:off x="4217026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2BBFD7B6-A605-4081-A05E-6BE1F8975512}"/>
              </a:ext>
            </a:extLst>
          </p:cNvPr>
          <p:cNvSpPr/>
          <p:nvPr/>
        </p:nvSpPr>
        <p:spPr>
          <a:xfrm>
            <a:off x="6754520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CA63891B-92BE-4F25-BF47-70FD587A58BD}"/>
              </a:ext>
            </a:extLst>
          </p:cNvPr>
          <p:cNvSpPr/>
          <p:nvPr/>
        </p:nvSpPr>
        <p:spPr>
          <a:xfrm>
            <a:off x="9292013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414C9CD9-CE2E-47A7-AA35-40DB43B54809}"/>
              </a:ext>
            </a:extLst>
          </p:cNvPr>
          <p:cNvGrpSpPr/>
          <p:nvPr/>
        </p:nvGrpSpPr>
        <p:grpSpPr>
          <a:xfrm>
            <a:off x="3840025" y="4339580"/>
            <a:ext cx="1487941" cy="1477328"/>
            <a:chOff x="2725123" y="4283314"/>
            <a:chExt cx="1292073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92CA98-851A-4BEF-A900-7CBA5FC02238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2F4C59-3477-48FB-8226-67D8E40C033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70947650-2C20-4418-B9A5-DC8F8E77169C}"/>
              </a:ext>
            </a:extLst>
          </p:cNvPr>
          <p:cNvGrpSpPr/>
          <p:nvPr/>
        </p:nvGrpSpPr>
        <p:grpSpPr>
          <a:xfrm>
            <a:off x="6382475" y="4339580"/>
            <a:ext cx="1487941" cy="1477328"/>
            <a:chOff x="2725123" y="4283314"/>
            <a:chExt cx="1292073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E0258-8986-419A-A064-ACD84CACAF4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7AD564-3988-4B11-A1CF-C31C717C65D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3">
            <a:extLst>
              <a:ext uri="{FF2B5EF4-FFF2-40B4-BE49-F238E27FC236}">
                <a16:creationId xmlns:a16="http://schemas.microsoft.com/office/drawing/2014/main" id="{85DE360A-089F-4F32-990F-0B413666F898}"/>
              </a:ext>
            </a:extLst>
          </p:cNvPr>
          <p:cNvGrpSpPr/>
          <p:nvPr/>
        </p:nvGrpSpPr>
        <p:grpSpPr>
          <a:xfrm>
            <a:off x="8924925" y="4339580"/>
            <a:ext cx="1487941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38CCB6-1FA3-4BE7-94DD-D6BE828079D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2C1563-B304-4C36-B171-EE59B2AABE20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269AE3-B0B2-4061-A2AD-128ABB1E681C}"/>
              </a:ext>
            </a:extLst>
          </p:cNvPr>
          <p:cNvSpPr txBox="1"/>
          <p:nvPr/>
        </p:nvSpPr>
        <p:spPr>
          <a:xfrm>
            <a:off x="868736" y="2730584"/>
            <a:ext cx="231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BCE43-1968-4C2A-B134-D2999B7C8D56}"/>
              </a:ext>
            </a:extLst>
          </p:cNvPr>
          <p:cNvSpPr txBox="1"/>
          <p:nvPr/>
        </p:nvSpPr>
        <p:spPr>
          <a:xfrm>
            <a:off x="868736" y="2997543"/>
            <a:ext cx="2522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09188-7ABB-4123-9E8A-39E05F274880}"/>
              </a:ext>
            </a:extLst>
          </p:cNvPr>
          <p:cNvSpPr txBox="1"/>
          <p:nvPr/>
        </p:nvSpPr>
        <p:spPr>
          <a:xfrm>
            <a:off x="868736" y="17704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209623D-92C5-42F9-BE0E-D3516FA46718}"/>
              </a:ext>
            </a:extLst>
          </p:cNvPr>
          <p:cNvSpPr/>
          <p:nvPr/>
        </p:nvSpPr>
        <p:spPr>
          <a:xfrm rot="2700000">
            <a:off x="4434850" y="35517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16A554A-9885-4926-A01E-11E1650BDD33}"/>
              </a:ext>
            </a:extLst>
          </p:cNvPr>
          <p:cNvSpPr/>
          <p:nvPr/>
        </p:nvSpPr>
        <p:spPr>
          <a:xfrm>
            <a:off x="6927805" y="362967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32E7CCF6-C8B0-4D3D-85C3-CC287ECD846E}"/>
              </a:ext>
            </a:extLst>
          </p:cNvPr>
          <p:cNvSpPr>
            <a:spLocks noChangeAspect="1"/>
          </p:cNvSpPr>
          <p:nvPr/>
        </p:nvSpPr>
        <p:spPr>
          <a:xfrm>
            <a:off x="9468396" y="362190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59939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accent3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378712-CF1C-4EDF-9288-64D2F2E5AC5E}"/>
              </a:ext>
            </a:extLst>
          </p:cNvPr>
          <p:cNvGrpSpPr/>
          <p:nvPr/>
        </p:nvGrpSpPr>
        <p:grpSpPr>
          <a:xfrm>
            <a:off x="2118628" y="2078824"/>
            <a:ext cx="3432427" cy="3566075"/>
            <a:chOff x="2404955" y="2534646"/>
            <a:chExt cx="5440575" cy="35660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4EE127-EFC5-4384-A6BD-43A87E173A9B}"/>
                </a:ext>
              </a:extLst>
            </p:cNvPr>
            <p:cNvSpPr txBox="1"/>
            <p:nvPr/>
          </p:nvSpPr>
          <p:spPr>
            <a:xfrm>
              <a:off x="2404955" y="3238399"/>
              <a:ext cx="544057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E1C6E58-FA5D-4DDB-81B5-4E0C3FEE5A67}"/>
                </a:ext>
              </a:extLst>
            </p:cNvPr>
            <p:cNvGrpSpPr/>
            <p:nvPr/>
          </p:nvGrpSpPr>
          <p:grpSpPr>
            <a:xfrm>
              <a:off x="2404955" y="2534646"/>
              <a:ext cx="5440575" cy="672703"/>
              <a:chOff x="4686849" y="720000"/>
              <a:chExt cx="3470386" cy="67270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3C8BFE-FB8C-451D-B3B7-261CB66E6277}"/>
                  </a:ext>
                </a:extLst>
              </p:cNvPr>
              <p:cNvSpPr txBox="1"/>
              <p:nvPr/>
            </p:nvSpPr>
            <p:spPr>
              <a:xfrm>
                <a:off x="4686849" y="720000"/>
                <a:ext cx="34703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671778-0E3C-4560-90D1-7E33735DAA9C}"/>
                  </a:ext>
                </a:extLst>
              </p:cNvPr>
              <p:cNvSpPr txBox="1"/>
              <p:nvPr/>
            </p:nvSpPr>
            <p:spPr>
              <a:xfrm>
                <a:off x="4686849" y="1054149"/>
                <a:ext cx="34703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Two Columns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5D09-22AB-4E0C-BBD0-CD18B91459A3}"/>
              </a:ext>
            </a:extLst>
          </p:cNvPr>
          <p:cNvGrpSpPr/>
          <p:nvPr/>
        </p:nvGrpSpPr>
        <p:grpSpPr>
          <a:xfrm>
            <a:off x="6672152" y="2078824"/>
            <a:ext cx="3432427" cy="3566075"/>
            <a:chOff x="2404955" y="2534646"/>
            <a:chExt cx="5440575" cy="35660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B1CDD2-619A-457C-8120-852CC3729E20}"/>
                </a:ext>
              </a:extLst>
            </p:cNvPr>
            <p:cNvSpPr txBox="1"/>
            <p:nvPr/>
          </p:nvSpPr>
          <p:spPr>
            <a:xfrm>
              <a:off x="2404955" y="3238399"/>
              <a:ext cx="544057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D05F1FC4-55E0-4695-8B9D-B2CBA1604258}"/>
                </a:ext>
              </a:extLst>
            </p:cNvPr>
            <p:cNvGrpSpPr/>
            <p:nvPr/>
          </p:nvGrpSpPr>
          <p:grpSpPr>
            <a:xfrm>
              <a:off x="2404955" y="2534646"/>
              <a:ext cx="5440575" cy="672703"/>
              <a:chOff x="4686849" y="720000"/>
              <a:chExt cx="3470386" cy="6727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6C0E3-DA4B-4EA9-823A-9687630BB797}"/>
                  </a:ext>
                </a:extLst>
              </p:cNvPr>
              <p:cNvSpPr txBox="1"/>
              <p:nvPr/>
            </p:nvSpPr>
            <p:spPr>
              <a:xfrm>
                <a:off x="4686849" y="720000"/>
                <a:ext cx="34703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139FC-1C50-4C6F-93E3-18ED823B307A}"/>
                  </a:ext>
                </a:extLst>
              </p:cNvPr>
              <p:cNvSpPr txBox="1"/>
              <p:nvPr/>
            </p:nvSpPr>
            <p:spPr>
              <a:xfrm>
                <a:off x="4686849" y="1054149"/>
                <a:ext cx="34703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Two Columns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DB2520-F91D-46A2-A728-A32F64E3FDE2}"/>
              </a:ext>
            </a:extLst>
          </p:cNvPr>
          <p:cNvGrpSpPr/>
          <p:nvPr/>
        </p:nvGrpSpPr>
        <p:grpSpPr>
          <a:xfrm>
            <a:off x="3932671" y="2173449"/>
            <a:ext cx="1507552" cy="560249"/>
            <a:chOff x="4245273" y="3633491"/>
            <a:chExt cx="1507552" cy="560249"/>
          </a:xfrm>
        </p:grpSpPr>
        <p:pic>
          <p:nvPicPr>
            <p:cNvPr id="1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313FD419-D1D1-4B26-A4EB-D0C5EFD6D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45273" y="3838343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F9BF24-40FC-4FFE-8ABB-049D038677E3}"/>
                </a:ext>
              </a:extLst>
            </p:cNvPr>
            <p:cNvSpPr txBox="1"/>
            <p:nvPr/>
          </p:nvSpPr>
          <p:spPr>
            <a:xfrm>
              <a:off x="4655553" y="3633491"/>
              <a:ext cx="686990" cy="418413"/>
            </a:xfrm>
            <a:custGeom>
              <a:avLst/>
              <a:gdLst>
                <a:gd name="connsiteX0" fmla="*/ 602158 w 686990"/>
                <a:gd name="connsiteY0" fmla="*/ 0 h 418413"/>
                <a:gd name="connsiteX1" fmla="*/ 686990 w 686990"/>
                <a:gd name="connsiteY1" fmla="*/ 0 h 418413"/>
                <a:gd name="connsiteX2" fmla="*/ 686990 w 686990"/>
                <a:gd name="connsiteY2" fmla="*/ 418413 h 418413"/>
                <a:gd name="connsiteX3" fmla="*/ 582439 w 686990"/>
                <a:gd name="connsiteY3" fmla="*/ 418413 h 418413"/>
                <a:gd name="connsiteX4" fmla="*/ 582439 w 686990"/>
                <a:gd name="connsiteY4" fmla="*/ 153665 h 418413"/>
                <a:gd name="connsiteX5" fmla="*/ 447377 w 686990"/>
                <a:gd name="connsiteY5" fmla="*/ 232916 h 418413"/>
                <a:gd name="connsiteX6" fmla="*/ 447377 w 686990"/>
                <a:gd name="connsiteY6" fmla="*/ 138038 h 418413"/>
                <a:gd name="connsiteX7" fmla="*/ 536302 w 686990"/>
                <a:gd name="connsiteY7" fmla="*/ 87250 h 418413"/>
                <a:gd name="connsiteX8" fmla="*/ 602158 w 686990"/>
                <a:gd name="connsiteY8" fmla="*/ 0 h 418413"/>
                <a:gd name="connsiteX9" fmla="*/ 177105 w 686990"/>
                <a:gd name="connsiteY9" fmla="*/ 0 h 418413"/>
                <a:gd name="connsiteX10" fmla="*/ 301005 w 686990"/>
                <a:gd name="connsiteY10" fmla="*/ 56554 h 418413"/>
                <a:gd name="connsiteX11" fmla="*/ 354211 w 686990"/>
                <a:gd name="connsiteY11" fmla="*/ 278680 h 418413"/>
                <a:gd name="connsiteX12" fmla="*/ 340817 w 686990"/>
                <a:gd name="connsiteY12" fmla="*/ 411696 h 418413"/>
                <a:gd name="connsiteX13" fmla="*/ 338575 w 686990"/>
                <a:gd name="connsiteY13" fmla="*/ 418413 h 418413"/>
                <a:gd name="connsiteX14" fmla="*/ 232708 w 686990"/>
                <a:gd name="connsiteY14" fmla="*/ 418413 h 418413"/>
                <a:gd name="connsiteX15" fmla="*/ 234032 w 686990"/>
                <a:gd name="connsiteY15" fmla="*/ 414858 h 418413"/>
                <a:gd name="connsiteX16" fmla="*/ 244822 w 686990"/>
                <a:gd name="connsiteY16" fmla="*/ 278680 h 418413"/>
                <a:gd name="connsiteX17" fmla="*/ 235148 w 686990"/>
                <a:gd name="connsiteY17" fmla="*/ 146781 h 418413"/>
                <a:gd name="connsiteX18" fmla="*/ 210778 w 686990"/>
                <a:gd name="connsiteY18" fmla="*/ 98784 h 418413"/>
                <a:gd name="connsiteX19" fmla="*/ 177105 w 686990"/>
                <a:gd name="connsiteY19" fmla="*/ 86692 h 418413"/>
                <a:gd name="connsiteX20" fmla="*/ 143247 w 686990"/>
                <a:gd name="connsiteY20" fmla="*/ 98784 h 418413"/>
                <a:gd name="connsiteX21" fmla="*/ 120178 w 686990"/>
                <a:gd name="connsiteY21" fmla="*/ 142130 h 418413"/>
                <a:gd name="connsiteX22" fmla="*/ 109388 w 686990"/>
                <a:gd name="connsiteY22" fmla="*/ 278680 h 418413"/>
                <a:gd name="connsiteX23" fmla="*/ 119062 w 686990"/>
                <a:gd name="connsiteY23" fmla="*/ 410579 h 418413"/>
                <a:gd name="connsiteX24" fmla="*/ 121925 w 686990"/>
                <a:gd name="connsiteY24" fmla="*/ 418413 h 418413"/>
                <a:gd name="connsiteX25" fmla="*/ 14628 w 686990"/>
                <a:gd name="connsiteY25" fmla="*/ 418413 h 418413"/>
                <a:gd name="connsiteX26" fmla="*/ 12186 w 686990"/>
                <a:gd name="connsiteY26" fmla="*/ 410626 h 418413"/>
                <a:gd name="connsiteX27" fmla="*/ 0 w 686990"/>
                <a:gd name="connsiteY27" fmla="*/ 277564 h 418413"/>
                <a:gd name="connsiteX28" fmla="*/ 53578 w 686990"/>
                <a:gd name="connsiteY28" fmla="*/ 55810 h 418413"/>
                <a:gd name="connsiteX29" fmla="*/ 177105 w 686990"/>
                <a:gd name="connsiteY29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86990" h="418413">
                  <a:moveTo>
                    <a:pt x="602158" y="0"/>
                  </a:moveTo>
                  <a:lnTo>
                    <a:pt x="686990" y="0"/>
                  </a:lnTo>
                  <a:lnTo>
                    <a:pt x="686990" y="418413"/>
                  </a:lnTo>
                  <a:lnTo>
                    <a:pt x="582439" y="418413"/>
                  </a:lnTo>
                  <a:lnTo>
                    <a:pt x="582439" y="153665"/>
                  </a:lnTo>
                  <a:cubicBezTo>
                    <a:pt x="544239" y="189383"/>
                    <a:pt x="499219" y="215800"/>
                    <a:pt x="447377" y="232916"/>
                  </a:cubicBezTo>
                  <a:lnTo>
                    <a:pt x="447377" y="138038"/>
                  </a:lnTo>
                  <a:cubicBezTo>
                    <a:pt x="474662" y="129108"/>
                    <a:pt x="504304" y="112179"/>
                    <a:pt x="536302" y="87250"/>
                  </a:cubicBezTo>
                  <a:cubicBezTo>
                    <a:pt x="568300" y="62321"/>
                    <a:pt x="590252" y="33238"/>
                    <a:pt x="602158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7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4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FA3CEB-FB42-4B21-ABCF-F9E94BF3932D}"/>
              </a:ext>
            </a:extLst>
          </p:cNvPr>
          <p:cNvGrpSpPr/>
          <p:nvPr/>
        </p:nvGrpSpPr>
        <p:grpSpPr>
          <a:xfrm>
            <a:off x="8486195" y="2173448"/>
            <a:ext cx="1507552" cy="560250"/>
            <a:chOff x="7229417" y="3633491"/>
            <a:chExt cx="1507552" cy="560250"/>
          </a:xfrm>
        </p:grpSpPr>
        <p:pic>
          <p:nvPicPr>
            <p:cNvPr id="21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1157B8E8-3D28-488D-A27B-CFB1A9EBE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229417" y="3838344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0AF635-4F49-4BE6-8C4F-22FA8C4E03DB}"/>
                </a:ext>
              </a:extLst>
            </p:cNvPr>
            <p:cNvSpPr txBox="1"/>
            <p:nvPr/>
          </p:nvSpPr>
          <p:spPr>
            <a:xfrm>
              <a:off x="7596910" y="3633491"/>
              <a:ext cx="772567" cy="418413"/>
            </a:xfrm>
            <a:custGeom>
              <a:avLst/>
              <a:gdLst>
                <a:gd name="connsiteX0" fmla="*/ 599554 w 772567"/>
                <a:gd name="connsiteY0" fmla="*/ 0 h 418413"/>
                <a:gd name="connsiteX1" fmla="*/ 726430 w 772567"/>
                <a:gd name="connsiteY1" fmla="*/ 43532 h 418413"/>
                <a:gd name="connsiteX2" fmla="*/ 772567 w 772567"/>
                <a:gd name="connsiteY2" fmla="*/ 151804 h 418413"/>
                <a:gd name="connsiteX3" fmla="*/ 759358 w 772567"/>
                <a:gd name="connsiteY3" fmla="*/ 221940 h 418413"/>
                <a:gd name="connsiteX4" fmla="*/ 717500 w 772567"/>
                <a:gd name="connsiteY4" fmla="*/ 291703 h 418413"/>
                <a:gd name="connsiteX5" fmla="*/ 649039 w 772567"/>
                <a:gd name="connsiteY5" fmla="*/ 361280 h 418413"/>
                <a:gd name="connsiteX6" fmla="*/ 608623 w 772567"/>
                <a:gd name="connsiteY6" fmla="*/ 399045 h 418413"/>
                <a:gd name="connsiteX7" fmla="*/ 589455 w 772567"/>
                <a:gd name="connsiteY7" fmla="*/ 418413 h 418413"/>
                <a:gd name="connsiteX8" fmla="*/ 461028 w 772567"/>
                <a:gd name="connsiteY8" fmla="*/ 418413 h 418413"/>
                <a:gd name="connsiteX9" fmla="*/ 486073 w 772567"/>
                <a:gd name="connsiteY9" fmla="*/ 385976 h 418413"/>
                <a:gd name="connsiteX10" fmla="*/ 559370 w 772567"/>
                <a:gd name="connsiteY10" fmla="*/ 312539 h 418413"/>
                <a:gd name="connsiteX11" fmla="*/ 646063 w 772567"/>
                <a:gd name="connsiteY11" fmla="*/ 223242 h 418413"/>
                <a:gd name="connsiteX12" fmla="*/ 667643 w 772567"/>
                <a:gd name="connsiteY12" fmla="*/ 159246 h 418413"/>
                <a:gd name="connsiteX13" fmla="*/ 648853 w 772567"/>
                <a:gd name="connsiteY13" fmla="*/ 105482 h 418413"/>
                <a:gd name="connsiteX14" fmla="*/ 596949 w 772567"/>
                <a:gd name="connsiteY14" fmla="*/ 86692 h 418413"/>
                <a:gd name="connsiteX15" fmla="*/ 544859 w 772567"/>
                <a:gd name="connsiteY15" fmla="*/ 106412 h 418413"/>
                <a:gd name="connsiteX16" fmla="*/ 522535 w 772567"/>
                <a:gd name="connsiteY16" fmla="*/ 171896 h 418413"/>
                <a:gd name="connsiteX17" fmla="*/ 418356 w 772567"/>
                <a:gd name="connsiteY17" fmla="*/ 161478 h 418413"/>
                <a:gd name="connsiteX18" fmla="*/ 476771 w 772567"/>
                <a:gd name="connsiteY18" fmla="*/ 37579 h 418413"/>
                <a:gd name="connsiteX19" fmla="*/ 599554 w 772567"/>
                <a:gd name="connsiteY19" fmla="*/ 0 h 418413"/>
                <a:gd name="connsiteX20" fmla="*/ 177105 w 772567"/>
                <a:gd name="connsiteY20" fmla="*/ 0 h 418413"/>
                <a:gd name="connsiteX21" fmla="*/ 301005 w 772567"/>
                <a:gd name="connsiteY21" fmla="*/ 56554 h 418413"/>
                <a:gd name="connsiteX22" fmla="*/ 354211 w 772567"/>
                <a:gd name="connsiteY22" fmla="*/ 278680 h 418413"/>
                <a:gd name="connsiteX23" fmla="*/ 340816 w 772567"/>
                <a:gd name="connsiteY23" fmla="*/ 411696 h 418413"/>
                <a:gd name="connsiteX24" fmla="*/ 338575 w 772567"/>
                <a:gd name="connsiteY24" fmla="*/ 418413 h 418413"/>
                <a:gd name="connsiteX25" fmla="*/ 232708 w 772567"/>
                <a:gd name="connsiteY25" fmla="*/ 418413 h 418413"/>
                <a:gd name="connsiteX26" fmla="*/ 234032 w 772567"/>
                <a:gd name="connsiteY26" fmla="*/ 414858 h 418413"/>
                <a:gd name="connsiteX27" fmla="*/ 244822 w 772567"/>
                <a:gd name="connsiteY27" fmla="*/ 278680 h 418413"/>
                <a:gd name="connsiteX28" fmla="*/ 235148 w 772567"/>
                <a:gd name="connsiteY28" fmla="*/ 146781 h 418413"/>
                <a:gd name="connsiteX29" fmla="*/ 210778 w 772567"/>
                <a:gd name="connsiteY29" fmla="*/ 98784 h 418413"/>
                <a:gd name="connsiteX30" fmla="*/ 177105 w 772567"/>
                <a:gd name="connsiteY30" fmla="*/ 86692 h 418413"/>
                <a:gd name="connsiteX31" fmla="*/ 143247 w 772567"/>
                <a:gd name="connsiteY31" fmla="*/ 98784 h 418413"/>
                <a:gd name="connsiteX32" fmla="*/ 120178 w 772567"/>
                <a:gd name="connsiteY32" fmla="*/ 142130 h 418413"/>
                <a:gd name="connsiteX33" fmla="*/ 109388 w 772567"/>
                <a:gd name="connsiteY33" fmla="*/ 278680 h 418413"/>
                <a:gd name="connsiteX34" fmla="*/ 119062 w 772567"/>
                <a:gd name="connsiteY34" fmla="*/ 410579 h 418413"/>
                <a:gd name="connsiteX35" fmla="*/ 121925 w 772567"/>
                <a:gd name="connsiteY35" fmla="*/ 418413 h 418413"/>
                <a:gd name="connsiteX36" fmla="*/ 14628 w 772567"/>
                <a:gd name="connsiteY36" fmla="*/ 418413 h 418413"/>
                <a:gd name="connsiteX37" fmla="*/ 12186 w 772567"/>
                <a:gd name="connsiteY37" fmla="*/ 410626 h 418413"/>
                <a:gd name="connsiteX38" fmla="*/ 0 w 772567"/>
                <a:gd name="connsiteY38" fmla="*/ 277564 h 418413"/>
                <a:gd name="connsiteX39" fmla="*/ 53578 w 772567"/>
                <a:gd name="connsiteY39" fmla="*/ 55810 h 418413"/>
                <a:gd name="connsiteX40" fmla="*/ 177105 w 772567"/>
                <a:gd name="connsiteY40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2567" h="418413">
                  <a:moveTo>
                    <a:pt x="599554" y="0"/>
                  </a:moveTo>
                  <a:cubicBezTo>
                    <a:pt x="653380" y="0"/>
                    <a:pt x="695672" y="14510"/>
                    <a:pt x="726430" y="43532"/>
                  </a:cubicBezTo>
                  <a:cubicBezTo>
                    <a:pt x="757188" y="72553"/>
                    <a:pt x="772567" y="108644"/>
                    <a:pt x="772567" y="151804"/>
                  </a:cubicBezTo>
                  <a:cubicBezTo>
                    <a:pt x="772567" y="176361"/>
                    <a:pt x="768164" y="199739"/>
                    <a:pt x="759358" y="221940"/>
                  </a:cubicBezTo>
                  <a:cubicBezTo>
                    <a:pt x="750552" y="244140"/>
                    <a:pt x="736600" y="267394"/>
                    <a:pt x="717500" y="291703"/>
                  </a:cubicBezTo>
                  <a:cubicBezTo>
                    <a:pt x="704850" y="307826"/>
                    <a:pt x="682029" y="331018"/>
                    <a:pt x="649039" y="361280"/>
                  </a:cubicBezTo>
                  <a:cubicBezTo>
                    <a:pt x="632544" y="376411"/>
                    <a:pt x="619072" y="388999"/>
                    <a:pt x="608623" y="399045"/>
                  </a:cubicBezTo>
                  <a:lnTo>
                    <a:pt x="589455" y="418413"/>
                  </a:lnTo>
                  <a:lnTo>
                    <a:pt x="461028" y="418413"/>
                  </a:lnTo>
                  <a:lnTo>
                    <a:pt x="486073" y="385976"/>
                  </a:lnTo>
                  <a:cubicBezTo>
                    <a:pt x="505668" y="364179"/>
                    <a:pt x="530101" y="339700"/>
                    <a:pt x="559370" y="312539"/>
                  </a:cubicBezTo>
                  <a:cubicBezTo>
                    <a:pt x="606499" y="268634"/>
                    <a:pt x="635397" y="238869"/>
                    <a:pt x="646063" y="223242"/>
                  </a:cubicBezTo>
                  <a:cubicBezTo>
                    <a:pt x="660449" y="201662"/>
                    <a:pt x="667643" y="180330"/>
                    <a:pt x="667643" y="159246"/>
                  </a:cubicBezTo>
                  <a:cubicBezTo>
                    <a:pt x="667643" y="135929"/>
                    <a:pt x="661379" y="118008"/>
                    <a:pt x="648853" y="105482"/>
                  </a:cubicBezTo>
                  <a:cubicBezTo>
                    <a:pt x="636327" y="92955"/>
                    <a:pt x="619025" y="86692"/>
                    <a:pt x="596949" y="86692"/>
                  </a:cubicBezTo>
                  <a:cubicBezTo>
                    <a:pt x="575121" y="86692"/>
                    <a:pt x="557758" y="93265"/>
                    <a:pt x="544859" y="106412"/>
                  </a:cubicBezTo>
                  <a:cubicBezTo>
                    <a:pt x="531961" y="119558"/>
                    <a:pt x="524520" y="141386"/>
                    <a:pt x="522535" y="171896"/>
                  </a:cubicBezTo>
                  <a:lnTo>
                    <a:pt x="418356" y="161478"/>
                  </a:lnTo>
                  <a:cubicBezTo>
                    <a:pt x="424557" y="103931"/>
                    <a:pt x="444028" y="62631"/>
                    <a:pt x="476771" y="37579"/>
                  </a:cubicBezTo>
                  <a:cubicBezTo>
                    <a:pt x="509513" y="12526"/>
                    <a:pt x="550441" y="0"/>
                    <a:pt x="599554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6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A8ADF-E7C2-4451-97F0-B062D3EF487B}"/>
              </a:ext>
            </a:extLst>
          </p:cNvPr>
          <p:cNvSpPr txBox="1"/>
          <p:nvPr/>
        </p:nvSpPr>
        <p:spPr>
          <a:xfrm>
            <a:off x="0" y="17267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1C4FD-4234-44E7-95FF-825B6748F809}"/>
              </a:ext>
            </a:extLst>
          </p:cNvPr>
          <p:cNvGrpSpPr/>
          <p:nvPr/>
        </p:nvGrpSpPr>
        <p:grpSpPr>
          <a:xfrm>
            <a:off x="1046551" y="2126644"/>
            <a:ext cx="1507552" cy="560249"/>
            <a:chOff x="4245273" y="3633491"/>
            <a:chExt cx="1507552" cy="560249"/>
          </a:xfrm>
        </p:grpSpPr>
        <p:pic>
          <p:nvPicPr>
            <p:cNvPr id="7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FFA7AF97-CD3F-4A3D-865C-4FE56C8CE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45273" y="3838343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C10255-F3A6-4BF8-A9A2-6B5C58676503}"/>
                </a:ext>
              </a:extLst>
            </p:cNvPr>
            <p:cNvSpPr txBox="1"/>
            <p:nvPr/>
          </p:nvSpPr>
          <p:spPr>
            <a:xfrm>
              <a:off x="4655553" y="3633491"/>
              <a:ext cx="686990" cy="418413"/>
            </a:xfrm>
            <a:custGeom>
              <a:avLst/>
              <a:gdLst>
                <a:gd name="connsiteX0" fmla="*/ 602158 w 686990"/>
                <a:gd name="connsiteY0" fmla="*/ 0 h 418413"/>
                <a:gd name="connsiteX1" fmla="*/ 686990 w 686990"/>
                <a:gd name="connsiteY1" fmla="*/ 0 h 418413"/>
                <a:gd name="connsiteX2" fmla="*/ 686990 w 686990"/>
                <a:gd name="connsiteY2" fmla="*/ 418413 h 418413"/>
                <a:gd name="connsiteX3" fmla="*/ 582439 w 686990"/>
                <a:gd name="connsiteY3" fmla="*/ 418413 h 418413"/>
                <a:gd name="connsiteX4" fmla="*/ 582439 w 686990"/>
                <a:gd name="connsiteY4" fmla="*/ 153665 h 418413"/>
                <a:gd name="connsiteX5" fmla="*/ 447377 w 686990"/>
                <a:gd name="connsiteY5" fmla="*/ 232916 h 418413"/>
                <a:gd name="connsiteX6" fmla="*/ 447377 w 686990"/>
                <a:gd name="connsiteY6" fmla="*/ 138038 h 418413"/>
                <a:gd name="connsiteX7" fmla="*/ 536302 w 686990"/>
                <a:gd name="connsiteY7" fmla="*/ 87250 h 418413"/>
                <a:gd name="connsiteX8" fmla="*/ 602158 w 686990"/>
                <a:gd name="connsiteY8" fmla="*/ 0 h 418413"/>
                <a:gd name="connsiteX9" fmla="*/ 177105 w 686990"/>
                <a:gd name="connsiteY9" fmla="*/ 0 h 418413"/>
                <a:gd name="connsiteX10" fmla="*/ 301005 w 686990"/>
                <a:gd name="connsiteY10" fmla="*/ 56554 h 418413"/>
                <a:gd name="connsiteX11" fmla="*/ 354211 w 686990"/>
                <a:gd name="connsiteY11" fmla="*/ 278680 h 418413"/>
                <a:gd name="connsiteX12" fmla="*/ 340817 w 686990"/>
                <a:gd name="connsiteY12" fmla="*/ 411696 h 418413"/>
                <a:gd name="connsiteX13" fmla="*/ 338575 w 686990"/>
                <a:gd name="connsiteY13" fmla="*/ 418413 h 418413"/>
                <a:gd name="connsiteX14" fmla="*/ 232708 w 686990"/>
                <a:gd name="connsiteY14" fmla="*/ 418413 h 418413"/>
                <a:gd name="connsiteX15" fmla="*/ 234032 w 686990"/>
                <a:gd name="connsiteY15" fmla="*/ 414858 h 418413"/>
                <a:gd name="connsiteX16" fmla="*/ 244822 w 686990"/>
                <a:gd name="connsiteY16" fmla="*/ 278680 h 418413"/>
                <a:gd name="connsiteX17" fmla="*/ 235148 w 686990"/>
                <a:gd name="connsiteY17" fmla="*/ 146781 h 418413"/>
                <a:gd name="connsiteX18" fmla="*/ 210778 w 686990"/>
                <a:gd name="connsiteY18" fmla="*/ 98784 h 418413"/>
                <a:gd name="connsiteX19" fmla="*/ 177105 w 686990"/>
                <a:gd name="connsiteY19" fmla="*/ 86692 h 418413"/>
                <a:gd name="connsiteX20" fmla="*/ 143247 w 686990"/>
                <a:gd name="connsiteY20" fmla="*/ 98784 h 418413"/>
                <a:gd name="connsiteX21" fmla="*/ 120178 w 686990"/>
                <a:gd name="connsiteY21" fmla="*/ 142130 h 418413"/>
                <a:gd name="connsiteX22" fmla="*/ 109388 w 686990"/>
                <a:gd name="connsiteY22" fmla="*/ 278680 h 418413"/>
                <a:gd name="connsiteX23" fmla="*/ 119062 w 686990"/>
                <a:gd name="connsiteY23" fmla="*/ 410579 h 418413"/>
                <a:gd name="connsiteX24" fmla="*/ 121925 w 686990"/>
                <a:gd name="connsiteY24" fmla="*/ 418413 h 418413"/>
                <a:gd name="connsiteX25" fmla="*/ 14628 w 686990"/>
                <a:gd name="connsiteY25" fmla="*/ 418413 h 418413"/>
                <a:gd name="connsiteX26" fmla="*/ 12186 w 686990"/>
                <a:gd name="connsiteY26" fmla="*/ 410626 h 418413"/>
                <a:gd name="connsiteX27" fmla="*/ 0 w 686990"/>
                <a:gd name="connsiteY27" fmla="*/ 277564 h 418413"/>
                <a:gd name="connsiteX28" fmla="*/ 53578 w 686990"/>
                <a:gd name="connsiteY28" fmla="*/ 55810 h 418413"/>
                <a:gd name="connsiteX29" fmla="*/ 177105 w 686990"/>
                <a:gd name="connsiteY29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86990" h="418413">
                  <a:moveTo>
                    <a:pt x="602158" y="0"/>
                  </a:moveTo>
                  <a:lnTo>
                    <a:pt x="686990" y="0"/>
                  </a:lnTo>
                  <a:lnTo>
                    <a:pt x="686990" y="418413"/>
                  </a:lnTo>
                  <a:lnTo>
                    <a:pt x="582439" y="418413"/>
                  </a:lnTo>
                  <a:lnTo>
                    <a:pt x="582439" y="153665"/>
                  </a:lnTo>
                  <a:cubicBezTo>
                    <a:pt x="544239" y="189383"/>
                    <a:pt x="499219" y="215800"/>
                    <a:pt x="447377" y="232916"/>
                  </a:cubicBezTo>
                  <a:lnTo>
                    <a:pt x="447377" y="138038"/>
                  </a:lnTo>
                  <a:cubicBezTo>
                    <a:pt x="474662" y="129108"/>
                    <a:pt x="504304" y="112179"/>
                    <a:pt x="536302" y="87250"/>
                  </a:cubicBezTo>
                  <a:cubicBezTo>
                    <a:pt x="568300" y="62321"/>
                    <a:pt x="590252" y="33238"/>
                    <a:pt x="602158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7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4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2E4888-D278-46E6-8123-3EADE8D92026}"/>
              </a:ext>
            </a:extLst>
          </p:cNvPr>
          <p:cNvGrpSpPr/>
          <p:nvPr/>
        </p:nvGrpSpPr>
        <p:grpSpPr>
          <a:xfrm>
            <a:off x="3910333" y="2126644"/>
            <a:ext cx="1507552" cy="560250"/>
            <a:chOff x="7229417" y="3633491"/>
            <a:chExt cx="1507552" cy="560250"/>
          </a:xfrm>
        </p:grpSpPr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27E60627-C07F-44E2-884C-C81091AEB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229417" y="3838344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44D27D-EE4A-41EA-9A20-2E34B40CA74C}"/>
                </a:ext>
              </a:extLst>
            </p:cNvPr>
            <p:cNvSpPr txBox="1"/>
            <p:nvPr/>
          </p:nvSpPr>
          <p:spPr>
            <a:xfrm>
              <a:off x="7596910" y="3633491"/>
              <a:ext cx="772567" cy="418413"/>
            </a:xfrm>
            <a:custGeom>
              <a:avLst/>
              <a:gdLst>
                <a:gd name="connsiteX0" fmla="*/ 599554 w 772567"/>
                <a:gd name="connsiteY0" fmla="*/ 0 h 418413"/>
                <a:gd name="connsiteX1" fmla="*/ 726430 w 772567"/>
                <a:gd name="connsiteY1" fmla="*/ 43532 h 418413"/>
                <a:gd name="connsiteX2" fmla="*/ 772567 w 772567"/>
                <a:gd name="connsiteY2" fmla="*/ 151804 h 418413"/>
                <a:gd name="connsiteX3" fmla="*/ 759358 w 772567"/>
                <a:gd name="connsiteY3" fmla="*/ 221940 h 418413"/>
                <a:gd name="connsiteX4" fmla="*/ 717500 w 772567"/>
                <a:gd name="connsiteY4" fmla="*/ 291703 h 418413"/>
                <a:gd name="connsiteX5" fmla="*/ 649039 w 772567"/>
                <a:gd name="connsiteY5" fmla="*/ 361280 h 418413"/>
                <a:gd name="connsiteX6" fmla="*/ 608623 w 772567"/>
                <a:gd name="connsiteY6" fmla="*/ 399045 h 418413"/>
                <a:gd name="connsiteX7" fmla="*/ 589455 w 772567"/>
                <a:gd name="connsiteY7" fmla="*/ 418413 h 418413"/>
                <a:gd name="connsiteX8" fmla="*/ 461028 w 772567"/>
                <a:gd name="connsiteY8" fmla="*/ 418413 h 418413"/>
                <a:gd name="connsiteX9" fmla="*/ 486073 w 772567"/>
                <a:gd name="connsiteY9" fmla="*/ 385976 h 418413"/>
                <a:gd name="connsiteX10" fmla="*/ 559370 w 772567"/>
                <a:gd name="connsiteY10" fmla="*/ 312539 h 418413"/>
                <a:gd name="connsiteX11" fmla="*/ 646063 w 772567"/>
                <a:gd name="connsiteY11" fmla="*/ 223242 h 418413"/>
                <a:gd name="connsiteX12" fmla="*/ 667643 w 772567"/>
                <a:gd name="connsiteY12" fmla="*/ 159246 h 418413"/>
                <a:gd name="connsiteX13" fmla="*/ 648853 w 772567"/>
                <a:gd name="connsiteY13" fmla="*/ 105482 h 418413"/>
                <a:gd name="connsiteX14" fmla="*/ 596949 w 772567"/>
                <a:gd name="connsiteY14" fmla="*/ 86692 h 418413"/>
                <a:gd name="connsiteX15" fmla="*/ 544859 w 772567"/>
                <a:gd name="connsiteY15" fmla="*/ 106412 h 418413"/>
                <a:gd name="connsiteX16" fmla="*/ 522535 w 772567"/>
                <a:gd name="connsiteY16" fmla="*/ 171896 h 418413"/>
                <a:gd name="connsiteX17" fmla="*/ 418356 w 772567"/>
                <a:gd name="connsiteY17" fmla="*/ 161478 h 418413"/>
                <a:gd name="connsiteX18" fmla="*/ 476771 w 772567"/>
                <a:gd name="connsiteY18" fmla="*/ 37579 h 418413"/>
                <a:gd name="connsiteX19" fmla="*/ 599554 w 772567"/>
                <a:gd name="connsiteY19" fmla="*/ 0 h 418413"/>
                <a:gd name="connsiteX20" fmla="*/ 177105 w 772567"/>
                <a:gd name="connsiteY20" fmla="*/ 0 h 418413"/>
                <a:gd name="connsiteX21" fmla="*/ 301005 w 772567"/>
                <a:gd name="connsiteY21" fmla="*/ 56554 h 418413"/>
                <a:gd name="connsiteX22" fmla="*/ 354211 w 772567"/>
                <a:gd name="connsiteY22" fmla="*/ 278680 h 418413"/>
                <a:gd name="connsiteX23" fmla="*/ 340816 w 772567"/>
                <a:gd name="connsiteY23" fmla="*/ 411696 h 418413"/>
                <a:gd name="connsiteX24" fmla="*/ 338575 w 772567"/>
                <a:gd name="connsiteY24" fmla="*/ 418413 h 418413"/>
                <a:gd name="connsiteX25" fmla="*/ 232708 w 772567"/>
                <a:gd name="connsiteY25" fmla="*/ 418413 h 418413"/>
                <a:gd name="connsiteX26" fmla="*/ 234032 w 772567"/>
                <a:gd name="connsiteY26" fmla="*/ 414858 h 418413"/>
                <a:gd name="connsiteX27" fmla="*/ 244822 w 772567"/>
                <a:gd name="connsiteY27" fmla="*/ 278680 h 418413"/>
                <a:gd name="connsiteX28" fmla="*/ 235148 w 772567"/>
                <a:gd name="connsiteY28" fmla="*/ 146781 h 418413"/>
                <a:gd name="connsiteX29" fmla="*/ 210778 w 772567"/>
                <a:gd name="connsiteY29" fmla="*/ 98784 h 418413"/>
                <a:gd name="connsiteX30" fmla="*/ 177105 w 772567"/>
                <a:gd name="connsiteY30" fmla="*/ 86692 h 418413"/>
                <a:gd name="connsiteX31" fmla="*/ 143247 w 772567"/>
                <a:gd name="connsiteY31" fmla="*/ 98784 h 418413"/>
                <a:gd name="connsiteX32" fmla="*/ 120178 w 772567"/>
                <a:gd name="connsiteY32" fmla="*/ 142130 h 418413"/>
                <a:gd name="connsiteX33" fmla="*/ 109388 w 772567"/>
                <a:gd name="connsiteY33" fmla="*/ 278680 h 418413"/>
                <a:gd name="connsiteX34" fmla="*/ 119062 w 772567"/>
                <a:gd name="connsiteY34" fmla="*/ 410579 h 418413"/>
                <a:gd name="connsiteX35" fmla="*/ 121925 w 772567"/>
                <a:gd name="connsiteY35" fmla="*/ 418413 h 418413"/>
                <a:gd name="connsiteX36" fmla="*/ 14628 w 772567"/>
                <a:gd name="connsiteY36" fmla="*/ 418413 h 418413"/>
                <a:gd name="connsiteX37" fmla="*/ 12186 w 772567"/>
                <a:gd name="connsiteY37" fmla="*/ 410626 h 418413"/>
                <a:gd name="connsiteX38" fmla="*/ 0 w 772567"/>
                <a:gd name="connsiteY38" fmla="*/ 277564 h 418413"/>
                <a:gd name="connsiteX39" fmla="*/ 53578 w 772567"/>
                <a:gd name="connsiteY39" fmla="*/ 55810 h 418413"/>
                <a:gd name="connsiteX40" fmla="*/ 177105 w 772567"/>
                <a:gd name="connsiteY40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2567" h="418413">
                  <a:moveTo>
                    <a:pt x="599554" y="0"/>
                  </a:moveTo>
                  <a:cubicBezTo>
                    <a:pt x="653380" y="0"/>
                    <a:pt x="695672" y="14510"/>
                    <a:pt x="726430" y="43532"/>
                  </a:cubicBezTo>
                  <a:cubicBezTo>
                    <a:pt x="757188" y="72553"/>
                    <a:pt x="772567" y="108644"/>
                    <a:pt x="772567" y="151804"/>
                  </a:cubicBezTo>
                  <a:cubicBezTo>
                    <a:pt x="772567" y="176361"/>
                    <a:pt x="768164" y="199739"/>
                    <a:pt x="759358" y="221940"/>
                  </a:cubicBezTo>
                  <a:cubicBezTo>
                    <a:pt x="750552" y="244140"/>
                    <a:pt x="736600" y="267394"/>
                    <a:pt x="717500" y="291703"/>
                  </a:cubicBezTo>
                  <a:cubicBezTo>
                    <a:pt x="704850" y="307826"/>
                    <a:pt x="682029" y="331018"/>
                    <a:pt x="649039" y="361280"/>
                  </a:cubicBezTo>
                  <a:cubicBezTo>
                    <a:pt x="632544" y="376411"/>
                    <a:pt x="619072" y="388999"/>
                    <a:pt x="608623" y="399045"/>
                  </a:cubicBezTo>
                  <a:lnTo>
                    <a:pt x="589455" y="418413"/>
                  </a:lnTo>
                  <a:lnTo>
                    <a:pt x="461028" y="418413"/>
                  </a:lnTo>
                  <a:lnTo>
                    <a:pt x="486073" y="385976"/>
                  </a:lnTo>
                  <a:cubicBezTo>
                    <a:pt x="505668" y="364179"/>
                    <a:pt x="530101" y="339700"/>
                    <a:pt x="559370" y="312539"/>
                  </a:cubicBezTo>
                  <a:cubicBezTo>
                    <a:pt x="606499" y="268634"/>
                    <a:pt x="635397" y="238869"/>
                    <a:pt x="646063" y="223242"/>
                  </a:cubicBezTo>
                  <a:cubicBezTo>
                    <a:pt x="660449" y="201662"/>
                    <a:pt x="667643" y="180330"/>
                    <a:pt x="667643" y="159246"/>
                  </a:cubicBezTo>
                  <a:cubicBezTo>
                    <a:pt x="667643" y="135929"/>
                    <a:pt x="661379" y="118008"/>
                    <a:pt x="648853" y="105482"/>
                  </a:cubicBezTo>
                  <a:cubicBezTo>
                    <a:pt x="636327" y="92955"/>
                    <a:pt x="619025" y="86692"/>
                    <a:pt x="596949" y="86692"/>
                  </a:cubicBezTo>
                  <a:cubicBezTo>
                    <a:pt x="575121" y="86692"/>
                    <a:pt x="557758" y="93265"/>
                    <a:pt x="544859" y="106412"/>
                  </a:cubicBezTo>
                  <a:cubicBezTo>
                    <a:pt x="531961" y="119558"/>
                    <a:pt x="524520" y="141386"/>
                    <a:pt x="522535" y="171896"/>
                  </a:cubicBezTo>
                  <a:lnTo>
                    <a:pt x="418356" y="161478"/>
                  </a:lnTo>
                  <a:cubicBezTo>
                    <a:pt x="424557" y="103931"/>
                    <a:pt x="444028" y="62631"/>
                    <a:pt x="476771" y="37579"/>
                  </a:cubicBezTo>
                  <a:cubicBezTo>
                    <a:pt x="509513" y="12526"/>
                    <a:pt x="550441" y="0"/>
                    <a:pt x="599554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6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269CC7-734B-485F-811D-B56087724AC9}"/>
              </a:ext>
            </a:extLst>
          </p:cNvPr>
          <p:cNvGrpSpPr/>
          <p:nvPr/>
        </p:nvGrpSpPr>
        <p:grpSpPr>
          <a:xfrm>
            <a:off x="6774115" y="2126644"/>
            <a:ext cx="1507552" cy="560250"/>
            <a:chOff x="5721865" y="3633491"/>
            <a:chExt cx="1507552" cy="560250"/>
          </a:xfrm>
        </p:grpSpPr>
        <p:pic>
          <p:nvPicPr>
            <p:cNvPr id="1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4F6BBFD-A69F-4C5D-A448-2B7915184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721865" y="3838344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AA521E-A061-47AE-9242-A2DFFF086170}"/>
                </a:ext>
              </a:extLst>
            </p:cNvPr>
            <p:cNvSpPr txBox="1"/>
            <p:nvPr/>
          </p:nvSpPr>
          <p:spPr>
            <a:xfrm>
              <a:off x="6086566" y="3633491"/>
              <a:ext cx="778148" cy="418413"/>
            </a:xfrm>
            <a:custGeom>
              <a:avLst/>
              <a:gdLst>
                <a:gd name="connsiteX0" fmla="*/ 516954 w 778148"/>
                <a:gd name="connsiteY0" fmla="*/ 390674 h 418413"/>
                <a:gd name="connsiteX1" fmla="*/ 524211 w 778148"/>
                <a:gd name="connsiteY1" fmla="*/ 418413 h 418413"/>
                <a:gd name="connsiteX2" fmla="*/ 420231 w 778148"/>
                <a:gd name="connsiteY2" fmla="*/ 418413 h 418413"/>
                <a:gd name="connsiteX3" fmla="*/ 415751 w 778148"/>
                <a:gd name="connsiteY3" fmla="*/ 402952 h 418413"/>
                <a:gd name="connsiteX4" fmla="*/ 591740 w 778148"/>
                <a:gd name="connsiteY4" fmla="*/ 0 h 418413"/>
                <a:gd name="connsiteX5" fmla="*/ 715268 w 778148"/>
                <a:gd name="connsiteY5" fmla="*/ 49113 h 418413"/>
                <a:gd name="connsiteX6" fmla="*/ 753591 w 778148"/>
                <a:gd name="connsiteY6" fmla="*/ 139898 h 418413"/>
                <a:gd name="connsiteX7" fmla="*/ 675084 w 778148"/>
                <a:gd name="connsiteY7" fmla="*/ 254496 h 418413"/>
                <a:gd name="connsiteX8" fmla="*/ 750056 w 778148"/>
                <a:gd name="connsiteY8" fmla="*/ 299516 h 418413"/>
                <a:gd name="connsiteX9" fmla="*/ 778148 w 778148"/>
                <a:gd name="connsiteY9" fmla="*/ 383976 h 418413"/>
                <a:gd name="connsiteX10" fmla="*/ 771357 w 778148"/>
                <a:gd name="connsiteY10" fmla="*/ 418413 h 418413"/>
                <a:gd name="connsiteX11" fmla="*/ 664588 w 778148"/>
                <a:gd name="connsiteY11" fmla="*/ 418413 h 418413"/>
                <a:gd name="connsiteX12" fmla="*/ 665457 w 778148"/>
                <a:gd name="connsiteY12" fmla="*/ 416905 h 418413"/>
                <a:gd name="connsiteX13" fmla="*/ 670991 w 778148"/>
                <a:gd name="connsiteY13" fmla="*/ 379511 h 418413"/>
                <a:gd name="connsiteX14" fmla="*/ 649783 w 778148"/>
                <a:gd name="connsiteY14" fmla="*/ 317004 h 418413"/>
                <a:gd name="connsiteX15" fmla="*/ 598066 w 778148"/>
                <a:gd name="connsiteY15" fmla="*/ 293935 h 418413"/>
                <a:gd name="connsiteX16" fmla="*/ 550068 w 778148"/>
                <a:gd name="connsiteY16" fmla="*/ 301749 h 418413"/>
                <a:gd name="connsiteX17" fmla="*/ 561603 w 778148"/>
                <a:gd name="connsiteY17" fmla="*/ 216545 h 418413"/>
                <a:gd name="connsiteX18" fmla="*/ 626343 w 778148"/>
                <a:gd name="connsiteY18" fmla="*/ 198127 h 418413"/>
                <a:gd name="connsiteX19" fmla="*/ 648667 w 778148"/>
                <a:gd name="connsiteY19" fmla="*/ 146223 h 418413"/>
                <a:gd name="connsiteX20" fmla="*/ 632296 w 778148"/>
                <a:gd name="connsiteY20" fmla="*/ 102319 h 418413"/>
                <a:gd name="connsiteX21" fmla="*/ 588764 w 778148"/>
                <a:gd name="connsiteY21" fmla="*/ 85948 h 418413"/>
                <a:gd name="connsiteX22" fmla="*/ 542999 w 778148"/>
                <a:gd name="connsiteY22" fmla="*/ 104551 h 418413"/>
                <a:gd name="connsiteX23" fmla="*/ 519931 w 778148"/>
                <a:gd name="connsiteY23" fmla="*/ 158874 h 418413"/>
                <a:gd name="connsiteX24" fmla="*/ 423565 w 778148"/>
                <a:gd name="connsiteY24" fmla="*/ 142503 h 418413"/>
                <a:gd name="connsiteX25" fmla="*/ 453888 w 778148"/>
                <a:gd name="connsiteY25" fmla="*/ 63438 h 418413"/>
                <a:gd name="connsiteX26" fmla="*/ 510443 w 778148"/>
                <a:gd name="connsiteY26" fmla="*/ 16929 h 418413"/>
                <a:gd name="connsiteX27" fmla="*/ 591740 w 778148"/>
                <a:gd name="connsiteY27" fmla="*/ 0 h 418413"/>
                <a:gd name="connsiteX28" fmla="*/ 177105 w 778148"/>
                <a:gd name="connsiteY28" fmla="*/ 0 h 418413"/>
                <a:gd name="connsiteX29" fmla="*/ 301005 w 778148"/>
                <a:gd name="connsiteY29" fmla="*/ 56554 h 418413"/>
                <a:gd name="connsiteX30" fmla="*/ 354211 w 778148"/>
                <a:gd name="connsiteY30" fmla="*/ 278680 h 418413"/>
                <a:gd name="connsiteX31" fmla="*/ 340817 w 778148"/>
                <a:gd name="connsiteY31" fmla="*/ 411696 h 418413"/>
                <a:gd name="connsiteX32" fmla="*/ 338575 w 778148"/>
                <a:gd name="connsiteY32" fmla="*/ 418413 h 418413"/>
                <a:gd name="connsiteX33" fmla="*/ 232708 w 778148"/>
                <a:gd name="connsiteY33" fmla="*/ 418413 h 418413"/>
                <a:gd name="connsiteX34" fmla="*/ 234032 w 778148"/>
                <a:gd name="connsiteY34" fmla="*/ 414858 h 418413"/>
                <a:gd name="connsiteX35" fmla="*/ 244822 w 778148"/>
                <a:gd name="connsiteY35" fmla="*/ 278680 h 418413"/>
                <a:gd name="connsiteX36" fmla="*/ 235148 w 778148"/>
                <a:gd name="connsiteY36" fmla="*/ 146781 h 418413"/>
                <a:gd name="connsiteX37" fmla="*/ 210778 w 778148"/>
                <a:gd name="connsiteY37" fmla="*/ 98784 h 418413"/>
                <a:gd name="connsiteX38" fmla="*/ 177105 w 778148"/>
                <a:gd name="connsiteY38" fmla="*/ 86692 h 418413"/>
                <a:gd name="connsiteX39" fmla="*/ 143247 w 778148"/>
                <a:gd name="connsiteY39" fmla="*/ 98784 h 418413"/>
                <a:gd name="connsiteX40" fmla="*/ 120178 w 778148"/>
                <a:gd name="connsiteY40" fmla="*/ 142130 h 418413"/>
                <a:gd name="connsiteX41" fmla="*/ 109388 w 778148"/>
                <a:gd name="connsiteY41" fmla="*/ 278680 h 418413"/>
                <a:gd name="connsiteX42" fmla="*/ 119062 w 778148"/>
                <a:gd name="connsiteY42" fmla="*/ 410579 h 418413"/>
                <a:gd name="connsiteX43" fmla="*/ 121925 w 778148"/>
                <a:gd name="connsiteY43" fmla="*/ 418413 h 418413"/>
                <a:gd name="connsiteX44" fmla="*/ 14628 w 778148"/>
                <a:gd name="connsiteY44" fmla="*/ 418413 h 418413"/>
                <a:gd name="connsiteX45" fmla="*/ 12186 w 778148"/>
                <a:gd name="connsiteY45" fmla="*/ 410626 h 418413"/>
                <a:gd name="connsiteX46" fmla="*/ 0 w 778148"/>
                <a:gd name="connsiteY46" fmla="*/ 277564 h 418413"/>
                <a:gd name="connsiteX47" fmla="*/ 53578 w 778148"/>
                <a:gd name="connsiteY47" fmla="*/ 55810 h 418413"/>
                <a:gd name="connsiteX48" fmla="*/ 177105 w 778148"/>
                <a:gd name="connsiteY48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78148" h="418413">
                  <a:moveTo>
                    <a:pt x="516954" y="390674"/>
                  </a:moveTo>
                  <a:lnTo>
                    <a:pt x="524211" y="418413"/>
                  </a:lnTo>
                  <a:lnTo>
                    <a:pt x="420231" y="418413"/>
                  </a:lnTo>
                  <a:lnTo>
                    <a:pt x="415751" y="402952"/>
                  </a:lnTo>
                  <a:close/>
                  <a:moveTo>
                    <a:pt x="591740" y="0"/>
                  </a:moveTo>
                  <a:cubicBezTo>
                    <a:pt x="643086" y="0"/>
                    <a:pt x="684262" y="16371"/>
                    <a:pt x="715268" y="49113"/>
                  </a:cubicBezTo>
                  <a:cubicBezTo>
                    <a:pt x="740816" y="75902"/>
                    <a:pt x="753591" y="106164"/>
                    <a:pt x="753591" y="139898"/>
                  </a:cubicBezTo>
                  <a:cubicBezTo>
                    <a:pt x="753591" y="187771"/>
                    <a:pt x="727422" y="225970"/>
                    <a:pt x="675084" y="254496"/>
                  </a:cubicBezTo>
                  <a:cubicBezTo>
                    <a:pt x="706338" y="261193"/>
                    <a:pt x="731329" y="276200"/>
                    <a:pt x="750056" y="299516"/>
                  </a:cubicBezTo>
                  <a:cubicBezTo>
                    <a:pt x="768784" y="322833"/>
                    <a:pt x="778148" y="350986"/>
                    <a:pt x="778148" y="383976"/>
                  </a:cubicBezTo>
                  <a:lnTo>
                    <a:pt x="771357" y="418413"/>
                  </a:lnTo>
                  <a:lnTo>
                    <a:pt x="664588" y="418413"/>
                  </a:lnTo>
                  <a:lnTo>
                    <a:pt x="665457" y="416905"/>
                  </a:lnTo>
                  <a:cubicBezTo>
                    <a:pt x="669147" y="405867"/>
                    <a:pt x="670991" y="393402"/>
                    <a:pt x="670991" y="379511"/>
                  </a:cubicBezTo>
                  <a:cubicBezTo>
                    <a:pt x="670991" y="353218"/>
                    <a:pt x="663922" y="332382"/>
                    <a:pt x="649783" y="317004"/>
                  </a:cubicBezTo>
                  <a:cubicBezTo>
                    <a:pt x="635645" y="301625"/>
                    <a:pt x="618405" y="293935"/>
                    <a:pt x="598066" y="293935"/>
                  </a:cubicBezTo>
                  <a:cubicBezTo>
                    <a:pt x="584671" y="293935"/>
                    <a:pt x="568672" y="296540"/>
                    <a:pt x="550068" y="301749"/>
                  </a:cubicBezTo>
                  <a:lnTo>
                    <a:pt x="561603" y="216545"/>
                  </a:lnTo>
                  <a:cubicBezTo>
                    <a:pt x="589880" y="217289"/>
                    <a:pt x="611460" y="211150"/>
                    <a:pt x="626343" y="198127"/>
                  </a:cubicBezTo>
                  <a:cubicBezTo>
                    <a:pt x="641226" y="185105"/>
                    <a:pt x="648667" y="167803"/>
                    <a:pt x="648667" y="146223"/>
                  </a:cubicBezTo>
                  <a:cubicBezTo>
                    <a:pt x="648667" y="127868"/>
                    <a:pt x="643210" y="113233"/>
                    <a:pt x="632296" y="102319"/>
                  </a:cubicBezTo>
                  <a:cubicBezTo>
                    <a:pt x="621382" y="91405"/>
                    <a:pt x="606871" y="85948"/>
                    <a:pt x="588764" y="85948"/>
                  </a:cubicBezTo>
                  <a:cubicBezTo>
                    <a:pt x="570904" y="85948"/>
                    <a:pt x="555650" y="92149"/>
                    <a:pt x="542999" y="104551"/>
                  </a:cubicBezTo>
                  <a:cubicBezTo>
                    <a:pt x="530349" y="116954"/>
                    <a:pt x="522659" y="135061"/>
                    <a:pt x="519931" y="158874"/>
                  </a:cubicBezTo>
                  <a:lnTo>
                    <a:pt x="423565" y="142503"/>
                  </a:lnTo>
                  <a:cubicBezTo>
                    <a:pt x="430262" y="109512"/>
                    <a:pt x="440370" y="83157"/>
                    <a:pt x="453888" y="63438"/>
                  </a:cubicBezTo>
                  <a:cubicBezTo>
                    <a:pt x="467407" y="43718"/>
                    <a:pt x="486258" y="28215"/>
                    <a:pt x="510443" y="16929"/>
                  </a:cubicBezTo>
                  <a:cubicBezTo>
                    <a:pt x="534628" y="5643"/>
                    <a:pt x="561727" y="0"/>
                    <a:pt x="591740" y="0"/>
                  </a:cubicBez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7" y="411696"/>
                  </a:cubicBezTo>
                  <a:lnTo>
                    <a:pt x="338575" y="418413"/>
                  </a:lnTo>
                  <a:lnTo>
                    <a:pt x="232708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0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8" y="418413"/>
                  </a:lnTo>
                  <a:lnTo>
                    <a:pt x="12186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88E3CA-FB5D-4D95-8A09-D11ABE6B4829}"/>
              </a:ext>
            </a:extLst>
          </p:cNvPr>
          <p:cNvGrpSpPr/>
          <p:nvPr/>
        </p:nvGrpSpPr>
        <p:grpSpPr>
          <a:xfrm>
            <a:off x="9637898" y="2126644"/>
            <a:ext cx="1507552" cy="560249"/>
            <a:chOff x="8443294" y="3633491"/>
            <a:chExt cx="1507552" cy="560249"/>
          </a:xfrm>
        </p:grpSpPr>
        <p:pic>
          <p:nvPicPr>
            <p:cNvPr id="1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134DC70-25CD-4B32-9686-6533EF5DD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43294" y="3838343"/>
              <a:ext cx="1507552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1E9A99-0139-4205-A450-8F3489B6F544}"/>
                </a:ext>
              </a:extLst>
            </p:cNvPr>
            <p:cNvSpPr txBox="1"/>
            <p:nvPr/>
          </p:nvSpPr>
          <p:spPr>
            <a:xfrm>
              <a:off x="8800369" y="3633491"/>
              <a:ext cx="793402" cy="418413"/>
            </a:xfrm>
            <a:custGeom>
              <a:avLst/>
              <a:gdLst>
                <a:gd name="connsiteX0" fmla="*/ 624483 w 793402"/>
                <a:gd name="connsiteY0" fmla="*/ 159618 h 418413"/>
                <a:gd name="connsiteX1" fmla="*/ 499095 w 793402"/>
                <a:gd name="connsiteY1" fmla="*/ 346025 h 418413"/>
                <a:gd name="connsiteX2" fmla="*/ 624483 w 793402"/>
                <a:gd name="connsiteY2" fmla="*/ 346025 h 418413"/>
                <a:gd name="connsiteX3" fmla="*/ 637877 w 793402"/>
                <a:gd name="connsiteY3" fmla="*/ 0 h 418413"/>
                <a:gd name="connsiteX4" fmla="*/ 725686 w 793402"/>
                <a:gd name="connsiteY4" fmla="*/ 0 h 418413"/>
                <a:gd name="connsiteX5" fmla="*/ 725686 w 793402"/>
                <a:gd name="connsiteY5" fmla="*/ 346025 h 418413"/>
                <a:gd name="connsiteX6" fmla="*/ 793402 w 793402"/>
                <a:gd name="connsiteY6" fmla="*/ 346025 h 418413"/>
                <a:gd name="connsiteX7" fmla="*/ 793402 w 793402"/>
                <a:gd name="connsiteY7" fmla="*/ 418413 h 418413"/>
                <a:gd name="connsiteX8" fmla="*/ 401240 w 793402"/>
                <a:gd name="connsiteY8" fmla="*/ 418413 h 418413"/>
                <a:gd name="connsiteX9" fmla="*/ 401240 w 793402"/>
                <a:gd name="connsiteY9" fmla="*/ 346397 h 418413"/>
                <a:gd name="connsiteX10" fmla="*/ 177105 w 793402"/>
                <a:gd name="connsiteY10" fmla="*/ 0 h 418413"/>
                <a:gd name="connsiteX11" fmla="*/ 301005 w 793402"/>
                <a:gd name="connsiteY11" fmla="*/ 56554 h 418413"/>
                <a:gd name="connsiteX12" fmla="*/ 354211 w 793402"/>
                <a:gd name="connsiteY12" fmla="*/ 278680 h 418413"/>
                <a:gd name="connsiteX13" fmla="*/ 340816 w 793402"/>
                <a:gd name="connsiteY13" fmla="*/ 411696 h 418413"/>
                <a:gd name="connsiteX14" fmla="*/ 338575 w 793402"/>
                <a:gd name="connsiteY14" fmla="*/ 418413 h 418413"/>
                <a:gd name="connsiteX15" fmla="*/ 232707 w 793402"/>
                <a:gd name="connsiteY15" fmla="*/ 418413 h 418413"/>
                <a:gd name="connsiteX16" fmla="*/ 234032 w 793402"/>
                <a:gd name="connsiteY16" fmla="*/ 414858 h 418413"/>
                <a:gd name="connsiteX17" fmla="*/ 244822 w 793402"/>
                <a:gd name="connsiteY17" fmla="*/ 278680 h 418413"/>
                <a:gd name="connsiteX18" fmla="*/ 235148 w 793402"/>
                <a:gd name="connsiteY18" fmla="*/ 146781 h 418413"/>
                <a:gd name="connsiteX19" fmla="*/ 210778 w 793402"/>
                <a:gd name="connsiteY19" fmla="*/ 98784 h 418413"/>
                <a:gd name="connsiteX20" fmla="*/ 177105 w 793402"/>
                <a:gd name="connsiteY20" fmla="*/ 86692 h 418413"/>
                <a:gd name="connsiteX21" fmla="*/ 143247 w 793402"/>
                <a:gd name="connsiteY21" fmla="*/ 98784 h 418413"/>
                <a:gd name="connsiteX22" fmla="*/ 120178 w 793402"/>
                <a:gd name="connsiteY22" fmla="*/ 142131 h 418413"/>
                <a:gd name="connsiteX23" fmla="*/ 109388 w 793402"/>
                <a:gd name="connsiteY23" fmla="*/ 278680 h 418413"/>
                <a:gd name="connsiteX24" fmla="*/ 119062 w 793402"/>
                <a:gd name="connsiteY24" fmla="*/ 410579 h 418413"/>
                <a:gd name="connsiteX25" fmla="*/ 121925 w 793402"/>
                <a:gd name="connsiteY25" fmla="*/ 418413 h 418413"/>
                <a:gd name="connsiteX26" fmla="*/ 14627 w 793402"/>
                <a:gd name="connsiteY26" fmla="*/ 418413 h 418413"/>
                <a:gd name="connsiteX27" fmla="*/ 12185 w 793402"/>
                <a:gd name="connsiteY27" fmla="*/ 410626 h 418413"/>
                <a:gd name="connsiteX28" fmla="*/ 0 w 793402"/>
                <a:gd name="connsiteY28" fmla="*/ 277564 h 418413"/>
                <a:gd name="connsiteX29" fmla="*/ 53578 w 793402"/>
                <a:gd name="connsiteY29" fmla="*/ 55810 h 418413"/>
                <a:gd name="connsiteX30" fmla="*/ 177105 w 793402"/>
                <a:gd name="connsiteY30" fmla="*/ 0 h 4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3402" h="418413">
                  <a:moveTo>
                    <a:pt x="624483" y="159618"/>
                  </a:moveTo>
                  <a:lnTo>
                    <a:pt x="499095" y="346025"/>
                  </a:lnTo>
                  <a:lnTo>
                    <a:pt x="624483" y="346025"/>
                  </a:lnTo>
                  <a:close/>
                  <a:moveTo>
                    <a:pt x="637877" y="0"/>
                  </a:moveTo>
                  <a:lnTo>
                    <a:pt x="725686" y="0"/>
                  </a:lnTo>
                  <a:lnTo>
                    <a:pt x="725686" y="346025"/>
                  </a:lnTo>
                  <a:lnTo>
                    <a:pt x="793402" y="346025"/>
                  </a:lnTo>
                  <a:lnTo>
                    <a:pt x="793402" y="418413"/>
                  </a:lnTo>
                  <a:lnTo>
                    <a:pt x="401240" y="418413"/>
                  </a:lnTo>
                  <a:lnTo>
                    <a:pt x="401240" y="346397"/>
                  </a:lnTo>
                  <a:close/>
                  <a:moveTo>
                    <a:pt x="177105" y="0"/>
                  </a:moveTo>
                  <a:cubicBezTo>
                    <a:pt x="229939" y="0"/>
                    <a:pt x="271239" y="18851"/>
                    <a:pt x="301005" y="56554"/>
                  </a:cubicBezTo>
                  <a:cubicBezTo>
                    <a:pt x="336475" y="101203"/>
                    <a:pt x="354211" y="175245"/>
                    <a:pt x="354211" y="278680"/>
                  </a:cubicBezTo>
                  <a:cubicBezTo>
                    <a:pt x="354211" y="330274"/>
                    <a:pt x="349746" y="374613"/>
                    <a:pt x="340816" y="411696"/>
                  </a:cubicBezTo>
                  <a:lnTo>
                    <a:pt x="338575" y="418413"/>
                  </a:lnTo>
                  <a:lnTo>
                    <a:pt x="232707" y="418413"/>
                  </a:lnTo>
                  <a:lnTo>
                    <a:pt x="234032" y="414858"/>
                  </a:lnTo>
                  <a:cubicBezTo>
                    <a:pt x="241225" y="388069"/>
                    <a:pt x="244822" y="342676"/>
                    <a:pt x="244822" y="278680"/>
                  </a:cubicBezTo>
                  <a:cubicBezTo>
                    <a:pt x="244822" y="214684"/>
                    <a:pt x="241597" y="170718"/>
                    <a:pt x="235148" y="146781"/>
                  </a:cubicBezTo>
                  <a:cubicBezTo>
                    <a:pt x="228699" y="122845"/>
                    <a:pt x="220575" y="106846"/>
                    <a:pt x="210778" y="98784"/>
                  </a:cubicBezTo>
                  <a:cubicBezTo>
                    <a:pt x="200980" y="90723"/>
                    <a:pt x="189756" y="86692"/>
                    <a:pt x="177105" y="86692"/>
                  </a:cubicBezTo>
                  <a:cubicBezTo>
                    <a:pt x="164455" y="86692"/>
                    <a:pt x="153169" y="90723"/>
                    <a:pt x="143247" y="98784"/>
                  </a:cubicBezTo>
                  <a:cubicBezTo>
                    <a:pt x="133325" y="106846"/>
                    <a:pt x="125635" y="121295"/>
                    <a:pt x="120178" y="142131"/>
                  </a:cubicBezTo>
                  <a:cubicBezTo>
                    <a:pt x="112985" y="169168"/>
                    <a:pt x="109388" y="214684"/>
                    <a:pt x="109388" y="278680"/>
                  </a:cubicBezTo>
                  <a:cubicBezTo>
                    <a:pt x="109388" y="342676"/>
                    <a:pt x="112613" y="386643"/>
                    <a:pt x="119062" y="410579"/>
                  </a:cubicBezTo>
                  <a:lnTo>
                    <a:pt x="121925" y="418413"/>
                  </a:lnTo>
                  <a:lnTo>
                    <a:pt x="14627" y="418413"/>
                  </a:lnTo>
                  <a:lnTo>
                    <a:pt x="12185" y="410626"/>
                  </a:lnTo>
                  <a:cubicBezTo>
                    <a:pt x="4062" y="374256"/>
                    <a:pt x="0" y="329902"/>
                    <a:pt x="0" y="277564"/>
                  </a:cubicBezTo>
                  <a:cubicBezTo>
                    <a:pt x="0" y="174873"/>
                    <a:pt x="17859" y="100955"/>
                    <a:pt x="53578" y="55810"/>
                  </a:cubicBezTo>
                  <a:cubicBezTo>
                    <a:pt x="83095" y="18603"/>
                    <a:pt x="124271" y="0"/>
                    <a:pt x="177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8DE0FB7E-40C2-4290-853C-8CB2414D15DD}"/>
              </a:ext>
            </a:extLst>
          </p:cNvPr>
          <p:cNvGrpSpPr/>
          <p:nvPr/>
        </p:nvGrpSpPr>
        <p:grpSpPr>
          <a:xfrm>
            <a:off x="660453" y="2887672"/>
            <a:ext cx="2279746" cy="3628833"/>
            <a:chOff x="3651643" y="692696"/>
            <a:chExt cx="1975715" cy="36288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F4889C-24AC-4BC6-A3DC-91179888B760}"/>
                </a:ext>
              </a:extLst>
            </p:cNvPr>
            <p:cNvSpPr txBox="1"/>
            <p:nvPr/>
          </p:nvSpPr>
          <p:spPr>
            <a:xfrm>
              <a:off x="3651644" y="692696"/>
              <a:ext cx="197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19C11B-D82D-4813-8F9D-708F2BB6349D}"/>
                </a:ext>
              </a:extLst>
            </p:cNvPr>
            <p:cNvSpPr txBox="1"/>
            <p:nvPr/>
          </p:nvSpPr>
          <p:spPr>
            <a:xfrm>
              <a:off x="3651643" y="1089875"/>
              <a:ext cx="197571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DC982A6F-4A18-4187-A4E9-FD5634BE0408}"/>
              </a:ext>
            </a:extLst>
          </p:cNvPr>
          <p:cNvGrpSpPr/>
          <p:nvPr/>
        </p:nvGrpSpPr>
        <p:grpSpPr>
          <a:xfrm>
            <a:off x="3524236" y="2887672"/>
            <a:ext cx="2279746" cy="3628833"/>
            <a:chOff x="3651643" y="692696"/>
            <a:chExt cx="1975715" cy="3628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4D2831-F8AF-4899-BAB2-B49132BB901E}"/>
                </a:ext>
              </a:extLst>
            </p:cNvPr>
            <p:cNvSpPr txBox="1"/>
            <p:nvPr/>
          </p:nvSpPr>
          <p:spPr>
            <a:xfrm>
              <a:off x="3651644" y="692696"/>
              <a:ext cx="197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E49DBD-D139-4230-96B4-438D3B58CD02}"/>
                </a:ext>
              </a:extLst>
            </p:cNvPr>
            <p:cNvSpPr txBox="1"/>
            <p:nvPr/>
          </p:nvSpPr>
          <p:spPr>
            <a:xfrm>
              <a:off x="3651643" y="1089875"/>
              <a:ext cx="197571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id="{4A73F79B-C430-4551-94A7-CFB6774E9256}"/>
              </a:ext>
            </a:extLst>
          </p:cNvPr>
          <p:cNvGrpSpPr/>
          <p:nvPr/>
        </p:nvGrpSpPr>
        <p:grpSpPr>
          <a:xfrm>
            <a:off x="6388019" y="2887672"/>
            <a:ext cx="2279746" cy="3628833"/>
            <a:chOff x="3651643" y="692696"/>
            <a:chExt cx="1975715" cy="36288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4563D8-A396-4AF9-8C85-98D75B5044EB}"/>
                </a:ext>
              </a:extLst>
            </p:cNvPr>
            <p:cNvSpPr txBox="1"/>
            <p:nvPr/>
          </p:nvSpPr>
          <p:spPr>
            <a:xfrm>
              <a:off x="3651644" y="692696"/>
              <a:ext cx="197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FE6A34-56B7-481B-A09A-98520BC91F1E}"/>
                </a:ext>
              </a:extLst>
            </p:cNvPr>
            <p:cNvSpPr txBox="1"/>
            <p:nvPr/>
          </p:nvSpPr>
          <p:spPr>
            <a:xfrm>
              <a:off x="3651643" y="1089875"/>
              <a:ext cx="197571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27" name="Group 16">
            <a:extLst>
              <a:ext uri="{FF2B5EF4-FFF2-40B4-BE49-F238E27FC236}">
                <a16:creationId xmlns:a16="http://schemas.microsoft.com/office/drawing/2014/main" id="{56104014-1E61-41CD-B94B-956A97D2027F}"/>
              </a:ext>
            </a:extLst>
          </p:cNvPr>
          <p:cNvGrpSpPr/>
          <p:nvPr/>
        </p:nvGrpSpPr>
        <p:grpSpPr>
          <a:xfrm>
            <a:off x="9251801" y="2887672"/>
            <a:ext cx="2279746" cy="3628833"/>
            <a:chOff x="3651643" y="692696"/>
            <a:chExt cx="1975715" cy="36288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A4115B-A93F-40AD-8EA8-32B11EDC79A5}"/>
                </a:ext>
              </a:extLst>
            </p:cNvPr>
            <p:cNvSpPr txBox="1"/>
            <p:nvPr/>
          </p:nvSpPr>
          <p:spPr>
            <a:xfrm>
              <a:off x="3651644" y="692696"/>
              <a:ext cx="197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749E2E-EDE5-4DF6-9987-7BDBA6A2AF6F}"/>
                </a:ext>
              </a:extLst>
            </p:cNvPr>
            <p:cNvSpPr txBox="1"/>
            <p:nvPr/>
          </p:nvSpPr>
          <p:spPr>
            <a:xfrm>
              <a:off x="3651643" y="1089875"/>
              <a:ext cx="197571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2944996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831D85-9AF0-4B16-91C1-6429DE8B9290}"/>
              </a:ext>
            </a:extLst>
          </p:cNvPr>
          <p:cNvGrpSpPr/>
          <p:nvPr/>
        </p:nvGrpSpPr>
        <p:grpSpPr>
          <a:xfrm>
            <a:off x="5796285" y="1326474"/>
            <a:ext cx="1487864" cy="5402861"/>
            <a:chOff x="4645731" y="3428942"/>
            <a:chExt cx="890323" cy="32330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B7E1AB0-C903-4605-8724-7253C926E230}"/>
                </a:ext>
              </a:extLst>
            </p:cNvPr>
            <p:cNvSpPr/>
            <p:nvPr/>
          </p:nvSpPr>
          <p:spPr>
            <a:xfrm>
              <a:off x="4652868" y="3828264"/>
              <a:ext cx="883186" cy="991103"/>
            </a:xfrm>
            <a:custGeom>
              <a:avLst/>
              <a:gdLst>
                <a:gd name="connsiteX0" fmla="*/ 773486 w 883186"/>
                <a:gd name="connsiteY0" fmla="*/ 954810 h 991103"/>
                <a:gd name="connsiteX1" fmla="*/ 633659 w 883186"/>
                <a:gd name="connsiteY1" fmla="*/ 987862 h 991103"/>
                <a:gd name="connsiteX2" fmla="*/ 402392 w 883186"/>
                <a:gd name="connsiteY2" fmla="*/ 974908 h 991103"/>
                <a:gd name="connsiteX3" fmla="*/ 303809 w 883186"/>
                <a:gd name="connsiteY3" fmla="*/ 958143 h 991103"/>
                <a:gd name="connsiteX4" fmla="*/ 293141 w 883186"/>
                <a:gd name="connsiteY4" fmla="*/ 954619 h 991103"/>
                <a:gd name="connsiteX5" fmla="*/ 197129 w 883186"/>
                <a:gd name="connsiteY5" fmla="*/ 902708 h 991103"/>
                <a:gd name="connsiteX6" fmla="*/ 189413 w 883186"/>
                <a:gd name="connsiteY6" fmla="*/ 896231 h 991103"/>
                <a:gd name="connsiteX7" fmla="*/ 189318 w 883186"/>
                <a:gd name="connsiteY7" fmla="*/ 895088 h 991103"/>
                <a:gd name="connsiteX8" fmla="*/ 147884 w 883186"/>
                <a:gd name="connsiteY8" fmla="*/ 871275 h 991103"/>
                <a:gd name="connsiteX9" fmla="*/ 79685 w 883186"/>
                <a:gd name="connsiteY9" fmla="*/ 871371 h 991103"/>
                <a:gd name="connsiteX10" fmla="*/ 47015 w 883186"/>
                <a:gd name="connsiteY10" fmla="*/ 846987 h 991103"/>
                <a:gd name="connsiteX11" fmla="*/ 16439 w 883186"/>
                <a:gd name="connsiteY11" fmla="*/ 732973 h 991103"/>
                <a:gd name="connsiteX12" fmla="*/ 4247 w 883186"/>
                <a:gd name="connsiteY12" fmla="*/ 622006 h 991103"/>
                <a:gd name="connsiteX13" fmla="*/ 6057 w 883186"/>
                <a:gd name="connsiteY13" fmla="*/ 414837 h 991103"/>
                <a:gd name="connsiteX14" fmla="*/ 187889 w 883186"/>
                <a:gd name="connsiteY14" fmla="*/ 110990 h 991103"/>
                <a:gd name="connsiteX15" fmla="*/ 265232 w 883186"/>
                <a:gd name="connsiteY15" fmla="*/ 73461 h 991103"/>
                <a:gd name="connsiteX16" fmla="*/ 276281 w 883186"/>
                <a:gd name="connsiteY16" fmla="*/ 64794 h 991103"/>
                <a:gd name="connsiteX17" fmla="*/ 290188 w 883186"/>
                <a:gd name="connsiteY17" fmla="*/ 41648 h 991103"/>
                <a:gd name="connsiteX18" fmla="*/ 331050 w 883186"/>
                <a:gd name="connsiteY18" fmla="*/ 63174 h 991103"/>
                <a:gd name="connsiteX19" fmla="*/ 359244 w 883186"/>
                <a:gd name="connsiteY19" fmla="*/ 80319 h 991103"/>
                <a:gd name="connsiteX20" fmla="*/ 364483 w 883186"/>
                <a:gd name="connsiteY20" fmla="*/ 82415 h 991103"/>
                <a:gd name="connsiteX21" fmla="*/ 411346 w 883186"/>
                <a:gd name="connsiteY21" fmla="*/ 69461 h 991103"/>
                <a:gd name="connsiteX22" fmla="*/ 484593 w 883186"/>
                <a:gd name="connsiteY22" fmla="*/ 4310 h 991103"/>
                <a:gd name="connsiteX23" fmla="*/ 494594 w 883186"/>
                <a:gd name="connsiteY23" fmla="*/ 500 h 991103"/>
                <a:gd name="connsiteX24" fmla="*/ 495547 w 883186"/>
                <a:gd name="connsiteY24" fmla="*/ 1071 h 991103"/>
                <a:gd name="connsiteX25" fmla="*/ 567937 w 883186"/>
                <a:gd name="connsiteY25" fmla="*/ 37933 h 991103"/>
                <a:gd name="connsiteX26" fmla="*/ 742530 w 883186"/>
                <a:gd name="connsiteY26" fmla="*/ 101751 h 991103"/>
                <a:gd name="connsiteX27" fmla="*/ 787583 w 883186"/>
                <a:gd name="connsiteY27" fmla="*/ 134326 h 991103"/>
                <a:gd name="connsiteX28" fmla="*/ 877119 w 883186"/>
                <a:gd name="connsiteY28" fmla="*/ 344638 h 991103"/>
                <a:gd name="connsiteX29" fmla="*/ 879023 w 883186"/>
                <a:gd name="connsiteY29" fmla="*/ 534852 h 991103"/>
                <a:gd name="connsiteX30" fmla="*/ 852544 w 883186"/>
                <a:gd name="connsiteY30" fmla="*/ 667250 h 991103"/>
                <a:gd name="connsiteX31" fmla="*/ 810825 w 883186"/>
                <a:gd name="connsiteY31" fmla="*/ 716590 h 991103"/>
                <a:gd name="connsiteX32" fmla="*/ 801871 w 883186"/>
                <a:gd name="connsiteY32" fmla="*/ 731639 h 991103"/>
                <a:gd name="connsiteX33" fmla="*/ 798347 w 883186"/>
                <a:gd name="connsiteY33" fmla="*/ 913090 h 991103"/>
                <a:gd name="connsiteX34" fmla="*/ 794918 w 883186"/>
                <a:gd name="connsiteY34" fmla="*/ 936617 h 991103"/>
                <a:gd name="connsiteX35" fmla="*/ 773486 w 883186"/>
                <a:gd name="connsiteY35" fmla="*/ 954810 h 99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83186" h="991103">
                  <a:moveTo>
                    <a:pt x="773486" y="954810"/>
                  </a:moveTo>
                  <a:cubicBezTo>
                    <a:pt x="729005" y="974908"/>
                    <a:pt x="681665" y="982813"/>
                    <a:pt x="633659" y="987862"/>
                  </a:cubicBezTo>
                  <a:cubicBezTo>
                    <a:pt x="555935" y="995958"/>
                    <a:pt x="478973" y="987862"/>
                    <a:pt x="402392" y="974908"/>
                  </a:cubicBezTo>
                  <a:cubicBezTo>
                    <a:pt x="369531" y="969383"/>
                    <a:pt x="336670" y="963763"/>
                    <a:pt x="303809" y="958143"/>
                  </a:cubicBezTo>
                  <a:cubicBezTo>
                    <a:pt x="300189" y="957477"/>
                    <a:pt x="296379" y="956334"/>
                    <a:pt x="293141" y="954619"/>
                  </a:cubicBezTo>
                  <a:cubicBezTo>
                    <a:pt x="261137" y="937379"/>
                    <a:pt x="229228" y="919948"/>
                    <a:pt x="197129" y="902708"/>
                  </a:cubicBezTo>
                  <a:cubicBezTo>
                    <a:pt x="193985" y="900993"/>
                    <a:pt x="191604" y="898898"/>
                    <a:pt x="189413" y="896231"/>
                  </a:cubicBezTo>
                  <a:cubicBezTo>
                    <a:pt x="189413" y="895850"/>
                    <a:pt x="189413" y="895469"/>
                    <a:pt x="189318" y="895088"/>
                  </a:cubicBezTo>
                  <a:cubicBezTo>
                    <a:pt x="176840" y="869180"/>
                    <a:pt x="176745" y="868799"/>
                    <a:pt x="147884" y="871275"/>
                  </a:cubicBezTo>
                  <a:cubicBezTo>
                    <a:pt x="125120" y="873276"/>
                    <a:pt x="102450" y="875276"/>
                    <a:pt x="79685" y="871371"/>
                  </a:cubicBezTo>
                  <a:cubicBezTo>
                    <a:pt x="64445" y="868704"/>
                    <a:pt x="53587" y="862036"/>
                    <a:pt x="47015" y="846987"/>
                  </a:cubicBezTo>
                  <a:cubicBezTo>
                    <a:pt x="31013" y="810411"/>
                    <a:pt x="22726" y="771930"/>
                    <a:pt x="16439" y="732973"/>
                  </a:cubicBezTo>
                  <a:cubicBezTo>
                    <a:pt x="10439" y="696206"/>
                    <a:pt x="6629" y="659154"/>
                    <a:pt x="4247" y="622006"/>
                  </a:cubicBezTo>
                  <a:cubicBezTo>
                    <a:pt x="-229" y="552950"/>
                    <a:pt x="-3182" y="484084"/>
                    <a:pt x="6057" y="414837"/>
                  </a:cubicBezTo>
                  <a:cubicBezTo>
                    <a:pt x="23202" y="287107"/>
                    <a:pt x="86353" y="187666"/>
                    <a:pt x="187889" y="110990"/>
                  </a:cubicBezTo>
                  <a:cubicBezTo>
                    <a:pt x="211035" y="93559"/>
                    <a:pt x="236657" y="80224"/>
                    <a:pt x="265232" y="73461"/>
                  </a:cubicBezTo>
                  <a:cubicBezTo>
                    <a:pt x="270471" y="72223"/>
                    <a:pt x="273710" y="69556"/>
                    <a:pt x="276281" y="64794"/>
                  </a:cubicBezTo>
                  <a:cubicBezTo>
                    <a:pt x="280472" y="56793"/>
                    <a:pt x="283616" y="48125"/>
                    <a:pt x="290188" y="41648"/>
                  </a:cubicBezTo>
                  <a:cubicBezTo>
                    <a:pt x="305618" y="45363"/>
                    <a:pt x="318096" y="54792"/>
                    <a:pt x="331050" y="63174"/>
                  </a:cubicBezTo>
                  <a:cubicBezTo>
                    <a:pt x="340289" y="69270"/>
                    <a:pt x="350576" y="73461"/>
                    <a:pt x="359244" y="80319"/>
                  </a:cubicBezTo>
                  <a:cubicBezTo>
                    <a:pt x="360768" y="81558"/>
                    <a:pt x="362673" y="82605"/>
                    <a:pt x="364483" y="82415"/>
                  </a:cubicBezTo>
                  <a:cubicBezTo>
                    <a:pt x="380771" y="80605"/>
                    <a:pt x="397725" y="82796"/>
                    <a:pt x="411346" y="69461"/>
                  </a:cubicBezTo>
                  <a:cubicBezTo>
                    <a:pt x="434682" y="46601"/>
                    <a:pt x="460304" y="26122"/>
                    <a:pt x="484593" y="4310"/>
                  </a:cubicBezTo>
                  <a:cubicBezTo>
                    <a:pt x="487355" y="1833"/>
                    <a:pt x="490118" y="-1215"/>
                    <a:pt x="494594" y="500"/>
                  </a:cubicBezTo>
                  <a:cubicBezTo>
                    <a:pt x="494975" y="690"/>
                    <a:pt x="495452" y="786"/>
                    <a:pt x="495547" y="1071"/>
                  </a:cubicBezTo>
                  <a:cubicBezTo>
                    <a:pt x="510882" y="30694"/>
                    <a:pt x="540981" y="30980"/>
                    <a:pt x="567937" y="37933"/>
                  </a:cubicBezTo>
                  <a:cubicBezTo>
                    <a:pt x="628230" y="53554"/>
                    <a:pt x="688333" y="69651"/>
                    <a:pt x="742530" y="101751"/>
                  </a:cubicBezTo>
                  <a:cubicBezTo>
                    <a:pt x="758532" y="111180"/>
                    <a:pt x="772915" y="122991"/>
                    <a:pt x="787583" y="134326"/>
                  </a:cubicBezTo>
                  <a:cubicBezTo>
                    <a:pt x="847496" y="191667"/>
                    <a:pt x="867022" y="266248"/>
                    <a:pt x="877119" y="344638"/>
                  </a:cubicBezTo>
                  <a:cubicBezTo>
                    <a:pt x="885310" y="407884"/>
                    <a:pt x="884453" y="471416"/>
                    <a:pt x="879023" y="534852"/>
                  </a:cubicBezTo>
                  <a:cubicBezTo>
                    <a:pt x="875118" y="579811"/>
                    <a:pt x="869594" y="624769"/>
                    <a:pt x="852544" y="667250"/>
                  </a:cubicBezTo>
                  <a:cubicBezTo>
                    <a:pt x="844067" y="688491"/>
                    <a:pt x="831017" y="705636"/>
                    <a:pt x="810825" y="716590"/>
                  </a:cubicBezTo>
                  <a:cubicBezTo>
                    <a:pt x="804443" y="720114"/>
                    <a:pt x="801966" y="724209"/>
                    <a:pt x="801871" y="731639"/>
                  </a:cubicBezTo>
                  <a:cubicBezTo>
                    <a:pt x="800919" y="792123"/>
                    <a:pt x="799585" y="852606"/>
                    <a:pt x="798347" y="913090"/>
                  </a:cubicBezTo>
                  <a:cubicBezTo>
                    <a:pt x="798156" y="921091"/>
                    <a:pt x="797108" y="928902"/>
                    <a:pt x="794918" y="936617"/>
                  </a:cubicBezTo>
                  <a:cubicBezTo>
                    <a:pt x="791775" y="947380"/>
                    <a:pt x="784631" y="953476"/>
                    <a:pt x="773486" y="95481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F3ED291-1406-4529-A1E5-579C83D362C7}"/>
                </a:ext>
              </a:extLst>
            </p:cNvPr>
            <p:cNvSpPr/>
            <p:nvPr/>
          </p:nvSpPr>
          <p:spPr>
            <a:xfrm>
              <a:off x="4851532" y="3484603"/>
              <a:ext cx="336500" cy="429239"/>
            </a:xfrm>
            <a:custGeom>
              <a:avLst/>
              <a:gdLst>
                <a:gd name="connsiteX0" fmla="*/ 295740 w 336500"/>
                <a:gd name="connsiteY0" fmla="*/ 344065 h 429239"/>
                <a:gd name="connsiteX1" fmla="*/ 246972 w 336500"/>
                <a:gd name="connsiteY1" fmla="*/ 386356 h 429239"/>
                <a:gd name="connsiteX2" fmla="*/ 206300 w 336500"/>
                <a:gd name="connsiteY2" fmla="*/ 422646 h 429239"/>
                <a:gd name="connsiteX3" fmla="*/ 191536 w 336500"/>
                <a:gd name="connsiteY3" fmla="*/ 427123 h 429239"/>
                <a:gd name="connsiteX4" fmla="*/ 142863 w 336500"/>
                <a:gd name="connsiteY4" fmla="*/ 417693 h 429239"/>
                <a:gd name="connsiteX5" fmla="*/ 91238 w 336500"/>
                <a:gd name="connsiteY5" fmla="*/ 385118 h 429239"/>
                <a:gd name="connsiteX6" fmla="*/ 67616 w 336500"/>
                <a:gd name="connsiteY6" fmla="*/ 310251 h 429239"/>
                <a:gd name="connsiteX7" fmla="*/ 45327 w 336500"/>
                <a:gd name="connsiteY7" fmla="*/ 258531 h 429239"/>
                <a:gd name="connsiteX8" fmla="*/ 30754 w 336500"/>
                <a:gd name="connsiteY8" fmla="*/ 242148 h 429239"/>
                <a:gd name="connsiteX9" fmla="*/ 16562 w 336500"/>
                <a:gd name="connsiteY9" fmla="*/ 229003 h 429239"/>
                <a:gd name="connsiteX10" fmla="*/ 84 w 336500"/>
                <a:gd name="connsiteY10" fmla="*/ 162042 h 429239"/>
                <a:gd name="connsiteX11" fmla="*/ 15800 w 336500"/>
                <a:gd name="connsiteY11" fmla="*/ 142421 h 429239"/>
                <a:gd name="connsiteX12" fmla="*/ 29802 w 336500"/>
                <a:gd name="connsiteY12" fmla="*/ 145088 h 429239"/>
                <a:gd name="connsiteX13" fmla="*/ 30278 w 336500"/>
                <a:gd name="connsiteY13" fmla="*/ 105464 h 429239"/>
                <a:gd name="connsiteX14" fmla="*/ 39136 w 336500"/>
                <a:gd name="connsiteY14" fmla="*/ 56315 h 429239"/>
                <a:gd name="connsiteX15" fmla="*/ 59139 w 336500"/>
                <a:gd name="connsiteY15" fmla="*/ 29169 h 429239"/>
                <a:gd name="connsiteX16" fmla="*/ 139720 w 336500"/>
                <a:gd name="connsiteY16" fmla="*/ 594 h 429239"/>
                <a:gd name="connsiteX17" fmla="*/ 235065 w 336500"/>
                <a:gd name="connsiteY17" fmla="*/ 8214 h 429239"/>
                <a:gd name="connsiteX18" fmla="*/ 260973 w 336500"/>
                <a:gd name="connsiteY18" fmla="*/ 35836 h 429239"/>
                <a:gd name="connsiteX19" fmla="*/ 281928 w 336500"/>
                <a:gd name="connsiteY19" fmla="*/ 82032 h 429239"/>
                <a:gd name="connsiteX20" fmla="*/ 297930 w 336500"/>
                <a:gd name="connsiteY20" fmla="*/ 138325 h 429239"/>
                <a:gd name="connsiteX21" fmla="*/ 306598 w 336500"/>
                <a:gd name="connsiteY21" fmla="*/ 124704 h 429239"/>
                <a:gd name="connsiteX22" fmla="*/ 332411 w 336500"/>
                <a:gd name="connsiteY22" fmla="*/ 132896 h 429239"/>
                <a:gd name="connsiteX23" fmla="*/ 327934 w 336500"/>
                <a:gd name="connsiteY23" fmla="*/ 201571 h 429239"/>
                <a:gd name="connsiteX24" fmla="*/ 318885 w 336500"/>
                <a:gd name="connsiteY24" fmla="*/ 211191 h 429239"/>
                <a:gd name="connsiteX25" fmla="*/ 307836 w 336500"/>
                <a:gd name="connsiteY25" fmla="*/ 231670 h 429239"/>
                <a:gd name="connsiteX26" fmla="*/ 294406 w 336500"/>
                <a:gd name="connsiteY26" fmla="*/ 300631 h 429239"/>
                <a:gd name="connsiteX27" fmla="*/ 295740 w 336500"/>
                <a:gd name="connsiteY27" fmla="*/ 344065 h 4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6500" h="429239">
                  <a:moveTo>
                    <a:pt x="295740" y="344065"/>
                  </a:moveTo>
                  <a:cubicBezTo>
                    <a:pt x="279452" y="358162"/>
                    <a:pt x="263164" y="372164"/>
                    <a:pt x="246972" y="386356"/>
                  </a:cubicBezTo>
                  <a:cubicBezTo>
                    <a:pt x="233351" y="398358"/>
                    <a:pt x="219635" y="410264"/>
                    <a:pt x="206300" y="422646"/>
                  </a:cubicBezTo>
                  <a:cubicBezTo>
                    <a:pt x="201823" y="426837"/>
                    <a:pt x="196584" y="425885"/>
                    <a:pt x="191536" y="427123"/>
                  </a:cubicBezTo>
                  <a:cubicBezTo>
                    <a:pt x="173629" y="431886"/>
                    <a:pt x="158103" y="428552"/>
                    <a:pt x="142863" y="417693"/>
                  </a:cubicBezTo>
                  <a:cubicBezTo>
                    <a:pt x="126385" y="405882"/>
                    <a:pt x="108573" y="395881"/>
                    <a:pt x="91238" y="385118"/>
                  </a:cubicBezTo>
                  <a:cubicBezTo>
                    <a:pt x="84189" y="359877"/>
                    <a:pt x="83046" y="333016"/>
                    <a:pt x="67616" y="310251"/>
                  </a:cubicBezTo>
                  <a:cubicBezTo>
                    <a:pt x="56948" y="294535"/>
                    <a:pt x="50661" y="276628"/>
                    <a:pt x="45327" y="258531"/>
                  </a:cubicBezTo>
                  <a:cubicBezTo>
                    <a:pt x="43041" y="250911"/>
                    <a:pt x="40565" y="243862"/>
                    <a:pt x="30754" y="242148"/>
                  </a:cubicBezTo>
                  <a:cubicBezTo>
                    <a:pt x="23896" y="241005"/>
                    <a:pt x="19515" y="235956"/>
                    <a:pt x="16562" y="229003"/>
                  </a:cubicBezTo>
                  <a:cubicBezTo>
                    <a:pt x="7418" y="207477"/>
                    <a:pt x="1798" y="185188"/>
                    <a:pt x="84" y="162042"/>
                  </a:cubicBezTo>
                  <a:cubicBezTo>
                    <a:pt x="-678" y="151565"/>
                    <a:pt x="3703" y="143564"/>
                    <a:pt x="15800" y="142421"/>
                  </a:cubicBezTo>
                  <a:cubicBezTo>
                    <a:pt x="20753" y="139944"/>
                    <a:pt x="24468" y="144040"/>
                    <a:pt x="29802" y="145088"/>
                  </a:cubicBezTo>
                  <a:cubicBezTo>
                    <a:pt x="31040" y="131753"/>
                    <a:pt x="30373" y="118608"/>
                    <a:pt x="30278" y="105464"/>
                  </a:cubicBezTo>
                  <a:cubicBezTo>
                    <a:pt x="30183" y="88509"/>
                    <a:pt x="33231" y="72222"/>
                    <a:pt x="39136" y="56315"/>
                  </a:cubicBezTo>
                  <a:cubicBezTo>
                    <a:pt x="43232" y="45266"/>
                    <a:pt x="49804" y="36408"/>
                    <a:pt x="59139" y="29169"/>
                  </a:cubicBezTo>
                  <a:cubicBezTo>
                    <a:pt x="82951" y="10785"/>
                    <a:pt x="110478" y="2784"/>
                    <a:pt x="139720" y="594"/>
                  </a:cubicBezTo>
                  <a:cubicBezTo>
                    <a:pt x="171819" y="-1788"/>
                    <a:pt x="203538" y="3451"/>
                    <a:pt x="235065" y="8214"/>
                  </a:cubicBezTo>
                  <a:cubicBezTo>
                    <a:pt x="251448" y="10785"/>
                    <a:pt x="260402" y="19644"/>
                    <a:pt x="260973" y="35836"/>
                  </a:cubicBezTo>
                  <a:cubicBezTo>
                    <a:pt x="261640" y="54696"/>
                    <a:pt x="269070" y="68602"/>
                    <a:pt x="281928" y="82032"/>
                  </a:cubicBezTo>
                  <a:cubicBezTo>
                    <a:pt x="297359" y="98034"/>
                    <a:pt x="300407" y="118894"/>
                    <a:pt x="297930" y="138325"/>
                  </a:cubicBezTo>
                  <a:cubicBezTo>
                    <a:pt x="300121" y="130038"/>
                    <a:pt x="300121" y="130038"/>
                    <a:pt x="306598" y="124704"/>
                  </a:cubicBezTo>
                  <a:cubicBezTo>
                    <a:pt x="317742" y="116227"/>
                    <a:pt x="328220" y="118799"/>
                    <a:pt x="332411" y="132896"/>
                  </a:cubicBezTo>
                  <a:cubicBezTo>
                    <a:pt x="339174" y="156042"/>
                    <a:pt x="337459" y="179283"/>
                    <a:pt x="327934" y="201571"/>
                  </a:cubicBezTo>
                  <a:cubicBezTo>
                    <a:pt x="326315" y="205476"/>
                    <a:pt x="322600" y="209763"/>
                    <a:pt x="318885" y="211191"/>
                  </a:cubicBezTo>
                  <a:cubicBezTo>
                    <a:pt x="308789" y="215097"/>
                    <a:pt x="307170" y="221955"/>
                    <a:pt x="307836" y="231670"/>
                  </a:cubicBezTo>
                  <a:cubicBezTo>
                    <a:pt x="309360" y="255673"/>
                    <a:pt x="303074" y="277962"/>
                    <a:pt x="294406" y="300631"/>
                  </a:cubicBezTo>
                  <a:cubicBezTo>
                    <a:pt x="289644" y="313299"/>
                    <a:pt x="290882" y="329778"/>
                    <a:pt x="295740" y="344065"/>
                  </a:cubicBezTo>
                  <a:close/>
                </a:path>
              </a:pathLst>
            </a:custGeom>
            <a:solidFill>
              <a:srgbClr val="FEC9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4515501-7EB3-47D9-8F60-70EB948F1AE8}"/>
                </a:ext>
              </a:extLst>
            </p:cNvPr>
            <p:cNvSpPr/>
            <p:nvPr/>
          </p:nvSpPr>
          <p:spPr>
            <a:xfrm>
              <a:off x="4865565" y="3428942"/>
              <a:ext cx="292564" cy="211607"/>
            </a:xfrm>
            <a:custGeom>
              <a:avLst/>
              <a:gdLst>
                <a:gd name="connsiteX0" fmla="*/ 292565 w 292564"/>
                <a:gd name="connsiteY0" fmla="*/ 180365 h 211607"/>
                <a:gd name="connsiteX1" fmla="*/ 282087 w 292564"/>
                <a:gd name="connsiteY1" fmla="*/ 208559 h 211607"/>
                <a:gd name="connsiteX2" fmla="*/ 280659 w 292564"/>
                <a:gd name="connsiteY2" fmla="*/ 208369 h 211607"/>
                <a:gd name="connsiteX3" fmla="*/ 280659 w 292564"/>
                <a:gd name="connsiteY3" fmla="*/ 180365 h 211607"/>
                <a:gd name="connsiteX4" fmla="*/ 260370 w 292564"/>
                <a:gd name="connsiteY4" fmla="*/ 135122 h 211607"/>
                <a:gd name="connsiteX5" fmla="*/ 244559 w 292564"/>
                <a:gd name="connsiteY5" fmla="*/ 100355 h 211607"/>
                <a:gd name="connsiteX6" fmla="*/ 243702 w 292564"/>
                <a:gd name="connsiteY6" fmla="*/ 91307 h 211607"/>
                <a:gd name="connsiteX7" fmla="*/ 222651 w 292564"/>
                <a:gd name="connsiteY7" fmla="*/ 68161 h 211607"/>
                <a:gd name="connsiteX8" fmla="*/ 107208 w 292564"/>
                <a:gd name="connsiteY8" fmla="*/ 62541 h 211607"/>
                <a:gd name="connsiteX9" fmla="*/ 70251 w 292564"/>
                <a:gd name="connsiteY9" fmla="*/ 73590 h 211607"/>
                <a:gd name="connsiteX10" fmla="*/ 20245 w 292564"/>
                <a:gd name="connsiteY10" fmla="*/ 149885 h 211607"/>
                <a:gd name="connsiteX11" fmla="*/ 19959 w 292564"/>
                <a:gd name="connsiteY11" fmla="*/ 211607 h 211607"/>
                <a:gd name="connsiteX12" fmla="*/ 1862 w 292564"/>
                <a:gd name="connsiteY12" fmla="*/ 198177 h 211607"/>
                <a:gd name="connsiteX13" fmla="*/ 4815 w 292564"/>
                <a:gd name="connsiteY13" fmla="*/ 99593 h 211607"/>
                <a:gd name="connsiteX14" fmla="*/ 22150 w 292564"/>
                <a:gd name="connsiteY14" fmla="*/ 65494 h 211607"/>
                <a:gd name="connsiteX15" fmla="*/ 51773 w 292564"/>
                <a:gd name="connsiteY15" fmla="*/ 31013 h 211607"/>
                <a:gd name="connsiteX16" fmla="*/ 104637 w 292564"/>
                <a:gd name="connsiteY16" fmla="*/ 914 h 211607"/>
                <a:gd name="connsiteX17" fmla="*/ 236844 w 292564"/>
                <a:gd name="connsiteY17" fmla="*/ 30347 h 211607"/>
                <a:gd name="connsiteX18" fmla="*/ 289898 w 292564"/>
                <a:gd name="connsiteY18" fmla="*/ 117691 h 211607"/>
                <a:gd name="connsiteX19" fmla="*/ 292565 w 292564"/>
                <a:gd name="connsiteY19" fmla="*/ 180365 h 21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2564" h="211607">
                  <a:moveTo>
                    <a:pt x="292565" y="180365"/>
                  </a:moveTo>
                  <a:cubicBezTo>
                    <a:pt x="289041" y="189795"/>
                    <a:pt x="285612" y="199130"/>
                    <a:pt x="282087" y="208559"/>
                  </a:cubicBezTo>
                  <a:cubicBezTo>
                    <a:pt x="281611" y="208464"/>
                    <a:pt x="281135" y="208464"/>
                    <a:pt x="280659" y="208369"/>
                  </a:cubicBezTo>
                  <a:cubicBezTo>
                    <a:pt x="280659" y="199034"/>
                    <a:pt x="280849" y="189700"/>
                    <a:pt x="280659" y="180365"/>
                  </a:cubicBezTo>
                  <a:cubicBezTo>
                    <a:pt x="280278" y="162458"/>
                    <a:pt x="274277" y="146552"/>
                    <a:pt x="260370" y="135122"/>
                  </a:cubicBezTo>
                  <a:cubicBezTo>
                    <a:pt x="249131" y="125882"/>
                    <a:pt x="244083" y="114643"/>
                    <a:pt x="244559" y="100355"/>
                  </a:cubicBezTo>
                  <a:cubicBezTo>
                    <a:pt x="244654" y="97307"/>
                    <a:pt x="244178" y="94259"/>
                    <a:pt x="243702" y="91307"/>
                  </a:cubicBezTo>
                  <a:cubicBezTo>
                    <a:pt x="241797" y="77400"/>
                    <a:pt x="236748" y="70066"/>
                    <a:pt x="222651" y="68161"/>
                  </a:cubicBezTo>
                  <a:cubicBezTo>
                    <a:pt x="184361" y="62922"/>
                    <a:pt x="146166" y="54826"/>
                    <a:pt x="107208" y="62541"/>
                  </a:cubicBezTo>
                  <a:cubicBezTo>
                    <a:pt x="94540" y="65018"/>
                    <a:pt x="82158" y="68542"/>
                    <a:pt x="70251" y="73590"/>
                  </a:cubicBezTo>
                  <a:cubicBezTo>
                    <a:pt x="36438" y="87878"/>
                    <a:pt x="22722" y="115119"/>
                    <a:pt x="20245" y="149885"/>
                  </a:cubicBezTo>
                  <a:cubicBezTo>
                    <a:pt x="18816" y="169888"/>
                    <a:pt x="19674" y="189795"/>
                    <a:pt x="19959" y="211607"/>
                  </a:cubicBezTo>
                  <a:cubicBezTo>
                    <a:pt x="13482" y="205797"/>
                    <a:pt x="9006" y="199892"/>
                    <a:pt x="1862" y="198177"/>
                  </a:cubicBezTo>
                  <a:cubicBezTo>
                    <a:pt x="-1472" y="165221"/>
                    <a:pt x="-234" y="132264"/>
                    <a:pt x="4815" y="99593"/>
                  </a:cubicBezTo>
                  <a:cubicBezTo>
                    <a:pt x="6910" y="86735"/>
                    <a:pt x="12625" y="75019"/>
                    <a:pt x="22150" y="65494"/>
                  </a:cubicBezTo>
                  <a:cubicBezTo>
                    <a:pt x="32913" y="54826"/>
                    <a:pt x="43010" y="43491"/>
                    <a:pt x="51773" y="31013"/>
                  </a:cubicBezTo>
                  <a:cubicBezTo>
                    <a:pt x="64727" y="12821"/>
                    <a:pt x="83110" y="2724"/>
                    <a:pt x="104637" y="914"/>
                  </a:cubicBezTo>
                  <a:cubicBezTo>
                    <a:pt x="151500" y="-2991"/>
                    <a:pt x="196267" y="5391"/>
                    <a:pt x="236844" y="30347"/>
                  </a:cubicBezTo>
                  <a:cubicBezTo>
                    <a:pt x="269324" y="50349"/>
                    <a:pt x="284754" y="80734"/>
                    <a:pt x="289898" y="117691"/>
                  </a:cubicBezTo>
                  <a:cubicBezTo>
                    <a:pt x="292946" y="138646"/>
                    <a:pt x="292184" y="159506"/>
                    <a:pt x="292565" y="18036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0AD6B04-5775-4D97-894C-4296211C798A}"/>
                </a:ext>
              </a:extLst>
            </p:cNvPr>
            <p:cNvSpPr/>
            <p:nvPr/>
          </p:nvSpPr>
          <p:spPr>
            <a:xfrm>
              <a:off x="4645731" y="4724220"/>
              <a:ext cx="796553" cy="1937741"/>
            </a:xfrm>
            <a:custGeom>
              <a:avLst/>
              <a:gdLst>
                <a:gd name="connsiteX0" fmla="*/ 567168 w 796553"/>
                <a:gd name="connsiteY0" fmla="*/ 1305677 h 1937741"/>
                <a:gd name="connsiteX1" fmla="*/ 555643 w 796553"/>
                <a:gd name="connsiteY1" fmla="*/ 1224428 h 1937741"/>
                <a:gd name="connsiteX2" fmla="*/ 561072 w 796553"/>
                <a:gd name="connsiteY2" fmla="*/ 1206426 h 1937741"/>
                <a:gd name="connsiteX3" fmla="*/ 684230 w 796553"/>
                <a:gd name="connsiteY3" fmla="*/ 1044596 h 1937741"/>
                <a:gd name="connsiteX4" fmla="*/ 740047 w 796553"/>
                <a:gd name="connsiteY4" fmla="*/ 890958 h 1937741"/>
                <a:gd name="connsiteX5" fmla="*/ 775956 w 796553"/>
                <a:gd name="connsiteY5" fmla="*/ 659024 h 1937741"/>
                <a:gd name="connsiteX6" fmla="*/ 795958 w 796553"/>
                <a:gd name="connsiteY6" fmla="*/ 391753 h 1937741"/>
                <a:gd name="connsiteX7" fmla="*/ 780909 w 796553"/>
                <a:gd name="connsiteY7" fmla="*/ 58568 h 1937741"/>
                <a:gd name="connsiteX8" fmla="*/ 780242 w 796553"/>
                <a:gd name="connsiteY8" fmla="*/ 58187 h 1937741"/>
                <a:gd name="connsiteX9" fmla="*/ 742333 w 796553"/>
                <a:gd name="connsiteY9" fmla="*/ 69236 h 1937741"/>
                <a:gd name="connsiteX10" fmla="*/ 528687 w 796553"/>
                <a:gd name="connsiteY10" fmla="*/ 89620 h 1937741"/>
                <a:gd name="connsiteX11" fmla="*/ 315422 w 796553"/>
                <a:gd name="connsiteY11" fmla="*/ 58949 h 1937741"/>
                <a:gd name="connsiteX12" fmla="*/ 296182 w 796553"/>
                <a:gd name="connsiteY12" fmla="*/ 51996 h 1937741"/>
                <a:gd name="connsiteX13" fmla="*/ 207980 w 796553"/>
                <a:gd name="connsiteY13" fmla="*/ 4180 h 1937741"/>
                <a:gd name="connsiteX14" fmla="*/ 196455 w 796553"/>
                <a:gd name="connsiteY14" fmla="*/ 180 h 1937741"/>
                <a:gd name="connsiteX15" fmla="*/ 194550 w 796553"/>
                <a:gd name="connsiteY15" fmla="*/ 2942 h 1937741"/>
                <a:gd name="connsiteX16" fmla="*/ 133495 w 796553"/>
                <a:gd name="connsiteY16" fmla="*/ 216397 h 1937741"/>
                <a:gd name="connsiteX17" fmla="*/ 193407 w 796553"/>
                <a:gd name="connsiteY17" fmla="*/ 612638 h 1937741"/>
                <a:gd name="connsiteX18" fmla="*/ 304849 w 796553"/>
                <a:gd name="connsiteY18" fmla="*/ 1033071 h 1937741"/>
                <a:gd name="connsiteX19" fmla="*/ 305516 w 796553"/>
                <a:gd name="connsiteY19" fmla="*/ 1063075 h 1937741"/>
                <a:gd name="connsiteX20" fmla="*/ 284085 w 796553"/>
                <a:gd name="connsiteY20" fmla="*/ 1134703 h 1937741"/>
                <a:gd name="connsiteX21" fmla="*/ 279703 w 796553"/>
                <a:gd name="connsiteY21" fmla="*/ 1147561 h 1937741"/>
                <a:gd name="connsiteX22" fmla="*/ 156450 w 796553"/>
                <a:gd name="connsiteY22" fmla="*/ 1286150 h 1937741"/>
                <a:gd name="connsiteX23" fmla="*/ 123684 w 796553"/>
                <a:gd name="connsiteY23" fmla="*/ 1298247 h 1937741"/>
                <a:gd name="connsiteX24" fmla="*/ 41864 w 796553"/>
                <a:gd name="connsiteY24" fmla="*/ 1293675 h 1937741"/>
                <a:gd name="connsiteX25" fmla="*/ 4145 w 796553"/>
                <a:gd name="connsiteY25" fmla="*/ 1319011 h 1937741"/>
                <a:gd name="connsiteX26" fmla="*/ 5193 w 796553"/>
                <a:gd name="connsiteY26" fmla="*/ 1439598 h 1937741"/>
                <a:gd name="connsiteX27" fmla="*/ 34720 w 796553"/>
                <a:gd name="connsiteY27" fmla="*/ 1472459 h 1937741"/>
                <a:gd name="connsiteX28" fmla="*/ 41388 w 796553"/>
                <a:gd name="connsiteY28" fmla="*/ 1480270 h 1937741"/>
                <a:gd name="connsiteX29" fmla="*/ 39769 w 796553"/>
                <a:gd name="connsiteY29" fmla="*/ 1545230 h 1937741"/>
                <a:gd name="connsiteX30" fmla="*/ 30148 w 796553"/>
                <a:gd name="connsiteY30" fmla="*/ 1625526 h 1937741"/>
                <a:gd name="connsiteX31" fmla="*/ 61771 w 796553"/>
                <a:gd name="connsiteY31" fmla="*/ 1746208 h 1937741"/>
                <a:gd name="connsiteX32" fmla="*/ 109682 w 796553"/>
                <a:gd name="connsiteY32" fmla="*/ 1802024 h 1937741"/>
                <a:gd name="connsiteX33" fmla="*/ 158831 w 796553"/>
                <a:gd name="connsiteY33" fmla="*/ 1806787 h 1937741"/>
                <a:gd name="connsiteX34" fmla="*/ 192264 w 796553"/>
                <a:gd name="connsiteY34" fmla="*/ 1761067 h 1937741"/>
                <a:gd name="connsiteX35" fmla="*/ 200836 w 796553"/>
                <a:gd name="connsiteY35" fmla="*/ 1650005 h 1937741"/>
                <a:gd name="connsiteX36" fmla="*/ 210171 w 796553"/>
                <a:gd name="connsiteY36" fmla="*/ 1583616 h 1937741"/>
                <a:gd name="connsiteX37" fmla="*/ 215791 w 796553"/>
                <a:gd name="connsiteY37" fmla="*/ 1574758 h 1937741"/>
                <a:gd name="connsiteX38" fmla="*/ 257701 w 796553"/>
                <a:gd name="connsiteY38" fmla="*/ 1542373 h 1937741"/>
                <a:gd name="connsiteX39" fmla="*/ 304183 w 796553"/>
                <a:gd name="connsiteY39" fmla="*/ 1480365 h 1937741"/>
                <a:gd name="connsiteX40" fmla="*/ 327900 w 796553"/>
                <a:gd name="connsiteY40" fmla="*/ 1465220 h 1937741"/>
                <a:gd name="connsiteX41" fmla="*/ 343140 w 796553"/>
                <a:gd name="connsiteY41" fmla="*/ 1489795 h 1937741"/>
                <a:gd name="connsiteX42" fmla="*/ 359047 w 796553"/>
                <a:gd name="connsiteY42" fmla="*/ 1632289 h 1937741"/>
                <a:gd name="connsiteX43" fmla="*/ 367238 w 796553"/>
                <a:gd name="connsiteY43" fmla="*/ 1697535 h 1937741"/>
                <a:gd name="connsiteX44" fmla="*/ 359237 w 796553"/>
                <a:gd name="connsiteY44" fmla="*/ 1742302 h 1937741"/>
                <a:gd name="connsiteX45" fmla="*/ 349998 w 796553"/>
                <a:gd name="connsiteY45" fmla="*/ 1753828 h 1937741"/>
                <a:gd name="connsiteX46" fmla="*/ 261701 w 796553"/>
                <a:gd name="connsiteY46" fmla="*/ 1857745 h 1937741"/>
                <a:gd name="connsiteX47" fmla="*/ 274084 w 796553"/>
                <a:gd name="connsiteY47" fmla="*/ 1913181 h 1937741"/>
                <a:gd name="connsiteX48" fmla="*/ 344092 w 796553"/>
                <a:gd name="connsiteY48" fmla="*/ 1937660 h 1937741"/>
                <a:gd name="connsiteX49" fmla="*/ 496397 w 796553"/>
                <a:gd name="connsiteY49" fmla="*/ 1857460 h 1937741"/>
                <a:gd name="connsiteX50" fmla="*/ 526496 w 796553"/>
                <a:gd name="connsiteY50" fmla="*/ 1831933 h 1937741"/>
                <a:gd name="connsiteX51" fmla="*/ 569644 w 796553"/>
                <a:gd name="connsiteY51" fmla="*/ 1787165 h 1937741"/>
                <a:gd name="connsiteX52" fmla="*/ 572597 w 796553"/>
                <a:gd name="connsiteY52" fmla="*/ 1732873 h 1937741"/>
                <a:gd name="connsiteX53" fmla="*/ 567168 w 796553"/>
                <a:gd name="connsiteY53" fmla="*/ 1670675 h 1937741"/>
                <a:gd name="connsiteX54" fmla="*/ 578503 w 796553"/>
                <a:gd name="connsiteY54" fmla="*/ 1528752 h 1937741"/>
                <a:gd name="connsiteX55" fmla="*/ 576026 w 796553"/>
                <a:gd name="connsiteY55" fmla="*/ 1385020 h 1937741"/>
                <a:gd name="connsiteX56" fmla="*/ 567168 w 796553"/>
                <a:gd name="connsiteY56" fmla="*/ 1305677 h 193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96553" h="1937741">
                  <a:moveTo>
                    <a:pt x="567168" y="1305677"/>
                  </a:moveTo>
                  <a:cubicBezTo>
                    <a:pt x="562786" y="1278721"/>
                    <a:pt x="559834" y="1251479"/>
                    <a:pt x="555643" y="1224428"/>
                  </a:cubicBezTo>
                  <a:cubicBezTo>
                    <a:pt x="554500" y="1217094"/>
                    <a:pt x="555643" y="1212141"/>
                    <a:pt x="561072" y="1206426"/>
                  </a:cubicBezTo>
                  <a:cubicBezTo>
                    <a:pt x="607935" y="1156991"/>
                    <a:pt x="650131" y="1103937"/>
                    <a:pt x="684230" y="1044596"/>
                  </a:cubicBezTo>
                  <a:cubicBezTo>
                    <a:pt x="711853" y="996590"/>
                    <a:pt x="727855" y="944488"/>
                    <a:pt x="740047" y="890958"/>
                  </a:cubicBezTo>
                  <a:cubicBezTo>
                    <a:pt x="757573" y="814472"/>
                    <a:pt x="767383" y="736843"/>
                    <a:pt x="775956" y="659024"/>
                  </a:cubicBezTo>
                  <a:cubicBezTo>
                    <a:pt x="780528" y="617495"/>
                    <a:pt x="793006" y="439187"/>
                    <a:pt x="795958" y="391753"/>
                  </a:cubicBezTo>
                  <a:cubicBezTo>
                    <a:pt x="800149" y="260213"/>
                    <a:pt x="780814" y="58663"/>
                    <a:pt x="780909" y="58568"/>
                  </a:cubicBezTo>
                  <a:cubicBezTo>
                    <a:pt x="780623" y="58473"/>
                    <a:pt x="780528" y="58283"/>
                    <a:pt x="780242" y="58187"/>
                  </a:cubicBezTo>
                  <a:cubicBezTo>
                    <a:pt x="766431" y="57711"/>
                    <a:pt x="755001" y="65617"/>
                    <a:pt x="742333" y="69236"/>
                  </a:cubicBezTo>
                  <a:cubicBezTo>
                    <a:pt x="672324" y="89143"/>
                    <a:pt x="600696" y="94096"/>
                    <a:pt x="528687" y="89620"/>
                  </a:cubicBezTo>
                  <a:cubicBezTo>
                    <a:pt x="456964" y="85143"/>
                    <a:pt x="386098" y="72284"/>
                    <a:pt x="315422" y="58949"/>
                  </a:cubicBezTo>
                  <a:cubicBezTo>
                    <a:pt x="308659" y="57711"/>
                    <a:pt x="302278" y="55234"/>
                    <a:pt x="296182" y="51996"/>
                  </a:cubicBezTo>
                  <a:cubicBezTo>
                    <a:pt x="266749" y="36184"/>
                    <a:pt x="237317" y="20183"/>
                    <a:pt x="207980" y="4180"/>
                  </a:cubicBezTo>
                  <a:cubicBezTo>
                    <a:pt x="204361" y="2275"/>
                    <a:pt x="201122" y="-773"/>
                    <a:pt x="196455" y="180"/>
                  </a:cubicBezTo>
                  <a:cubicBezTo>
                    <a:pt x="195788" y="1133"/>
                    <a:pt x="194931" y="1894"/>
                    <a:pt x="194550" y="2942"/>
                  </a:cubicBezTo>
                  <a:cubicBezTo>
                    <a:pt x="172071" y="73522"/>
                    <a:pt x="140067" y="142579"/>
                    <a:pt x="133495" y="216397"/>
                  </a:cubicBezTo>
                  <a:cubicBezTo>
                    <a:pt x="123874" y="326888"/>
                    <a:pt x="181596" y="558059"/>
                    <a:pt x="193407" y="612638"/>
                  </a:cubicBezTo>
                  <a:cubicBezTo>
                    <a:pt x="206266" y="671597"/>
                    <a:pt x="281513" y="951727"/>
                    <a:pt x="304849" y="1033071"/>
                  </a:cubicBezTo>
                  <a:cubicBezTo>
                    <a:pt x="307707" y="1043167"/>
                    <a:pt x="310088" y="1053169"/>
                    <a:pt x="305516" y="1063075"/>
                  </a:cubicBezTo>
                  <a:cubicBezTo>
                    <a:pt x="295039" y="1086030"/>
                    <a:pt x="288657" y="1110033"/>
                    <a:pt x="284085" y="1134703"/>
                  </a:cubicBezTo>
                  <a:cubicBezTo>
                    <a:pt x="283228" y="1139084"/>
                    <a:pt x="281608" y="1143466"/>
                    <a:pt x="279703" y="1147561"/>
                  </a:cubicBezTo>
                  <a:cubicBezTo>
                    <a:pt x="263320" y="1182328"/>
                    <a:pt x="171499" y="1265957"/>
                    <a:pt x="156450" y="1286150"/>
                  </a:cubicBezTo>
                  <a:cubicBezTo>
                    <a:pt x="149306" y="1295675"/>
                    <a:pt x="135781" y="1299676"/>
                    <a:pt x="123684" y="1298247"/>
                  </a:cubicBezTo>
                  <a:cubicBezTo>
                    <a:pt x="96442" y="1295199"/>
                    <a:pt x="69391" y="1291103"/>
                    <a:pt x="41864" y="1293675"/>
                  </a:cubicBezTo>
                  <a:cubicBezTo>
                    <a:pt x="24814" y="1295294"/>
                    <a:pt x="11670" y="1302914"/>
                    <a:pt x="4145" y="1319011"/>
                  </a:cubicBezTo>
                  <a:cubicBezTo>
                    <a:pt x="-3189" y="1334918"/>
                    <a:pt x="526" y="1419977"/>
                    <a:pt x="5193" y="1439598"/>
                  </a:cubicBezTo>
                  <a:cubicBezTo>
                    <a:pt x="9003" y="1455600"/>
                    <a:pt x="17385" y="1468268"/>
                    <a:pt x="34720" y="1472459"/>
                  </a:cubicBezTo>
                  <a:cubicBezTo>
                    <a:pt x="38721" y="1473412"/>
                    <a:pt x="41388" y="1475412"/>
                    <a:pt x="41388" y="1480270"/>
                  </a:cubicBezTo>
                  <a:cubicBezTo>
                    <a:pt x="41102" y="1501892"/>
                    <a:pt x="43007" y="1523609"/>
                    <a:pt x="39769" y="1545230"/>
                  </a:cubicBezTo>
                  <a:cubicBezTo>
                    <a:pt x="35768" y="1571900"/>
                    <a:pt x="31006" y="1598475"/>
                    <a:pt x="30148" y="1625526"/>
                  </a:cubicBezTo>
                  <a:cubicBezTo>
                    <a:pt x="28815" y="1668769"/>
                    <a:pt x="40245" y="1709060"/>
                    <a:pt x="61771" y="1746208"/>
                  </a:cubicBezTo>
                  <a:cubicBezTo>
                    <a:pt x="74154" y="1767639"/>
                    <a:pt x="88727" y="1787832"/>
                    <a:pt x="109682" y="1802024"/>
                  </a:cubicBezTo>
                  <a:cubicBezTo>
                    <a:pt x="124922" y="1812407"/>
                    <a:pt x="141591" y="1817169"/>
                    <a:pt x="158831" y="1806787"/>
                  </a:cubicBezTo>
                  <a:cubicBezTo>
                    <a:pt x="176262" y="1796309"/>
                    <a:pt x="187025" y="1780688"/>
                    <a:pt x="192264" y="1761067"/>
                  </a:cubicBezTo>
                  <a:cubicBezTo>
                    <a:pt x="201884" y="1724586"/>
                    <a:pt x="199503" y="1687058"/>
                    <a:pt x="200836" y="1650005"/>
                  </a:cubicBezTo>
                  <a:cubicBezTo>
                    <a:pt x="201598" y="1627431"/>
                    <a:pt x="205123" y="1605428"/>
                    <a:pt x="210171" y="1583616"/>
                  </a:cubicBezTo>
                  <a:cubicBezTo>
                    <a:pt x="211028" y="1579996"/>
                    <a:pt x="210933" y="1575234"/>
                    <a:pt x="215791" y="1574758"/>
                  </a:cubicBezTo>
                  <a:cubicBezTo>
                    <a:pt x="236365" y="1572472"/>
                    <a:pt x="246652" y="1556565"/>
                    <a:pt x="257701" y="1542373"/>
                  </a:cubicBezTo>
                  <a:cubicBezTo>
                    <a:pt x="273512" y="1521989"/>
                    <a:pt x="288276" y="1500749"/>
                    <a:pt x="304183" y="1480365"/>
                  </a:cubicBezTo>
                  <a:cubicBezTo>
                    <a:pt x="310088" y="1472745"/>
                    <a:pt x="316660" y="1462744"/>
                    <a:pt x="327900" y="1465220"/>
                  </a:cubicBezTo>
                  <a:cubicBezTo>
                    <a:pt x="339711" y="1467887"/>
                    <a:pt x="340854" y="1479889"/>
                    <a:pt x="343140" y="1489795"/>
                  </a:cubicBezTo>
                  <a:cubicBezTo>
                    <a:pt x="353903" y="1536658"/>
                    <a:pt x="354094" y="1584759"/>
                    <a:pt x="359047" y="1632289"/>
                  </a:cubicBezTo>
                  <a:cubicBezTo>
                    <a:pt x="361333" y="1654196"/>
                    <a:pt x="358475" y="1677723"/>
                    <a:pt x="367238" y="1697535"/>
                  </a:cubicBezTo>
                  <a:cubicBezTo>
                    <a:pt x="375715" y="1716585"/>
                    <a:pt x="367429" y="1728586"/>
                    <a:pt x="359237" y="1742302"/>
                  </a:cubicBezTo>
                  <a:cubicBezTo>
                    <a:pt x="356761" y="1746493"/>
                    <a:pt x="353427" y="1750303"/>
                    <a:pt x="349998" y="1753828"/>
                  </a:cubicBezTo>
                  <a:cubicBezTo>
                    <a:pt x="331424" y="1773449"/>
                    <a:pt x="270178" y="1840982"/>
                    <a:pt x="261701" y="1857745"/>
                  </a:cubicBezTo>
                  <a:cubicBezTo>
                    <a:pt x="250557" y="1879939"/>
                    <a:pt x="254462" y="1898512"/>
                    <a:pt x="274084" y="1913181"/>
                  </a:cubicBezTo>
                  <a:cubicBezTo>
                    <a:pt x="294753" y="1928611"/>
                    <a:pt x="318661" y="1936898"/>
                    <a:pt x="344092" y="1937660"/>
                  </a:cubicBezTo>
                  <a:cubicBezTo>
                    <a:pt x="409624" y="1939660"/>
                    <a:pt x="456964" y="1904609"/>
                    <a:pt x="496397" y="1857460"/>
                  </a:cubicBezTo>
                  <a:cubicBezTo>
                    <a:pt x="505446" y="1846601"/>
                    <a:pt x="514304" y="1838219"/>
                    <a:pt x="526496" y="1831933"/>
                  </a:cubicBezTo>
                  <a:cubicBezTo>
                    <a:pt x="545832" y="1822027"/>
                    <a:pt x="562882" y="1809073"/>
                    <a:pt x="569644" y="1787165"/>
                  </a:cubicBezTo>
                  <a:cubicBezTo>
                    <a:pt x="575074" y="1769544"/>
                    <a:pt x="574216" y="1751161"/>
                    <a:pt x="572597" y="1732873"/>
                  </a:cubicBezTo>
                  <a:cubicBezTo>
                    <a:pt x="570692" y="1712203"/>
                    <a:pt x="563739" y="1691915"/>
                    <a:pt x="567168" y="1670675"/>
                  </a:cubicBezTo>
                  <a:cubicBezTo>
                    <a:pt x="574693" y="1623716"/>
                    <a:pt x="577931" y="1576377"/>
                    <a:pt x="578503" y="1528752"/>
                  </a:cubicBezTo>
                  <a:cubicBezTo>
                    <a:pt x="579074" y="1480841"/>
                    <a:pt x="578312" y="1432931"/>
                    <a:pt x="576026" y="1385020"/>
                  </a:cubicBezTo>
                  <a:cubicBezTo>
                    <a:pt x="570502" y="1358826"/>
                    <a:pt x="571454" y="1331966"/>
                    <a:pt x="567168" y="130567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4F2AF3-5C1C-41AF-A1FD-F0EC87FB1BF1}"/>
                </a:ext>
              </a:extLst>
            </p:cNvPr>
            <p:cNvSpPr/>
            <p:nvPr/>
          </p:nvSpPr>
          <p:spPr>
            <a:xfrm>
              <a:off x="4955621" y="3914371"/>
              <a:ext cx="147900" cy="449507"/>
            </a:xfrm>
            <a:custGeom>
              <a:avLst/>
              <a:gdLst>
                <a:gd name="connsiteX0" fmla="*/ 388 w 147900"/>
                <a:gd name="connsiteY0" fmla="*/ 445984 h 449507"/>
                <a:gd name="connsiteX1" fmla="*/ 58872 w 147900"/>
                <a:gd name="connsiteY1" fmla="*/ 133183 h 449507"/>
                <a:gd name="connsiteX2" fmla="*/ 52109 w 147900"/>
                <a:gd name="connsiteY2" fmla="*/ 72032 h 449507"/>
                <a:gd name="connsiteX3" fmla="*/ 52109 w 147900"/>
                <a:gd name="connsiteY3" fmla="*/ 28407 h 449507"/>
                <a:gd name="connsiteX4" fmla="*/ 53157 w 147900"/>
                <a:gd name="connsiteY4" fmla="*/ 26407 h 449507"/>
                <a:gd name="connsiteX5" fmla="*/ 94686 w 147900"/>
                <a:gd name="connsiteY5" fmla="*/ 23 h 449507"/>
                <a:gd name="connsiteX6" fmla="*/ 97829 w 147900"/>
                <a:gd name="connsiteY6" fmla="*/ 785 h 449507"/>
                <a:gd name="connsiteX7" fmla="*/ 134596 w 147900"/>
                <a:gd name="connsiteY7" fmla="*/ 31551 h 449507"/>
                <a:gd name="connsiteX8" fmla="*/ 134596 w 147900"/>
                <a:gd name="connsiteY8" fmla="*/ 38980 h 449507"/>
                <a:gd name="connsiteX9" fmla="*/ 124975 w 147900"/>
                <a:gd name="connsiteY9" fmla="*/ 82224 h 449507"/>
                <a:gd name="connsiteX10" fmla="*/ 127071 w 147900"/>
                <a:gd name="connsiteY10" fmla="*/ 109179 h 449507"/>
                <a:gd name="connsiteX11" fmla="*/ 145549 w 147900"/>
                <a:gd name="connsiteY11" fmla="*/ 389119 h 449507"/>
                <a:gd name="connsiteX12" fmla="*/ 142882 w 147900"/>
                <a:gd name="connsiteY12" fmla="*/ 439221 h 449507"/>
                <a:gd name="connsiteX13" fmla="*/ 133453 w 147900"/>
                <a:gd name="connsiteY13" fmla="*/ 448746 h 449507"/>
                <a:gd name="connsiteX14" fmla="*/ 1055 w 147900"/>
                <a:gd name="connsiteY14" fmla="*/ 449508 h 449507"/>
                <a:gd name="connsiteX15" fmla="*/ 388 w 147900"/>
                <a:gd name="connsiteY15" fmla="*/ 445984 h 44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900" h="449507">
                  <a:moveTo>
                    <a:pt x="388" y="445984"/>
                  </a:moveTo>
                  <a:cubicBezTo>
                    <a:pt x="14771" y="340732"/>
                    <a:pt x="30678" y="235767"/>
                    <a:pt x="58872" y="133183"/>
                  </a:cubicBezTo>
                  <a:cubicBezTo>
                    <a:pt x="65158" y="110513"/>
                    <a:pt x="64968" y="91082"/>
                    <a:pt x="52109" y="72032"/>
                  </a:cubicBezTo>
                  <a:cubicBezTo>
                    <a:pt x="42013" y="57173"/>
                    <a:pt x="42108" y="42885"/>
                    <a:pt x="52109" y="28407"/>
                  </a:cubicBezTo>
                  <a:cubicBezTo>
                    <a:pt x="52490" y="27741"/>
                    <a:pt x="53062" y="27074"/>
                    <a:pt x="53157" y="26407"/>
                  </a:cubicBezTo>
                  <a:cubicBezTo>
                    <a:pt x="56872" y="1547"/>
                    <a:pt x="76493" y="1833"/>
                    <a:pt x="94686" y="23"/>
                  </a:cubicBezTo>
                  <a:cubicBezTo>
                    <a:pt x="95734" y="-72"/>
                    <a:pt x="97067" y="118"/>
                    <a:pt x="97829" y="785"/>
                  </a:cubicBezTo>
                  <a:cubicBezTo>
                    <a:pt x="110116" y="10977"/>
                    <a:pt x="122404" y="21169"/>
                    <a:pt x="134596" y="31551"/>
                  </a:cubicBezTo>
                  <a:cubicBezTo>
                    <a:pt x="136977" y="33551"/>
                    <a:pt x="135167" y="36408"/>
                    <a:pt x="134596" y="38980"/>
                  </a:cubicBezTo>
                  <a:cubicBezTo>
                    <a:pt x="131357" y="53363"/>
                    <a:pt x="128404" y="67841"/>
                    <a:pt x="124975" y="82224"/>
                  </a:cubicBezTo>
                  <a:cubicBezTo>
                    <a:pt x="122785" y="91558"/>
                    <a:pt x="125071" y="100321"/>
                    <a:pt x="127071" y="109179"/>
                  </a:cubicBezTo>
                  <a:cubicBezTo>
                    <a:pt x="148597" y="201477"/>
                    <a:pt x="150693" y="295108"/>
                    <a:pt x="145549" y="389119"/>
                  </a:cubicBezTo>
                  <a:cubicBezTo>
                    <a:pt x="144597" y="405788"/>
                    <a:pt x="143263" y="422552"/>
                    <a:pt x="142882" y="439221"/>
                  </a:cubicBezTo>
                  <a:cubicBezTo>
                    <a:pt x="142692" y="446365"/>
                    <a:pt x="141263" y="448746"/>
                    <a:pt x="133453" y="448746"/>
                  </a:cubicBezTo>
                  <a:cubicBezTo>
                    <a:pt x="89352" y="448650"/>
                    <a:pt x="45251" y="449127"/>
                    <a:pt x="1055" y="449508"/>
                  </a:cubicBezTo>
                  <a:cubicBezTo>
                    <a:pt x="-374" y="448555"/>
                    <a:pt x="-88" y="447317"/>
                    <a:pt x="388" y="44598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35B2E86-C636-4175-8478-3E1E16FC0925}"/>
                </a:ext>
              </a:extLst>
            </p:cNvPr>
            <p:cNvSpPr/>
            <p:nvPr/>
          </p:nvSpPr>
          <p:spPr>
            <a:xfrm>
              <a:off x="4837510" y="4359127"/>
              <a:ext cx="143608" cy="128044"/>
            </a:xfrm>
            <a:custGeom>
              <a:avLst/>
              <a:gdLst>
                <a:gd name="connsiteX0" fmla="*/ 118500 w 143608"/>
                <a:gd name="connsiteY0" fmla="*/ 1227 h 128044"/>
                <a:gd name="connsiteX1" fmla="*/ 119262 w 143608"/>
                <a:gd name="connsiteY1" fmla="*/ 4656 h 128044"/>
                <a:gd name="connsiteX2" fmla="*/ 133264 w 143608"/>
                <a:gd name="connsiteY2" fmla="*/ 27611 h 128044"/>
                <a:gd name="connsiteX3" fmla="*/ 129454 w 143608"/>
                <a:gd name="connsiteY3" fmla="*/ 57805 h 128044"/>
                <a:gd name="connsiteX4" fmla="*/ 138217 w 143608"/>
                <a:gd name="connsiteY4" fmla="*/ 81427 h 128044"/>
                <a:gd name="connsiteX5" fmla="*/ 134788 w 143608"/>
                <a:gd name="connsiteY5" fmla="*/ 99143 h 128044"/>
                <a:gd name="connsiteX6" fmla="*/ 122405 w 143608"/>
                <a:gd name="connsiteY6" fmla="*/ 116384 h 128044"/>
                <a:gd name="connsiteX7" fmla="*/ 113452 w 143608"/>
                <a:gd name="connsiteY7" fmla="*/ 122956 h 128044"/>
                <a:gd name="connsiteX8" fmla="*/ 39633 w 143608"/>
                <a:gd name="connsiteY8" fmla="*/ 128004 h 128044"/>
                <a:gd name="connsiteX9" fmla="*/ 12201 w 143608"/>
                <a:gd name="connsiteY9" fmla="*/ 122289 h 128044"/>
                <a:gd name="connsiteX10" fmla="*/ 1914 w 143608"/>
                <a:gd name="connsiteY10" fmla="*/ 87618 h 128044"/>
                <a:gd name="connsiteX11" fmla="*/ 14297 w 143608"/>
                <a:gd name="connsiteY11" fmla="*/ 34850 h 128044"/>
                <a:gd name="connsiteX12" fmla="*/ 50682 w 143608"/>
                <a:gd name="connsiteY12" fmla="*/ 84 h 128044"/>
                <a:gd name="connsiteX13" fmla="*/ 100403 w 143608"/>
                <a:gd name="connsiteY13" fmla="*/ 3608 h 128044"/>
                <a:gd name="connsiteX14" fmla="*/ 118500 w 143608"/>
                <a:gd name="connsiteY14" fmla="*/ 1227 h 12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608" h="128044">
                  <a:moveTo>
                    <a:pt x="118500" y="1227"/>
                  </a:moveTo>
                  <a:cubicBezTo>
                    <a:pt x="118786" y="2370"/>
                    <a:pt x="118976" y="3512"/>
                    <a:pt x="119262" y="4656"/>
                  </a:cubicBezTo>
                  <a:cubicBezTo>
                    <a:pt x="132788" y="9704"/>
                    <a:pt x="134502" y="12942"/>
                    <a:pt x="133264" y="27611"/>
                  </a:cubicBezTo>
                  <a:cubicBezTo>
                    <a:pt x="132407" y="37707"/>
                    <a:pt x="132121" y="47709"/>
                    <a:pt x="129454" y="57805"/>
                  </a:cubicBezTo>
                  <a:cubicBezTo>
                    <a:pt x="127263" y="65997"/>
                    <a:pt x="132597" y="74474"/>
                    <a:pt x="138217" y="81427"/>
                  </a:cubicBezTo>
                  <a:cubicBezTo>
                    <a:pt x="146027" y="91238"/>
                    <a:pt x="145742" y="94000"/>
                    <a:pt x="134788" y="99143"/>
                  </a:cubicBezTo>
                  <a:cubicBezTo>
                    <a:pt x="127168" y="102763"/>
                    <a:pt x="118595" y="104097"/>
                    <a:pt x="122405" y="116384"/>
                  </a:cubicBezTo>
                  <a:cubicBezTo>
                    <a:pt x="123453" y="119813"/>
                    <a:pt x="118119" y="123242"/>
                    <a:pt x="113452" y="122956"/>
                  </a:cubicBezTo>
                  <a:cubicBezTo>
                    <a:pt x="88687" y="121527"/>
                    <a:pt x="64303" y="126861"/>
                    <a:pt x="39633" y="128004"/>
                  </a:cubicBezTo>
                  <a:cubicBezTo>
                    <a:pt x="29727" y="128481"/>
                    <a:pt x="21155" y="124670"/>
                    <a:pt x="12201" y="122289"/>
                  </a:cubicBezTo>
                  <a:cubicBezTo>
                    <a:pt x="1533" y="119337"/>
                    <a:pt x="-2848" y="101144"/>
                    <a:pt x="1914" y="87618"/>
                  </a:cubicBezTo>
                  <a:cubicBezTo>
                    <a:pt x="7915" y="70473"/>
                    <a:pt x="11915" y="52852"/>
                    <a:pt x="14297" y="34850"/>
                  </a:cubicBezTo>
                  <a:cubicBezTo>
                    <a:pt x="17154" y="13514"/>
                    <a:pt x="27346" y="-1250"/>
                    <a:pt x="50682" y="84"/>
                  </a:cubicBezTo>
                  <a:cubicBezTo>
                    <a:pt x="67256" y="1036"/>
                    <a:pt x="83924" y="-1631"/>
                    <a:pt x="100403" y="3608"/>
                  </a:cubicBezTo>
                  <a:cubicBezTo>
                    <a:pt x="105737" y="5513"/>
                    <a:pt x="113166" y="7037"/>
                    <a:pt x="118500" y="1227"/>
                  </a:cubicBezTo>
                  <a:close/>
                </a:path>
              </a:pathLst>
            </a:custGeom>
            <a:solidFill>
              <a:srgbClr val="FEC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38802EC-1EBF-489A-BDBE-8E3C59BEB9A4}"/>
                </a:ext>
              </a:extLst>
            </p:cNvPr>
            <p:cNvSpPr/>
            <p:nvPr/>
          </p:nvSpPr>
          <p:spPr>
            <a:xfrm>
              <a:off x="4978774" y="4633722"/>
              <a:ext cx="75818" cy="42909"/>
            </a:xfrm>
            <a:custGeom>
              <a:avLst/>
              <a:gdLst>
                <a:gd name="connsiteX0" fmla="*/ 0 w 75818"/>
                <a:gd name="connsiteY0" fmla="*/ 19336 h 42909"/>
                <a:gd name="connsiteX1" fmla="*/ 75819 w 75818"/>
                <a:gd name="connsiteY1" fmla="*/ 0 h 42909"/>
                <a:gd name="connsiteX2" fmla="*/ 60960 w 75818"/>
                <a:gd name="connsiteY2" fmla="*/ 21622 h 42909"/>
                <a:gd name="connsiteX3" fmla="*/ 25051 w 75818"/>
                <a:gd name="connsiteY3" fmla="*/ 41053 h 42909"/>
                <a:gd name="connsiteX4" fmla="*/ 16478 w 75818"/>
                <a:gd name="connsiteY4" fmla="*/ 40386 h 42909"/>
                <a:gd name="connsiteX5" fmla="*/ 0 w 75818"/>
                <a:gd name="connsiteY5" fmla="*/ 19336 h 4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18" h="42909">
                  <a:moveTo>
                    <a:pt x="0" y="19336"/>
                  </a:moveTo>
                  <a:cubicBezTo>
                    <a:pt x="25813" y="12763"/>
                    <a:pt x="50387" y="6477"/>
                    <a:pt x="75819" y="0"/>
                  </a:cubicBezTo>
                  <a:cubicBezTo>
                    <a:pt x="73914" y="10382"/>
                    <a:pt x="70295" y="17335"/>
                    <a:pt x="60960" y="21622"/>
                  </a:cubicBezTo>
                  <a:cubicBezTo>
                    <a:pt x="48578" y="27241"/>
                    <a:pt x="36957" y="34385"/>
                    <a:pt x="25051" y="41053"/>
                  </a:cubicBezTo>
                  <a:cubicBezTo>
                    <a:pt x="21812" y="42862"/>
                    <a:pt x="19336" y="44386"/>
                    <a:pt x="16478" y="40386"/>
                  </a:cubicBezTo>
                  <a:cubicBezTo>
                    <a:pt x="11335" y="33337"/>
                    <a:pt x="5810" y="26765"/>
                    <a:pt x="0" y="193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2B6A0B-B651-450C-A680-1CCCD71CBC60}"/>
              </a:ext>
            </a:extLst>
          </p:cNvPr>
          <p:cNvGrpSpPr/>
          <p:nvPr/>
        </p:nvGrpSpPr>
        <p:grpSpPr>
          <a:xfrm>
            <a:off x="9976946" y="4477459"/>
            <a:ext cx="1845897" cy="1845897"/>
            <a:chOff x="2088942" y="2940734"/>
            <a:chExt cx="1845897" cy="184589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6957CAF-CB3B-4B71-922E-A50E639A46A1}"/>
                </a:ext>
              </a:extLst>
            </p:cNvPr>
            <p:cNvSpPr/>
            <p:nvPr/>
          </p:nvSpPr>
          <p:spPr>
            <a:xfrm>
              <a:off x="2088942" y="2940734"/>
              <a:ext cx="1845897" cy="184589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46A814-D73B-4E83-AED1-032CD811C37C}"/>
                </a:ext>
              </a:extLst>
            </p:cNvPr>
            <p:cNvGrpSpPr/>
            <p:nvPr/>
          </p:nvGrpSpPr>
          <p:grpSpPr>
            <a:xfrm>
              <a:off x="2372487" y="3257380"/>
              <a:ext cx="1278807" cy="1212604"/>
              <a:chOff x="6010237" y="3754278"/>
              <a:chExt cx="1076325" cy="1020604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41F960EF-EB97-465F-832B-F3868E251B9A}"/>
                  </a:ext>
                </a:extLst>
              </p:cNvPr>
              <p:cNvSpPr/>
              <p:nvPr/>
            </p:nvSpPr>
            <p:spPr>
              <a:xfrm>
                <a:off x="6014999" y="4670107"/>
                <a:ext cx="1066800" cy="104775"/>
              </a:xfrm>
              <a:custGeom>
                <a:avLst/>
                <a:gdLst>
                  <a:gd name="connsiteX0" fmla="*/ 1014413 w 1066800"/>
                  <a:gd name="connsiteY0" fmla="*/ 104775 h 104775"/>
                  <a:gd name="connsiteX1" fmla="*/ 52388 w 1066800"/>
                  <a:gd name="connsiteY1" fmla="*/ 104775 h 104775"/>
                  <a:gd name="connsiteX2" fmla="*/ 0 w 1066800"/>
                  <a:gd name="connsiteY2" fmla="*/ 52388 h 104775"/>
                  <a:gd name="connsiteX3" fmla="*/ 0 w 1066800"/>
                  <a:gd name="connsiteY3" fmla="*/ 52388 h 104775"/>
                  <a:gd name="connsiteX4" fmla="*/ 52388 w 1066800"/>
                  <a:gd name="connsiteY4" fmla="*/ 0 h 104775"/>
                  <a:gd name="connsiteX5" fmla="*/ 1014413 w 1066800"/>
                  <a:gd name="connsiteY5" fmla="*/ 0 h 104775"/>
                  <a:gd name="connsiteX6" fmla="*/ 1066800 w 1066800"/>
                  <a:gd name="connsiteY6" fmla="*/ 52388 h 104775"/>
                  <a:gd name="connsiteX7" fmla="*/ 1066800 w 1066800"/>
                  <a:gd name="connsiteY7" fmla="*/ 52388 h 104775"/>
                  <a:gd name="connsiteX8" fmla="*/ 1014413 w 1066800"/>
                  <a:gd name="connsiteY8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6800" h="104775">
                    <a:moveTo>
                      <a:pt x="1014413" y="104775"/>
                    </a:moveTo>
                    <a:lnTo>
                      <a:pt x="52388" y="104775"/>
                    </a:lnTo>
                    <a:cubicBezTo>
                      <a:pt x="23432" y="104775"/>
                      <a:pt x="0" y="81343"/>
                      <a:pt x="0" y="52388"/>
                    </a:cubicBezTo>
                    <a:lnTo>
                      <a:pt x="0" y="52388"/>
                    </a:lnTo>
                    <a:cubicBezTo>
                      <a:pt x="0" y="23431"/>
                      <a:pt x="23432" y="0"/>
                      <a:pt x="52388" y="0"/>
                    </a:cubicBezTo>
                    <a:lnTo>
                      <a:pt x="1014413" y="0"/>
                    </a:lnTo>
                    <a:cubicBezTo>
                      <a:pt x="1043368" y="0"/>
                      <a:pt x="1066800" y="23431"/>
                      <a:pt x="1066800" y="52388"/>
                    </a:cubicBezTo>
                    <a:lnTo>
                      <a:pt x="1066800" y="52388"/>
                    </a:lnTo>
                    <a:cubicBezTo>
                      <a:pt x="1066800" y="81343"/>
                      <a:pt x="1043273" y="104775"/>
                      <a:pt x="1014413" y="104775"/>
                    </a:cubicBezTo>
                    <a:close/>
                  </a:path>
                </a:pathLst>
              </a:custGeom>
              <a:solidFill>
                <a:srgbClr val="4B95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238AC53-40D6-44A0-8830-97CF2C29D80F}"/>
                  </a:ext>
                </a:extLst>
              </p:cNvPr>
              <p:cNvSpPr/>
              <p:nvPr/>
            </p:nvSpPr>
            <p:spPr>
              <a:xfrm>
                <a:off x="6010237" y="4622482"/>
                <a:ext cx="1076325" cy="104775"/>
              </a:xfrm>
              <a:custGeom>
                <a:avLst/>
                <a:gdLst>
                  <a:gd name="connsiteX0" fmla="*/ 1023938 w 1076325"/>
                  <a:gd name="connsiteY0" fmla="*/ 104775 h 104775"/>
                  <a:gd name="connsiteX1" fmla="*/ 52388 w 1076325"/>
                  <a:gd name="connsiteY1" fmla="*/ 104775 h 104775"/>
                  <a:gd name="connsiteX2" fmla="*/ 0 w 1076325"/>
                  <a:gd name="connsiteY2" fmla="*/ 52388 h 104775"/>
                  <a:gd name="connsiteX3" fmla="*/ 0 w 1076325"/>
                  <a:gd name="connsiteY3" fmla="*/ 52388 h 104775"/>
                  <a:gd name="connsiteX4" fmla="*/ 52388 w 1076325"/>
                  <a:gd name="connsiteY4" fmla="*/ 0 h 104775"/>
                  <a:gd name="connsiteX5" fmla="*/ 1023938 w 1076325"/>
                  <a:gd name="connsiteY5" fmla="*/ 0 h 104775"/>
                  <a:gd name="connsiteX6" fmla="*/ 1076325 w 1076325"/>
                  <a:gd name="connsiteY6" fmla="*/ 52388 h 104775"/>
                  <a:gd name="connsiteX7" fmla="*/ 1076325 w 1076325"/>
                  <a:gd name="connsiteY7" fmla="*/ 52388 h 104775"/>
                  <a:gd name="connsiteX8" fmla="*/ 1023938 w 1076325"/>
                  <a:gd name="connsiteY8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6325" h="104775">
                    <a:moveTo>
                      <a:pt x="1023938" y="104775"/>
                    </a:moveTo>
                    <a:lnTo>
                      <a:pt x="52388" y="104775"/>
                    </a:lnTo>
                    <a:cubicBezTo>
                      <a:pt x="23432" y="104775"/>
                      <a:pt x="0" y="81343"/>
                      <a:pt x="0" y="52388"/>
                    </a:cubicBezTo>
                    <a:lnTo>
                      <a:pt x="0" y="52388"/>
                    </a:lnTo>
                    <a:cubicBezTo>
                      <a:pt x="0" y="23431"/>
                      <a:pt x="23432" y="0"/>
                      <a:pt x="52388" y="0"/>
                    </a:cubicBezTo>
                    <a:lnTo>
                      <a:pt x="1023938" y="0"/>
                    </a:lnTo>
                    <a:cubicBezTo>
                      <a:pt x="1052893" y="0"/>
                      <a:pt x="1076325" y="23431"/>
                      <a:pt x="1076325" y="52388"/>
                    </a:cubicBezTo>
                    <a:lnTo>
                      <a:pt x="1076325" y="52388"/>
                    </a:lnTo>
                    <a:cubicBezTo>
                      <a:pt x="1076325" y="81343"/>
                      <a:pt x="1052798" y="104775"/>
                      <a:pt x="1023938" y="104775"/>
                    </a:cubicBezTo>
                    <a:close/>
                  </a:path>
                </a:pathLst>
              </a:custGeom>
              <a:solidFill>
                <a:srgbClr val="E995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C7402F02-8D39-43E7-AF5A-9BA314DA2B97}"/>
                  </a:ext>
                </a:extLst>
              </p:cNvPr>
              <p:cNvSpPr/>
              <p:nvPr/>
            </p:nvSpPr>
            <p:spPr>
              <a:xfrm>
                <a:off x="6036431" y="3955732"/>
                <a:ext cx="9525" cy="790575"/>
              </a:xfrm>
              <a:custGeom>
                <a:avLst/>
                <a:gdLst>
                  <a:gd name="connsiteX0" fmla="*/ 0 w 9525"/>
                  <a:gd name="connsiteY0" fmla="*/ 0 h 790575"/>
                  <a:gd name="connsiteX1" fmla="*/ 0 w 9525"/>
                  <a:gd name="connsiteY1" fmla="*/ 790575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90575">
                    <a:moveTo>
                      <a:pt x="0" y="0"/>
                    </a:moveTo>
                    <a:lnTo>
                      <a:pt x="0" y="790575"/>
                    </a:lnTo>
                  </a:path>
                </a:pathLst>
              </a:custGeom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719FD01-0283-4C2E-B1AA-4D47C8B97DD5}"/>
                  </a:ext>
                </a:extLst>
              </p:cNvPr>
              <p:cNvGrpSpPr/>
              <p:nvPr/>
            </p:nvGrpSpPr>
            <p:grpSpPr>
              <a:xfrm>
                <a:off x="6109392" y="3984307"/>
                <a:ext cx="276225" cy="638175"/>
                <a:chOff x="6109392" y="3984307"/>
                <a:chExt cx="276225" cy="638175"/>
              </a:xfrm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EBE88316-B34F-48E1-B686-AD55B59BF3F2}"/>
                    </a:ext>
                  </a:extLst>
                </p:cNvPr>
                <p:cNvSpPr/>
                <p:nvPr/>
              </p:nvSpPr>
              <p:spPr>
                <a:xfrm>
                  <a:off x="6109392" y="3984307"/>
                  <a:ext cx="276225" cy="638175"/>
                </a:xfrm>
                <a:custGeom>
                  <a:avLst/>
                  <a:gdLst>
                    <a:gd name="connsiteX0" fmla="*/ 276225 w 276225"/>
                    <a:gd name="connsiteY0" fmla="*/ 638175 h 638175"/>
                    <a:gd name="connsiteX1" fmla="*/ 0 w 276225"/>
                    <a:gd name="connsiteY1" fmla="*/ 638175 h 638175"/>
                    <a:gd name="connsiteX2" fmla="*/ 0 w 276225"/>
                    <a:gd name="connsiteY2" fmla="*/ 64865 h 638175"/>
                    <a:gd name="connsiteX3" fmla="*/ 64865 w 276225"/>
                    <a:gd name="connsiteY3" fmla="*/ 0 h 638175"/>
                    <a:gd name="connsiteX4" fmla="*/ 211360 w 276225"/>
                    <a:gd name="connsiteY4" fmla="*/ 0 h 638175"/>
                    <a:gd name="connsiteX5" fmla="*/ 276225 w 276225"/>
                    <a:gd name="connsiteY5" fmla="*/ 64865 h 638175"/>
                    <a:gd name="connsiteX6" fmla="*/ 276225 w 276225"/>
                    <a:gd name="connsiteY6" fmla="*/ 638175 h 63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225" h="638175">
                      <a:moveTo>
                        <a:pt x="276225" y="638175"/>
                      </a:moveTo>
                      <a:lnTo>
                        <a:pt x="0" y="638175"/>
                      </a:lnTo>
                      <a:lnTo>
                        <a:pt x="0" y="64865"/>
                      </a:lnTo>
                      <a:cubicBezTo>
                        <a:pt x="0" y="29051"/>
                        <a:pt x="29051" y="0"/>
                        <a:pt x="64865" y="0"/>
                      </a:cubicBezTo>
                      <a:lnTo>
                        <a:pt x="211360" y="0"/>
                      </a:lnTo>
                      <a:cubicBezTo>
                        <a:pt x="247174" y="0"/>
                        <a:pt x="276225" y="29051"/>
                        <a:pt x="276225" y="64865"/>
                      </a:cubicBezTo>
                      <a:lnTo>
                        <a:pt x="276225" y="638175"/>
                      </a:lnTo>
                      <a:close/>
                    </a:path>
                  </a:pathLst>
                </a:custGeom>
                <a:solidFill>
                  <a:srgbClr val="D050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FBC3510A-33EC-40E8-B7AD-56E33309F99E}"/>
                    </a:ext>
                  </a:extLst>
                </p:cNvPr>
                <p:cNvSpPr/>
                <p:nvPr/>
              </p:nvSpPr>
              <p:spPr>
                <a:xfrm>
                  <a:off x="6109392" y="4089082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E895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F3C893D-6A64-4DF0-B81D-0596C56A9B62}"/>
                    </a:ext>
                  </a:extLst>
                </p:cNvPr>
                <p:cNvSpPr/>
                <p:nvPr/>
              </p:nvSpPr>
              <p:spPr>
                <a:xfrm>
                  <a:off x="6109392" y="4430458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E895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02D9DA51-3568-471E-B780-0F0E90735D25}"/>
                    </a:ext>
                  </a:extLst>
                </p:cNvPr>
                <p:cNvSpPr/>
                <p:nvPr/>
              </p:nvSpPr>
              <p:spPr>
                <a:xfrm>
                  <a:off x="6320561" y="3984307"/>
                  <a:ext cx="63531" cy="638079"/>
                </a:xfrm>
                <a:custGeom>
                  <a:avLst/>
                  <a:gdLst>
                    <a:gd name="connsiteX0" fmla="*/ 63532 w 63531"/>
                    <a:gd name="connsiteY0" fmla="*/ 64865 h 638079"/>
                    <a:gd name="connsiteX1" fmla="*/ 0 w 63531"/>
                    <a:gd name="connsiteY1" fmla="*/ 0 h 638079"/>
                    <a:gd name="connsiteX2" fmla="*/ 0 w 63531"/>
                    <a:gd name="connsiteY2" fmla="*/ 638080 h 638079"/>
                    <a:gd name="connsiteX3" fmla="*/ 63532 w 63531"/>
                    <a:gd name="connsiteY3" fmla="*/ 638080 h 638079"/>
                    <a:gd name="connsiteX4" fmla="*/ 63532 w 63531"/>
                    <a:gd name="connsiteY4" fmla="*/ 64865 h 638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31" h="638079">
                      <a:moveTo>
                        <a:pt x="63532" y="64865"/>
                      </a:moveTo>
                      <a:cubicBezTo>
                        <a:pt x="63532" y="29528"/>
                        <a:pt x="35242" y="762"/>
                        <a:pt x="0" y="0"/>
                      </a:cubicBezTo>
                      <a:lnTo>
                        <a:pt x="0" y="638080"/>
                      </a:lnTo>
                      <a:lnTo>
                        <a:pt x="63532" y="638080"/>
                      </a:lnTo>
                      <a:lnTo>
                        <a:pt x="63532" y="64865"/>
                      </a:lnTo>
                      <a:close/>
                    </a:path>
                  </a:pathLst>
                </a:custGeom>
                <a:solidFill>
                  <a:srgbClr val="AE475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0848497F-20E8-4431-A18B-549E96110547}"/>
                    </a:ext>
                  </a:extLst>
                </p:cNvPr>
                <p:cNvSpPr/>
                <p:nvPr/>
              </p:nvSpPr>
              <p:spPr>
                <a:xfrm>
                  <a:off x="6320561" y="4089082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C17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09276936-045D-4F65-A004-3092DA8D471D}"/>
                    </a:ext>
                  </a:extLst>
                </p:cNvPr>
                <p:cNvSpPr/>
                <p:nvPr/>
              </p:nvSpPr>
              <p:spPr>
                <a:xfrm>
                  <a:off x="6320561" y="4430458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C17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3DDB9FBA-8067-41FB-B61C-05C3568AFA07}"/>
                  </a:ext>
                </a:extLst>
              </p:cNvPr>
              <p:cNvGrpSpPr/>
              <p:nvPr/>
            </p:nvGrpSpPr>
            <p:grpSpPr>
              <a:xfrm>
                <a:off x="6698361" y="3872960"/>
                <a:ext cx="276282" cy="749522"/>
                <a:chOff x="6698361" y="3872960"/>
                <a:chExt cx="276282" cy="749522"/>
              </a:xfrm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EE2BF86A-257D-4F18-B000-382E28B0F730}"/>
                    </a:ext>
                  </a:extLst>
                </p:cNvPr>
                <p:cNvSpPr/>
                <p:nvPr/>
              </p:nvSpPr>
              <p:spPr>
                <a:xfrm>
                  <a:off x="6698418" y="3872960"/>
                  <a:ext cx="276225" cy="749522"/>
                </a:xfrm>
                <a:custGeom>
                  <a:avLst/>
                  <a:gdLst>
                    <a:gd name="connsiteX0" fmla="*/ 0 w 276225"/>
                    <a:gd name="connsiteY0" fmla="*/ 749522 h 749522"/>
                    <a:gd name="connsiteX1" fmla="*/ 276225 w 276225"/>
                    <a:gd name="connsiteY1" fmla="*/ 749522 h 749522"/>
                    <a:gd name="connsiteX2" fmla="*/ 276225 w 276225"/>
                    <a:gd name="connsiteY2" fmla="*/ 64865 h 749522"/>
                    <a:gd name="connsiteX3" fmla="*/ 211360 w 276225"/>
                    <a:gd name="connsiteY3" fmla="*/ 0 h 749522"/>
                    <a:gd name="connsiteX4" fmla="*/ 64865 w 276225"/>
                    <a:gd name="connsiteY4" fmla="*/ 0 h 749522"/>
                    <a:gd name="connsiteX5" fmla="*/ 0 w 276225"/>
                    <a:gd name="connsiteY5" fmla="*/ 64865 h 749522"/>
                    <a:gd name="connsiteX6" fmla="*/ 0 w 276225"/>
                    <a:gd name="connsiteY6" fmla="*/ 749522 h 749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225" h="749522">
                      <a:moveTo>
                        <a:pt x="0" y="749522"/>
                      </a:moveTo>
                      <a:lnTo>
                        <a:pt x="276225" y="749522"/>
                      </a:lnTo>
                      <a:lnTo>
                        <a:pt x="276225" y="64865"/>
                      </a:lnTo>
                      <a:cubicBezTo>
                        <a:pt x="276225" y="29051"/>
                        <a:pt x="247174" y="0"/>
                        <a:pt x="211360" y="0"/>
                      </a:cubicBezTo>
                      <a:lnTo>
                        <a:pt x="64865" y="0"/>
                      </a:lnTo>
                      <a:cubicBezTo>
                        <a:pt x="29051" y="0"/>
                        <a:pt x="0" y="29051"/>
                        <a:pt x="0" y="64865"/>
                      </a:cubicBezTo>
                      <a:lnTo>
                        <a:pt x="0" y="749522"/>
                      </a:lnTo>
                      <a:close/>
                    </a:path>
                  </a:pathLst>
                </a:custGeom>
                <a:solidFill>
                  <a:srgbClr val="DFE2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3004DCA-63FD-425F-9B94-0894A35F32FA}"/>
                    </a:ext>
                  </a:extLst>
                </p:cNvPr>
                <p:cNvSpPr/>
                <p:nvPr/>
              </p:nvSpPr>
              <p:spPr>
                <a:xfrm rot="10800000">
                  <a:off x="6698361" y="3981278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1A412DCC-A2D7-4E96-BA0D-D0665BFF2B09}"/>
                    </a:ext>
                  </a:extLst>
                </p:cNvPr>
                <p:cNvSpPr/>
                <p:nvPr/>
              </p:nvSpPr>
              <p:spPr>
                <a:xfrm rot="10800000">
                  <a:off x="6698361" y="4430506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40F9C036-2981-4DF1-9173-AA49FFD6B15C}"/>
                    </a:ext>
                  </a:extLst>
                </p:cNvPr>
                <p:cNvSpPr/>
                <p:nvPr/>
              </p:nvSpPr>
              <p:spPr>
                <a:xfrm>
                  <a:off x="6699942" y="3873055"/>
                  <a:ext cx="63531" cy="749427"/>
                </a:xfrm>
                <a:custGeom>
                  <a:avLst/>
                  <a:gdLst>
                    <a:gd name="connsiteX0" fmla="*/ 0 w 63531"/>
                    <a:gd name="connsiteY0" fmla="*/ 76105 h 749427"/>
                    <a:gd name="connsiteX1" fmla="*/ 63532 w 63531"/>
                    <a:gd name="connsiteY1" fmla="*/ 0 h 749427"/>
                    <a:gd name="connsiteX2" fmla="*/ 63532 w 63531"/>
                    <a:gd name="connsiteY2" fmla="*/ 749427 h 749427"/>
                    <a:gd name="connsiteX3" fmla="*/ 0 w 63531"/>
                    <a:gd name="connsiteY3" fmla="*/ 749427 h 749427"/>
                    <a:gd name="connsiteX4" fmla="*/ 0 w 63531"/>
                    <a:gd name="connsiteY4" fmla="*/ 76105 h 749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31" h="749427">
                      <a:moveTo>
                        <a:pt x="0" y="76105"/>
                      </a:moveTo>
                      <a:cubicBezTo>
                        <a:pt x="0" y="34576"/>
                        <a:pt x="28289" y="857"/>
                        <a:pt x="63532" y="0"/>
                      </a:cubicBezTo>
                      <a:lnTo>
                        <a:pt x="63532" y="749427"/>
                      </a:lnTo>
                      <a:lnTo>
                        <a:pt x="0" y="749427"/>
                      </a:lnTo>
                      <a:lnTo>
                        <a:pt x="0" y="76105"/>
                      </a:lnTo>
                      <a:close/>
                    </a:path>
                  </a:pathLst>
                </a:custGeom>
                <a:solidFill>
                  <a:srgbClr val="B8BB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1844CA7D-BDAA-4637-972C-2442462F64A0}"/>
                    </a:ext>
                  </a:extLst>
                </p:cNvPr>
                <p:cNvSpPr/>
                <p:nvPr/>
              </p:nvSpPr>
              <p:spPr>
                <a:xfrm>
                  <a:off x="6699942" y="3981354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D2D4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2F3A9A1C-A226-456E-9DD7-952157932E35}"/>
                    </a:ext>
                  </a:extLst>
                </p:cNvPr>
                <p:cNvSpPr/>
                <p:nvPr/>
              </p:nvSpPr>
              <p:spPr>
                <a:xfrm>
                  <a:off x="6699942" y="4430458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D3D4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BBC5F70-83F9-4429-A25B-85310C30F5F9}"/>
                  </a:ext>
                </a:extLst>
              </p:cNvPr>
              <p:cNvGrpSpPr/>
              <p:nvPr/>
            </p:nvGrpSpPr>
            <p:grpSpPr>
              <a:xfrm>
                <a:off x="6384036" y="3754278"/>
                <a:ext cx="319144" cy="868203"/>
                <a:chOff x="6384036" y="3754278"/>
                <a:chExt cx="319144" cy="868203"/>
              </a:xfrm>
            </p:grpSpPr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1C65C995-DB2F-4710-B42C-2E80E9161F86}"/>
                    </a:ext>
                  </a:extLst>
                </p:cNvPr>
                <p:cNvSpPr/>
                <p:nvPr/>
              </p:nvSpPr>
              <p:spPr>
                <a:xfrm>
                  <a:off x="6384093" y="3754278"/>
                  <a:ext cx="319087" cy="868203"/>
                </a:xfrm>
                <a:custGeom>
                  <a:avLst/>
                  <a:gdLst>
                    <a:gd name="connsiteX0" fmla="*/ 0 w 319087"/>
                    <a:gd name="connsiteY0" fmla="*/ 868204 h 868203"/>
                    <a:gd name="connsiteX1" fmla="*/ 319088 w 319087"/>
                    <a:gd name="connsiteY1" fmla="*/ 868204 h 868203"/>
                    <a:gd name="connsiteX2" fmla="*/ 319088 w 319087"/>
                    <a:gd name="connsiteY2" fmla="*/ 64865 h 868203"/>
                    <a:gd name="connsiteX3" fmla="*/ 254222 w 319087"/>
                    <a:gd name="connsiteY3" fmla="*/ 0 h 868203"/>
                    <a:gd name="connsiteX4" fmla="*/ 64961 w 319087"/>
                    <a:gd name="connsiteY4" fmla="*/ 0 h 868203"/>
                    <a:gd name="connsiteX5" fmla="*/ 95 w 319087"/>
                    <a:gd name="connsiteY5" fmla="*/ 64865 h 868203"/>
                    <a:gd name="connsiteX6" fmla="*/ 95 w 319087"/>
                    <a:gd name="connsiteY6" fmla="*/ 868204 h 86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9087" h="868203">
                      <a:moveTo>
                        <a:pt x="0" y="868204"/>
                      </a:moveTo>
                      <a:lnTo>
                        <a:pt x="319088" y="868204"/>
                      </a:lnTo>
                      <a:lnTo>
                        <a:pt x="319088" y="64865"/>
                      </a:lnTo>
                      <a:cubicBezTo>
                        <a:pt x="319088" y="29051"/>
                        <a:pt x="290036" y="0"/>
                        <a:pt x="254222" y="0"/>
                      </a:cubicBezTo>
                      <a:lnTo>
                        <a:pt x="64961" y="0"/>
                      </a:lnTo>
                      <a:cubicBezTo>
                        <a:pt x="29146" y="0"/>
                        <a:pt x="95" y="29051"/>
                        <a:pt x="95" y="64865"/>
                      </a:cubicBezTo>
                      <a:lnTo>
                        <a:pt x="95" y="868204"/>
                      </a:lnTo>
                      <a:close/>
                    </a:path>
                  </a:pathLst>
                </a:custGeom>
                <a:solidFill>
                  <a:srgbClr val="3F5A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CF227923-C566-415B-B39D-0007E7C766D0}"/>
                    </a:ext>
                  </a:extLst>
                </p:cNvPr>
                <p:cNvSpPr/>
                <p:nvPr/>
              </p:nvSpPr>
              <p:spPr>
                <a:xfrm rot="10800000">
                  <a:off x="6384036" y="3865530"/>
                  <a:ext cx="319087" cy="82772"/>
                </a:xfrm>
                <a:custGeom>
                  <a:avLst/>
                  <a:gdLst>
                    <a:gd name="connsiteX0" fmla="*/ 0 w 319087"/>
                    <a:gd name="connsiteY0" fmla="*/ 0 h 82772"/>
                    <a:gd name="connsiteX1" fmla="*/ 319088 w 319087"/>
                    <a:gd name="connsiteY1" fmla="*/ 0 h 82772"/>
                    <a:gd name="connsiteX2" fmla="*/ 319088 w 319087"/>
                    <a:gd name="connsiteY2" fmla="*/ 82772 h 82772"/>
                    <a:gd name="connsiteX3" fmla="*/ 0 w 319087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087" h="82772">
                      <a:moveTo>
                        <a:pt x="0" y="0"/>
                      </a:moveTo>
                      <a:lnTo>
                        <a:pt x="319088" y="0"/>
                      </a:lnTo>
                      <a:lnTo>
                        <a:pt x="319088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53C6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90D44FB3-24BF-4B95-828F-1D6C763B1756}"/>
                    </a:ext>
                  </a:extLst>
                </p:cNvPr>
                <p:cNvSpPr/>
                <p:nvPr/>
              </p:nvSpPr>
              <p:spPr>
                <a:xfrm rot="10800000">
                  <a:off x="6384036" y="4430506"/>
                  <a:ext cx="319087" cy="82772"/>
                </a:xfrm>
                <a:custGeom>
                  <a:avLst/>
                  <a:gdLst>
                    <a:gd name="connsiteX0" fmla="*/ 0 w 319087"/>
                    <a:gd name="connsiteY0" fmla="*/ 0 h 82772"/>
                    <a:gd name="connsiteX1" fmla="*/ 319088 w 319087"/>
                    <a:gd name="connsiteY1" fmla="*/ 0 h 82772"/>
                    <a:gd name="connsiteX2" fmla="*/ 319088 w 319087"/>
                    <a:gd name="connsiteY2" fmla="*/ 82772 h 82772"/>
                    <a:gd name="connsiteX3" fmla="*/ 0 w 319087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087" h="82772">
                      <a:moveTo>
                        <a:pt x="0" y="0"/>
                      </a:moveTo>
                      <a:lnTo>
                        <a:pt x="319088" y="0"/>
                      </a:lnTo>
                      <a:lnTo>
                        <a:pt x="319088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54C6C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EA8F74-DA9E-4B28-936A-A206E8067688}"/>
              </a:ext>
            </a:extLst>
          </p:cNvPr>
          <p:cNvGrpSpPr/>
          <p:nvPr/>
        </p:nvGrpSpPr>
        <p:grpSpPr>
          <a:xfrm>
            <a:off x="475056" y="966039"/>
            <a:ext cx="2506757" cy="5378861"/>
            <a:chOff x="1067151" y="983555"/>
            <a:chExt cx="2506757" cy="5378861"/>
          </a:xfrm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23A18424-4B07-4B9E-9213-86287D09C093}"/>
                </a:ext>
              </a:extLst>
            </p:cNvPr>
            <p:cNvSpPr/>
            <p:nvPr/>
          </p:nvSpPr>
          <p:spPr>
            <a:xfrm flipH="1">
              <a:off x="1281156" y="3813659"/>
              <a:ext cx="1017511" cy="2548757"/>
            </a:xfrm>
            <a:custGeom>
              <a:avLst/>
              <a:gdLst>
                <a:gd name="connsiteX0" fmla="*/ 609122 w 648858"/>
                <a:gd name="connsiteY0" fmla="*/ 1047010 h 1625321"/>
                <a:gd name="connsiteX1" fmla="*/ 609122 w 648858"/>
                <a:gd name="connsiteY1" fmla="*/ 1046257 h 1625321"/>
                <a:gd name="connsiteX2" fmla="*/ 608800 w 648858"/>
                <a:gd name="connsiteY2" fmla="*/ 1042423 h 1625321"/>
                <a:gd name="connsiteX3" fmla="*/ 542620 w 648858"/>
                <a:gd name="connsiteY3" fmla="*/ 111075 h 1625321"/>
                <a:gd name="connsiteX4" fmla="*/ 610914 w 648858"/>
                <a:gd name="connsiteY4" fmla="*/ 111075 h 1625321"/>
                <a:gd name="connsiteX5" fmla="*/ 641370 w 648858"/>
                <a:gd name="connsiteY5" fmla="*/ 80619 h 1625321"/>
                <a:gd name="connsiteX6" fmla="*/ 641370 w 648858"/>
                <a:gd name="connsiteY6" fmla="*/ 30456 h 1625321"/>
                <a:gd name="connsiteX7" fmla="*/ 610914 w 648858"/>
                <a:gd name="connsiteY7" fmla="*/ 0 h 1625321"/>
                <a:gd name="connsiteX8" fmla="*/ 30456 w 648858"/>
                <a:gd name="connsiteY8" fmla="*/ 0 h 1625321"/>
                <a:gd name="connsiteX9" fmla="*/ 0 w 648858"/>
                <a:gd name="connsiteY9" fmla="*/ 30456 h 1625321"/>
                <a:gd name="connsiteX10" fmla="*/ 0 w 648858"/>
                <a:gd name="connsiteY10" fmla="*/ 80619 h 1625321"/>
                <a:gd name="connsiteX11" fmla="*/ 30456 w 648858"/>
                <a:gd name="connsiteY11" fmla="*/ 111075 h 1625321"/>
                <a:gd name="connsiteX12" fmla="*/ 109355 w 648858"/>
                <a:gd name="connsiteY12" fmla="*/ 111075 h 1625321"/>
                <a:gd name="connsiteX13" fmla="*/ 3189 w 648858"/>
                <a:gd name="connsiteY13" fmla="*/ 1605610 h 1625321"/>
                <a:gd name="connsiteX14" fmla="*/ 17306 w 648858"/>
                <a:gd name="connsiteY14" fmla="*/ 1621878 h 1625321"/>
                <a:gd name="connsiteX15" fmla="*/ 65248 w 648858"/>
                <a:gd name="connsiteY15" fmla="*/ 1625282 h 1625321"/>
                <a:gd name="connsiteX16" fmla="*/ 81515 w 648858"/>
                <a:gd name="connsiteY16" fmla="*/ 1611164 h 1625321"/>
                <a:gd name="connsiteX17" fmla="*/ 106095 w 648858"/>
                <a:gd name="connsiteY17" fmla="*/ 1196710 h 1625321"/>
                <a:gd name="connsiteX18" fmla="*/ 545917 w 648858"/>
                <a:gd name="connsiteY18" fmla="*/ 1196710 h 1625321"/>
                <a:gd name="connsiteX19" fmla="*/ 570497 w 648858"/>
                <a:gd name="connsiteY19" fmla="*/ 1611164 h 1625321"/>
                <a:gd name="connsiteX20" fmla="*/ 586764 w 648858"/>
                <a:gd name="connsiteY20" fmla="*/ 1625282 h 1625321"/>
                <a:gd name="connsiteX21" fmla="*/ 634705 w 648858"/>
                <a:gd name="connsiteY21" fmla="*/ 1621878 h 1625321"/>
                <a:gd name="connsiteX22" fmla="*/ 648823 w 648858"/>
                <a:gd name="connsiteY22" fmla="*/ 1605610 h 1625321"/>
                <a:gd name="connsiteX23" fmla="*/ 609122 w 648858"/>
                <a:gd name="connsiteY23" fmla="*/ 1047010 h 1625321"/>
                <a:gd name="connsiteX24" fmla="*/ 144147 w 648858"/>
                <a:gd name="connsiteY24" fmla="*/ 555376 h 1625321"/>
                <a:gd name="connsiteX25" fmla="*/ 507865 w 648858"/>
                <a:gd name="connsiteY25" fmla="*/ 555376 h 1625321"/>
                <a:gd name="connsiteX26" fmla="*/ 535490 w 648858"/>
                <a:gd name="connsiteY26" fmla="*/ 1021176 h 1625321"/>
                <a:gd name="connsiteX27" fmla="*/ 116486 w 648858"/>
                <a:gd name="connsiteY27" fmla="*/ 1021176 h 1625321"/>
                <a:gd name="connsiteX28" fmla="*/ 144147 w 648858"/>
                <a:gd name="connsiteY28" fmla="*/ 555376 h 1625321"/>
                <a:gd name="connsiteX29" fmla="*/ 481493 w 648858"/>
                <a:gd name="connsiteY29" fmla="*/ 111075 h 1625321"/>
                <a:gd name="connsiteX30" fmla="*/ 502311 w 648858"/>
                <a:gd name="connsiteY30" fmla="*/ 462216 h 1625321"/>
                <a:gd name="connsiteX31" fmla="*/ 149629 w 648858"/>
                <a:gd name="connsiteY31" fmla="*/ 462216 h 1625321"/>
                <a:gd name="connsiteX32" fmla="*/ 170447 w 648858"/>
                <a:gd name="connsiteY32" fmla="*/ 111075 h 1625321"/>
                <a:gd name="connsiteX33" fmla="*/ 481493 w 648858"/>
                <a:gd name="connsiteY33" fmla="*/ 111075 h 1625321"/>
                <a:gd name="connsiteX34" fmla="*/ 109929 w 648858"/>
                <a:gd name="connsiteY34" fmla="*/ 1132251 h 1625321"/>
                <a:gd name="connsiteX35" fmla="*/ 112688 w 648858"/>
                <a:gd name="connsiteY35" fmla="*/ 1085671 h 1625321"/>
                <a:gd name="connsiteX36" fmla="*/ 539324 w 648858"/>
                <a:gd name="connsiteY36" fmla="*/ 1085671 h 1625321"/>
                <a:gd name="connsiteX37" fmla="*/ 542083 w 648858"/>
                <a:gd name="connsiteY37" fmla="*/ 1132251 h 1625321"/>
                <a:gd name="connsiteX38" fmla="*/ 109929 w 648858"/>
                <a:gd name="connsiteY38" fmla="*/ 1132251 h 16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8858" h="1625321">
                  <a:moveTo>
                    <a:pt x="609122" y="1047010"/>
                  </a:moveTo>
                  <a:lnTo>
                    <a:pt x="609122" y="1046257"/>
                  </a:lnTo>
                  <a:cubicBezTo>
                    <a:pt x="609122" y="1044967"/>
                    <a:pt x="608979" y="1043677"/>
                    <a:pt x="608800" y="1042423"/>
                  </a:cubicBezTo>
                  <a:lnTo>
                    <a:pt x="542620" y="111075"/>
                  </a:lnTo>
                  <a:lnTo>
                    <a:pt x="610914" y="111075"/>
                  </a:lnTo>
                  <a:cubicBezTo>
                    <a:pt x="627683" y="111075"/>
                    <a:pt x="641370" y="97352"/>
                    <a:pt x="641370" y="80619"/>
                  </a:cubicBezTo>
                  <a:lnTo>
                    <a:pt x="641370" y="30456"/>
                  </a:lnTo>
                  <a:cubicBezTo>
                    <a:pt x="641370" y="13723"/>
                    <a:pt x="627683" y="0"/>
                    <a:pt x="610914" y="0"/>
                  </a:cubicBezTo>
                  <a:lnTo>
                    <a:pt x="30456" y="0"/>
                  </a:lnTo>
                  <a:cubicBezTo>
                    <a:pt x="13723" y="0"/>
                    <a:pt x="0" y="13723"/>
                    <a:pt x="0" y="30456"/>
                  </a:cubicBezTo>
                  <a:lnTo>
                    <a:pt x="0" y="80619"/>
                  </a:lnTo>
                  <a:cubicBezTo>
                    <a:pt x="0" y="97352"/>
                    <a:pt x="13723" y="111075"/>
                    <a:pt x="30456" y="111075"/>
                  </a:cubicBezTo>
                  <a:lnTo>
                    <a:pt x="109355" y="111075"/>
                  </a:lnTo>
                  <a:lnTo>
                    <a:pt x="3189" y="1605610"/>
                  </a:lnTo>
                  <a:cubicBezTo>
                    <a:pt x="2580" y="1613959"/>
                    <a:pt x="8958" y="1621268"/>
                    <a:pt x="17306" y="1621878"/>
                  </a:cubicBezTo>
                  <a:lnTo>
                    <a:pt x="65248" y="1625282"/>
                  </a:lnTo>
                  <a:cubicBezTo>
                    <a:pt x="73596" y="1625891"/>
                    <a:pt x="80906" y="1619513"/>
                    <a:pt x="81515" y="1611164"/>
                  </a:cubicBezTo>
                  <a:lnTo>
                    <a:pt x="106095" y="1196710"/>
                  </a:lnTo>
                  <a:lnTo>
                    <a:pt x="545917" y="1196710"/>
                  </a:lnTo>
                  <a:lnTo>
                    <a:pt x="570497" y="1611164"/>
                  </a:lnTo>
                  <a:cubicBezTo>
                    <a:pt x="571106" y="1619513"/>
                    <a:pt x="578415" y="1625855"/>
                    <a:pt x="586764" y="1625282"/>
                  </a:cubicBezTo>
                  <a:lnTo>
                    <a:pt x="634705" y="1621878"/>
                  </a:lnTo>
                  <a:cubicBezTo>
                    <a:pt x="643054" y="1621268"/>
                    <a:pt x="649396" y="1613959"/>
                    <a:pt x="648823" y="1605610"/>
                  </a:cubicBezTo>
                  <a:lnTo>
                    <a:pt x="609122" y="1047010"/>
                  </a:lnTo>
                  <a:close/>
                  <a:moveTo>
                    <a:pt x="144147" y="555376"/>
                  </a:moveTo>
                  <a:lnTo>
                    <a:pt x="507865" y="555376"/>
                  </a:lnTo>
                  <a:lnTo>
                    <a:pt x="535490" y="1021176"/>
                  </a:lnTo>
                  <a:lnTo>
                    <a:pt x="116486" y="1021176"/>
                  </a:lnTo>
                  <a:lnTo>
                    <a:pt x="144147" y="555376"/>
                  </a:lnTo>
                  <a:close/>
                  <a:moveTo>
                    <a:pt x="481493" y="111075"/>
                  </a:moveTo>
                  <a:lnTo>
                    <a:pt x="502311" y="462216"/>
                  </a:lnTo>
                  <a:lnTo>
                    <a:pt x="149629" y="462216"/>
                  </a:lnTo>
                  <a:lnTo>
                    <a:pt x="170447" y="111075"/>
                  </a:lnTo>
                  <a:lnTo>
                    <a:pt x="481493" y="111075"/>
                  </a:lnTo>
                  <a:close/>
                  <a:moveTo>
                    <a:pt x="109929" y="1132251"/>
                  </a:moveTo>
                  <a:lnTo>
                    <a:pt x="112688" y="1085671"/>
                  </a:lnTo>
                  <a:lnTo>
                    <a:pt x="539324" y="1085671"/>
                  </a:lnTo>
                  <a:lnTo>
                    <a:pt x="542083" y="1132251"/>
                  </a:lnTo>
                  <a:lnTo>
                    <a:pt x="109929" y="1132251"/>
                  </a:ln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ECBB63-4053-4941-A21D-A24D47D11F57}"/>
                </a:ext>
              </a:extLst>
            </p:cNvPr>
            <p:cNvSpPr/>
            <p:nvPr/>
          </p:nvSpPr>
          <p:spPr>
            <a:xfrm flipH="1">
              <a:off x="1558296" y="4830328"/>
              <a:ext cx="850361" cy="894911"/>
            </a:xfrm>
            <a:custGeom>
              <a:avLst/>
              <a:gdLst>
                <a:gd name="connsiteX0" fmla="*/ 33486 w 542268"/>
                <a:gd name="connsiteY0" fmla="*/ 188720 h 570677"/>
                <a:gd name="connsiteX1" fmla="*/ 116900 w 542268"/>
                <a:gd name="connsiteY1" fmla="*/ 119495 h 570677"/>
                <a:gd name="connsiteX2" fmla="*/ 160972 w 542268"/>
                <a:gd name="connsiteY2" fmla="*/ 39701 h 570677"/>
                <a:gd name="connsiteX3" fmla="*/ 168639 w 542268"/>
                <a:gd name="connsiteY3" fmla="*/ 31280 h 570677"/>
                <a:gd name="connsiteX4" fmla="*/ 191141 w 542268"/>
                <a:gd name="connsiteY4" fmla="*/ 41994 h 570677"/>
                <a:gd name="connsiteX5" fmla="*/ 205294 w 542268"/>
                <a:gd name="connsiteY5" fmla="*/ 50521 h 570677"/>
                <a:gd name="connsiteX6" fmla="*/ 239584 w 542268"/>
                <a:gd name="connsiteY6" fmla="*/ 76355 h 570677"/>
                <a:gd name="connsiteX7" fmla="*/ 298920 w 542268"/>
                <a:gd name="connsiteY7" fmla="*/ 125909 h 570677"/>
                <a:gd name="connsiteX8" fmla="*/ 315474 w 542268"/>
                <a:gd name="connsiteY8" fmla="*/ 143430 h 570677"/>
                <a:gd name="connsiteX9" fmla="*/ 318268 w 542268"/>
                <a:gd name="connsiteY9" fmla="*/ 142463 h 570677"/>
                <a:gd name="connsiteX10" fmla="*/ 348832 w 542268"/>
                <a:gd name="connsiteY10" fmla="*/ 99430 h 570677"/>
                <a:gd name="connsiteX11" fmla="*/ 376278 w 542268"/>
                <a:gd name="connsiteY11" fmla="*/ 39342 h 570677"/>
                <a:gd name="connsiteX12" fmla="*/ 386239 w 542268"/>
                <a:gd name="connsiteY12" fmla="*/ 6557 h 570677"/>
                <a:gd name="connsiteX13" fmla="*/ 391220 w 542268"/>
                <a:gd name="connsiteY13" fmla="*/ 0 h 570677"/>
                <a:gd name="connsiteX14" fmla="*/ 418057 w 542268"/>
                <a:gd name="connsiteY14" fmla="*/ 99717 h 570677"/>
                <a:gd name="connsiteX15" fmla="*/ 475780 w 542268"/>
                <a:gd name="connsiteY15" fmla="*/ 177290 h 570677"/>
                <a:gd name="connsiteX16" fmla="*/ 516376 w 542268"/>
                <a:gd name="connsiteY16" fmla="*/ 192518 h 570677"/>
                <a:gd name="connsiteX17" fmla="*/ 520246 w 542268"/>
                <a:gd name="connsiteY17" fmla="*/ 206994 h 570677"/>
                <a:gd name="connsiteX18" fmla="*/ 511539 w 542268"/>
                <a:gd name="connsiteY18" fmla="*/ 245046 h 570677"/>
                <a:gd name="connsiteX19" fmla="*/ 507204 w 542268"/>
                <a:gd name="connsiteY19" fmla="*/ 286718 h 570677"/>
                <a:gd name="connsiteX20" fmla="*/ 509819 w 542268"/>
                <a:gd name="connsiteY20" fmla="*/ 297001 h 570677"/>
                <a:gd name="connsiteX21" fmla="*/ 542031 w 542268"/>
                <a:gd name="connsiteY21" fmla="*/ 395034 h 570677"/>
                <a:gd name="connsiteX22" fmla="*/ 537588 w 542268"/>
                <a:gd name="connsiteY22" fmla="*/ 463721 h 570677"/>
                <a:gd name="connsiteX23" fmla="*/ 520282 w 542268"/>
                <a:gd name="connsiteY23" fmla="*/ 517754 h 570677"/>
                <a:gd name="connsiteX24" fmla="*/ 457972 w 542268"/>
                <a:gd name="connsiteY24" fmla="*/ 540220 h 570677"/>
                <a:gd name="connsiteX25" fmla="*/ 391793 w 542268"/>
                <a:gd name="connsiteY25" fmla="*/ 536995 h 570677"/>
                <a:gd name="connsiteX26" fmla="*/ 331562 w 542268"/>
                <a:gd name="connsiteY26" fmla="*/ 475438 h 570677"/>
                <a:gd name="connsiteX27" fmla="*/ 326975 w 542268"/>
                <a:gd name="connsiteY27" fmla="*/ 438711 h 570677"/>
                <a:gd name="connsiteX28" fmla="*/ 334034 w 542268"/>
                <a:gd name="connsiteY28" fmla="*/ 344083 h 570677"/>
                <a:gd name="connsiteX29" fmla="*/ 317086 w 542268"/>
                <a:gd name="connsiteY29" fmla="*/ 253861 h 570677"/>
                <a:gd name="connsiteX30" fmla="*/ 309454 w 542268"/>
                <a:gd name="connsiteY30" fmla="*/ 230571 h 570677"/>
                <a:gd name="connsiteX31" fmla="*/ 307913 w 542268"/>
                <a:gd name="connsiteY31" fmla="*/ 204665 h 570677"/>
                <a:gd name="connsiteX32" fmla="*/ 222851 w 542268"/>
                <a:gd name="connsiteY32" fmla="*/ 409975 h 570677"/>
                <a:gd name="connsiteX33" fmla="*/ 209056 w 542268"/>
                <a:gd name="connsiteY33" fmla="*/ 456878 h 570677"/>
                <a:gd name="connsiteX34" fmla="*/ 184906 w 542268"/>
                <a:gd name="connsiteY34" fmla="*/ 494500 h 570677"/>
                <a:gd name="connsiteX35" fmla="*/ 94291 w 542268"/>
                <a:gd name="connsiteY35" fmla="*/ 560751 h 570677"/>
                <a:gd name="connsiteX36" fmla="*/ 77271 w 542268"/>
                <a:gd name="connsiteY36" fmla="*/ 567272 h 570677"/>
                <a:gd name="connsiteX37" fmla="*/ 26141 w 542268"/>
                <a:gd name="connsiteY37" fmla="*/ 565194 h 570677"/>
                <a:gd name="connsiteX38" fmla="*/ 3137 w 542268"/>
                <a:gd name="connsiteY38" fmla="*/ 522699 h 570677"/>
                <a:gd name="connsiteX39" fmla="*/ 1238 w 542268"/>
                <a:gd name="connsiteY39" fmla="*/ 445448 h 570677"/>
                <a:gd name="connsiteX40" fmla="*/ 24457 w 542268"/>
                <a:gd name="connsiteY40" fmla="*/ 371099 h 570677"/>
                <a:gd name="connsiteX41" fmla="*/ 60717 w 542268"/>
                <a:gd name="connsiteY41" fmla="*/ 310724 h 570677"/>
                <a:gd name="connsiteX42" fmla="*/ 68421 w 542268"/>
                <a:gd name="connsiteY42" fmla="*/ 295783 h 570677"/>
                <a:gd name="connsiteX43" fmla="*/ 64049 w 542268"/>
                <a:gd name="connsiteY43" fmla="*/ 259880 h 570677"/>
                <a:gd name="connsiteX44" fmla="*/ 55952 w 542268"/>
                <a:gd name="connsiteY44" fmla="*/ 223548 h 570677"/>
                <a:gd name="connsiteX45" fmla="*/ 33486 w 542268"/>
                <a:gd name="connsiteY45" fmla="*/ 188720 h 57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268" h="570677">
                  <a:moveTo>
                    <a:pt x="33486" y="188720"/>
                  </a:moveTo>
                  <a:cubicBezTo>
                    <a:pt x="67525" y="173170"/>
                    <a:pt x="98447" y="154072"/>
                    <a:pt x="116900" y="119495"/>
                  </a:cubicBezTo>
                  <a:cubicBezTo>
                    <a:pt x="131196" y="92694"/>
                    <a:pt x="146317" y="66323"/>
                    <a:pt x="160972" y="39701"/>
                  </a:cubicBezTo>
                  <a:cubicBezTo>
                    <a:pt x="162906" y="36225"/>
                    <a:pt x="164555" y="32678"/>
                    <a:pt x="168639" y="31280"/>
                  </a:cubicBezTo>
                  <a:cubicBezTo>
                    <a:pt x="177776" y="31424"/>
                    <a:pt x="183760" y="38160"/>
                    <a:pt x="191141" y="41994"/>
                  </a:cubicBezTo>
                  <a:cubicBezTo>
                    <a:pt x="196014" y="44538"/>
                    <a:pt x="200170" y="48336"/>
                    <a:pt x="205294" y="50521"/>
                  </a:cubicBezTo>
                  <a:cubicBezTo>
                    <a:pt x="218516" y="56756"/>
                    <a:pt x="228297" y="67541"/>
                    <a:pt x="239584" y="76355"/>
                  </a:cubicBezTo>
                  <a:cubicBezTo>
                    <a:pt x="259936" y="92192"/>
                    <a:pt x="279356" y="109140"/>
                    <a:pt x="298920" y="125909"/>
                  </a:cubicBezTo>
                  <a:cubicBezTo>
                    <a:pt x="305083" y="131212"/>
                    <a:pt x="310565" y="137303"/>
                    <a:pt x="315474" y="143430"/>
                  </a:cubicBezTo>
                  <a:cubicBezTo>
                    <a:pt x="316943" y="143825"/>
                    <a:pt x="317803" y="143323"/>
                    <a:pt x="318268" y="142463"/>
                  </a:cubicBezTo>
                  <a:cubicBezTo>
                    <a:pt x="326975" y="127056"/>
                    <a:pt x="337330" y="112724"/>
                    <a:pt x="348832" y="99430"/>
                  </a:cubicBezTo>
                  <a:cubicBezTo>
                    <a:pt x="363917" y="81981"/>
                    <a:pt x="369184" y="60267"/>
                    <a:pt x="376278" y="39342"/>
                  </a:cubicBezTo>
                  <a:cubicBezTo>
                    <a:pt x="379933" y="28557"/>
                    <a:pt x="383803" y="17772"/>
                    <a:pt x="386239" y="6557"/>
                  </a:cubicBezTo>
                  <a:cubicBezTo>
                    <a:pt x="386848" y="3691"/>
                    <a:pt x="387708" y="753"/>
                    <a:pt x="391220" y="0"/>
                  </a:cubicBezTo>
                  <a:cubicBezTo>
                    <a:pt x="398028" y="33824"/>
                    <a:pt x="406089" y="67433"/>
                    <a:pt x="418057" y="99717"/>
                  </a:cubicBezTo>
                  <a:cubicBezTo>
                    <a:pt x="429594" y="130854"/>
                    <a:pt x="450842" y="156043"/>
                    <a:pt x="475780" y="177290"/>
                  </a:cubicBezTo>
                  <a:cubicBezTo>
                    <a:pt x="486709" y="186606"/>
                    <a:pt x="501435" y="191157"/>
                    <a:pt x="516376" y="192518"/>
                  </a:cubicBezTo>
                  <a:cubicBezTo>
                    <a:pt x="522969" y="195922"/>
                    <a:pt x="521823" y="201655"/>
                    <a:pt x="520246" y="206994"/>
                  </a:cubicBezTo>
                  <a:cubicBezTo>
                    <a:pt x="516520" y="219499"/>
                    <a:pt x="514979" y="232506"/>
                    <a:pt x="511539" y="245046"/>
                  </a:cubicBezTo>
                  <a:cubicBezTo>
                    <a:pt x="507741" y="258770"/>
                    <a:pt x="509389" y="272923"/>
                    <a:pt x="507204" y="286718"/>
                  </a:cubicBezTo>
                  <a:cubicBezTo>
                    <a:pt x="506630" y="290265"/>
                    <a:pt x="508207" y="293812"/>
                    <a:pt x="509819" y="297001"/>
                  </a:cubicBezTo>
                  <a:cubicBezTo>
                    <a:pt x="525728" y="328962"/>
                    <a:pt x="540419" y="358558"/>
                    <a:pt x="542031" y="395034"/>
                  </a:cubicBezTo>
                  <a:cubicBezTo>
                    <a:pt x="543070" y="418037"/>
                    <a:pt x="540526" y="440969"/>
                    <a:pt x="537588" y="463721"/>
                  </a:cubicBezTo>
                  <a:cubicBezTo>
                    <a:pt x="535116" y="482855"/>
                    <a:pt x="531354" y="501630"/>
                    <a:pt x="520282" y="517754"/>
                  </a:cubicBezTo>
                  <a:cubicBezTo>
                    <a:pt x="507204" y="536816"/>
                    <a:pt x="478790" y="539217"/>
                    <a:pt x="457972" y="540220"/>
                  </a:cubicBezTo>
                  <a:cubicBezTo>
                    <a:pt x="435865" y="541295"/>
                    <a:pt x="413686" y="540220"/>
                    <a:pt x="391793" y="536995"/>
                  </a:cubicBezTo>
                  <a:cubicBezTo>
                    <a:pt x="361229" y="532480"/>
                    <a:pt x="340627" y="503458"/>
                    <a:pt x="331562" y="475438"/>
                  </a:cubicBezTo>
                  <a:cubicBezTo>
                    <a:pt x="327728" y="463650"/>
                    <a:pt x="326724" y="451109"/>
                    <a:pt x="326975" y="438711"/>
                  </a:cubicBezTo>
                  <a:cubicBezTo>
                    <a:pt x="327656" y="406894"/>
                    <a:pt x="335109" y="376008"/>
                    <a:pt x="334034" y="344083"/>
                  </a:cubicBezTo>
                  <a:cubicBezTo>
                    <a:pt x="332995" y="312981"/>
                    <a:pt x="327799" y="283134"/>
                    <a:pt x="317086" y="253861"/>
                  </a:cubicBezTo>
                  <a:cubicBezTo>
                    <a:pt x="314291" y="246193"/>
                    <a:pt x="311138" y="238633"/>
                    <a:pt x="309454" y="230571"/>
                  </a:cubicBezTo>
                  <a:cubicBezTo>
                    <a:pt x="307806" y="222795"/>
                    <a:pt x="308666" y="214948"/>
                    <a:pt x="307913" y="204665"/>
                  </a:cubicBezTo>
                  <a:cubicBezTo>
                    <a:pt x="274197" y="272493"/>
                    <a:pt x="236252" y="336056"/>
                    <a:pt x="222851" y="409975"/>
                  </a:cubicBezTo>
                  <a:cubicBezTo>
                    <a:pt x="220164" y="426171"/>
                    <a:pt x="217226" y="442294"/>
                    <a:pt x="209056" y="456878"/>
                  </a:cubicBezTo>
                  <a:cubicBezTo>
                    <a:pt x="203897" y="471246"/>
                    <a:pt x="194760" y="483142"/>
                    <a:pt x="184906" y="494500"/>
                  </a:cubicBezTo>
                  <a:cubicBezTo>
                    <a:pt x="160649" y="525458"/>
                    <a:pt x="130050" y="545380"/>
                    <a:pt x="94291" y="560751"/>
                  </a:cubicBezTo>
                  <a:cubicBezTo>
                    <a:pt x="88701" y="563151"/>
                    <a:pt x="83111" y="565552"/>
                    <a:pt x="77271" y="567272"/>
                  </a:cubicBezTo>
                  <a:cubicBezTo>
                    <a:pt x="61004" y="572145"/>
                    <a:pt x="41834" y="572073"/>
                    <a:pt x="26141" y="565194"/>
                  </a:cubicBezTo>
                  <a:cubicBezTo>
                    <a:pt x="7007" y="556810"/>
                    <a:pt x="2779" y="542155"/>
                    <a:pt x="3137" y="522699"/>
                  </a:cubicBezTo>
                  <a:cubicBezTo>
                    <a:pt x="3639" y="496363"/>
                    <a:pt x="-2560" y="471962"/>
                    <a:pt x="1238" y="445448"/>
                  </a:cubicBezTo>
                  <a:cubicBezTo>
                    <a:pt x="4929" y="419614"/>
                    <a:pt x="12991" y="394496"/>
                    <a:pt x="24457" y="371099"/>
                  </a:cubicBezTo>
                  <a:cubicBezTo>
                    <a:pt x="34812" y="350030"/>
                    <a:pt x="47854" y="330395"/>
                    <a:pt x="60717" y="310724"/>
                  </a:cubicBezTo>
                  <a:cubicBezTo>
                    <a:pt x="63799" y="306030"/>
                    <a:pt x="66916" y="301193"/>
                    <a:pt x="68421" y="295783"/>
                  </a:cubicBezTo>
                  <a:cubicBezTo>
                    <a:pt x="71825" y="283672"/>
                    <a:pt x="66844" y="271561"/>
                    <a:pt x="64049" y="259880"/>
                  </a:cubicBezTo>
                  <a:cubicBezTo>
                    <a:pt x="61147" y="247805"/>
                    <a:pt x="59212" y="235587"/>
                    <a:pt x="55952" y="223548"/>
                  </a:cubicBezTo>
                  <a:cubicBezTo>
                    <a:pt x="52189" y="209932"/>
                    <a:pt x="43268" y="198896"/>
                    <a:pt x="33486" y="188720"/>
                  </a:cubicBezTo>
                  <a:close/>
                </a:path>
              </a:pathLst>
            </a:custGeom>
            <a:solidFill>
              <a:srgbClr val="78401D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22C460C0-D04D-4FB9-BC48-A14207531C15}"/>
                </a:ext>
              </a:extLst>
            </p:cNvPr>
            <p:cNvSpPr/>
            <p:nvPr/>
          </p:nvSpPr>
          <p:spPr>
            <a:xfrm flipH="1">
              <a:off x="1087553" y="3414724"/>
              <a:ext cx="1981563" cy="1723394"/>
            </a:xfrm>
            <a:custGeom>
              <a:avLst/>
              <a:gdLst>
                <a:gd name="connsiteX0" fmla="*/ 1125513 w 1263626"/>
                <a:gd name="connsiteY0" fmla="*/ 35831 h 1098994"/>
                <a:gd name="connsiteX1" fmla="*/ 1211936 w 1263626"/>
                <a:gd name="connsiteY1" fmla="*/ 210004 h 1098994"/>
                <a:gd name="connsiteX2" fmla="*/ 1255578 w 1263626"/>
                <a:gd name="connsiteY2" fmla="*/ 381920 h 1098994"/>
                <a:gd name="connsiteX3" fmla="*/ 1263318 w 1263626"/>
                <a:gd name="connsiteY3" fmla="*/ 500269 h 1098994"/>
                <a:gd name="connsiteX4" fmla="*/ 1237842 w 1263626"/>
                <a:gd name="connsiteY4" fmla="*/ 637859 h 1098994"/>
                <a:gd name="connsiteX5" fmla="*/ 1185278 w 1263626"/>
                <a:gd name="connsiteY5" fmla="*/ 756853 h 1098994"/>
                <a:gd name="connsiteX6" fmla="*/ 1130350 w 1263626"/>
                <a:gd name="connsiteY6" fmla="*/ 841485 h 1098994"/>
                <a:gd name="connsiteX7" fmla="*/ 1063203 w 1263626"/>
                <a:gd name="connsiteY7" fmla="*/ 1003583 h 1098994"/>
                <a:gd name="connsiteX8" fmla="*/ 1039125 w 1263626"/>
                <a:gd name="connsiteY8" fmla="*/ 1054893 h 1098994"/>
                <a:gd name="connsiteX9" fmla="*/ 1020170 w 1263626"/>
                <a:gd name="connsiteY9" fmla="*/ 1078039 h 1098994"/>
                <a:gd name="connsiteX10" fmla="*/ 972838 w 1263626"/>
                <a:gd name="connsiteY10" fmla="*/ 1094486 h 1098994"/>
                <a:gd name="connsiteX11" fmla="*/ 938297 w 1263626"/>
                <a:gd name="connsiteY11" fmla="*/ 1098355 h 1098994"/>
                <a:gd name="connsiteX12" fmla="*/ 888134 w 1263626"/>
                <a:gd name="connsiteY12" fmla="*/ 1077430 h 1098994"/>
                <a:gd name="connsiteX13" fmla="*/ 823997 w 1263626"/>
                <a:gd name="connsiteY13" fmla="*/ 967681 h 1098994"/>
                <a:gd name="connsiteX14" fmla="*/ 812675 w 1263626"/>
                <a:gd name="connsiteY14" fmla="*/ 890000 h 1098994"/>
                <a:gd name="connsiteX15" fmla="*/ 962519 w 1263626"/>
                <a:gd name="connsiteY15" fmla="*/ 597764 h 1098994"/>
                <a:gd name="connsiteX16" fmla="*/ 979395 w 1263626"/>
                <a:gd name="connsiteY16" fmla="*/ 546526 h 1098994"/>
                <a:gd name="connsiteX17" fmla="*/ 953131 w 1263626"/>
                <a:gd name="connsiteY17" fmla="*/ 473432 h 1098994"/>
                <a:gd name="connsiteX18" fmla="*/ 807587 w 1263626"/>
                <a:gd name="connsiteY18" fmla="*/ 326992 h 1098994"/>
                <a:gd name="connsiteX19" fmla="*/ 745134 w 1263626"/>
                <a:gd name="connsiteY19" fmla="*/ 301587 h 1098994"/>
                <a:gd name="connsiteX20" fmla="*/ 645704 w 1263626"/>
                <a:gd name="connsiteY20" fmla="*/ 312301 h 1098994"/>
                <a:gd name="connsiteX21" fmla="*/ 579202 w 1263626"/>
                <a:gd name="connsiteY21" fmla="*/ 329106 h 1098994"/>
                <a:gd name="connsiteX22" fmla="*/ 540003 w 1263626"/>
                <a:gd name="connsiteY22" fmla="*/ 351894 h 1098994"/>
                <a:gd name="connsiteX23" fmla="*/ 478123 w 1263626"/>
                <a:gd name="connsiteY23" fmla="*/ 424021 h 1098994"/>
                <a:gd name="connsiteX24" fmla="*/ 396680 w 1263626"/>
                <a:gd name="connsiteY24" fmla="*/ 496292 h 1098994"/>
                <a:gd name="connsiteX25" fmla="*/ 335015 w 1263626"/>
                <a:gd name="connsiteY25" fmla="*/ 534416 h 1098994"/>
                <a:gd name="connsiteX26" fmla="*/ 319322 w 1263626"/>
                <a:gd name="connsiteY26" fmla="*/ 544484 h 1098994"/>
                <a:gd name="connsiteX27" fmla="*/ 315703 w 1263626"/>
                <a:gd name="connsiteY27" fmla="*/ 560751 h 1098994"/>
                <a:gd name="connsiteX28" fmla="*/ 324875 w 1263626"/>
                <a:gd name="connsiteY28" fmla="*/ 572181 h 1098994"/>
                <a:gd name="connsiteX29" fmla="*/ 426276 w 1263626"/>
                <a:gd name="connsiteY29" fmla="*/ 684152 h 1098994"/>
                <a:gd name="connsiteX30" fmla="*/ 600091 w 1263626"/>
                <a:gd name="connsiteY30" fmla="*/ 901573 h 1098994"/>
                <a:gd name="connsiteX31" fmla="*/ 601488 w 1263626"/>
                <a:gd name="connsiteY31" fmla="*/ 922426 h 1098994"/>
                <a:gd name="connsiteX32" fmla="*/ 591958 w 1263626"/>
                <a:gd name="connsiteY32" fmla="*/ 935971 h 1098994"/>
                <a:gd name="connsiteX33" fmla="*/ 575045 w 1263626"/>
                <a:gd name="connsiteY33" fmla="*/ 963274 h 1098994"/>
                <a:gd name="connsiteX34" fmla="*/ 541472 w 1263626"/>
                <a:gd name="connsiteY34" fmla="*/ 1024006 h 1098994"/>
                <a:gd name="connsiteX35" fmla="*/ 454726 w 1263626"/>
                <a:gd name="connsiteY35" fmla="*/ 1091476 h 1098994"/>
                <a:gd name="connsiteX36" fmla="*/ 391341 w 1263626"/>
                <a:gd name="connsiteY36" fmla="*/ 1072091 h 1098994"/>
                <a:gd name="connsiteX37" fmla="*/ 329497 w 1263626"/>
                <a:gd name="connsiteY37" fmla="*/ 1010785 h 1098994"/>
                <a:gd name="connsiteX38" fmla="*/ 81907 w 1263626"/>
                <a:gd name="connsiteY38" fmla="*/ 703107 h 1098994"/>
                <a:gd name="connsiteX39" fmla="*/ 56682 w 1263626"/>
                <a:gd name="connsiteY39" fmla="*/ 653768 h 1098994"/>
                <a:gd name="connsiteX40" fmla="*/ 37907 w 1263626"/>
                <a:gd name="connsiteY40" fmla="*/ 617579 h 1098994"/>
                <a:gd name="connsiteX41" fmla="*/ 16480 w 1263626"/>
                <a:gd name="connsiteY41" fmla="*/ 576158 h 1098994"/>
                <a:gd name="connsiteX42" fmla="*/ 1503 w 1263626"/>
                <a:gd name="connsiteY42" fmla="*/ 518363 h 1098994"/>
                <a:gd name="connsiteX43" fmla="*/ 20529 w 1263626"/>
                <a:gd name="connsiteY43" fmla="*/ 426243 h 1098994"/>
                <a:gd name="connsiteX44" fmla="*/ 287146 w 1263626"/>
                <a:gd name="connsiteY44" fmla="*/ 0 h 1098994"/>
                <a:gd name="connsiteX45" fmla="*/ 1125513 w 1263626"/>
                <a:gd name="connsiteY45" fmla="*/ 35831 h 109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63626" h="1098994">
                  <a:moveTo>
                    <a:pt x="1125513" y="35831"/>
                  </a:moveTo>
                  <a:cubicBezTo>
                    <a:pt x="1131138" y="40776"/>
                    <a:pt x="1198034" y="177255"/>
                    <a:pt x="1211936" y="210004"/>
                  </a:cubicBezTo>
                  <a:cubicBezTo>
                    <a:pt x="1235226" y="264933"/>
                    <a:pt x="1250813" y="321940"/>
                    <a:pt x="1255578" y="381920"/>
                  </a:cubicBezTo>
                  <a:cubicBezTo>
                    <a:pt x="1258696" y="421334"/>
                    <a:pt x="1261562" y="460784"/>
                    <a:pt x="1263318" y="500269"/>
                  </a:cubicBezTo>
                  <a:cubicBezTo>
                    <a:pt x="1265467" y="547924"/>
                    <a:pt x="1256331" y="594074"/>
                    <a:pt x="1237842" y="637859"/>
                  </a:cubicBezTo>
                  <a:cubicBezTo>
                    <a:pt x="1221002" y="677774"/>
                    <a:pt x="1207601" y="719195"/>
                    <a:pt x="1185278" y="756853"/>
                  </a:cubicBezTo>
                  <a:cubicBezTo>
                    <a:pt x="1168080" y="785840"/>
                    <a:pt x="1147943" y="812820"/>
                    <a:pt x="1130350" y="841485"/>
                  </a:cubicBezTo>
                  <a:cubicBezTo>
                    <a:pt x="1108601" y="877029"/>
                    <a:pt x="1067897" y="992941"/>
                    <a:pt x="1063203" y="1003583"/>
                  </a:cubicBezTo>
                  <a:cubicBezTo>
                    <a:pt x="1055571" y="1020854"/>
                    <a:pt x="1047653" y="1038052"/>
                    <a:pt x="1039125" y="1054893"/>
                  </a:cubicBezTo>
                  <a:cubicBezTo>
                    <a:pt x="1034539" y="1063958"/>
                    <a:pt x="1029056" y="1072414"/>
                    <a:pt x="1020170" y="1078039"/>
                  </a:cubicBezTo>
                  <a:cubicBezTo>
                    <a:pt x="1006232" y="1088824"/>
                    <a:pt x="989069" y="1090509"/>
                    <a:pt x="972838" y="1094486"/>
                  </a:cubicBezTo>
                  <a:cubicBezTo>
                    <a:pt x="961587" y="1097245"/>
                    <a:pt x="950157" y="1100362"/>
                    <a:pt x="938297" y="1098355"/>
                  </a:cubicBezTo>
                  <a:cubicBezTo>
                    <a:pt x="918877" y="1097818"/>
                    <a:pt x="902037" y="1090437"/>
                    <a:pt x="888134" y="1077430"/>
                  </a:cubicBezTo>
                  <a:cubicBezTo>
                    <a:pt x="855887" y="1047332"/>
                    <a:pt x="834030" y="1011107"/>
                    <a:pt x="823997" y="967681"/>
                  </a:cubicBezTo>
                  <a:cubicBezTo>
                    <a:pt x="819017" y="946146"/>
                    <a:pt x="810740" y="894156"/>
                    <a:pt x="812675" y="890000"/>
                  </a:cubicBezTo>
                  <a:cubicBezTo>
                    <a:pt x="826255" y="860690"/>
                    <a:pt x="958828" y="601921"/>
                    <a:pt x="962519" y="597764"/>
                  </a:cubicBezTo>
                  <a:cubicBezTo>
                    <a:pt x="974630" y="582823"/>
                    <a:pt x="980828" y="566126"/>
                    <a:pt x="979395" y="546526"/>
                  </a:cubicBezTo>
                  <a:cubicBezTo>
                    <a:pt x="977424" y="519618"/>
                    <a:pt x="970796" y="494572"/>
                    <a:pt x="953131" y="473432"/>
                  </a:cubicBezTo>
                  <a:cubicBezTo>
                    <a:pt x="923571" y="438031"/>
                    <a:pt x="822492" y="339783"/>
                    <a:pt x="807587" y="326992"/>
                  </a:cubicBezTo>
                  <a:cubicBezTo>
                    <a:pt x="789421" y="311405"/>
                    <a:pt x="768424" y="304526"/>
                    <a:pt x="745134" y="301587"/>
                  </a:cubicBezTo>
                  <a:cubicBezTo>
                    <a:pt x="711023" y="297288"/>
                    <a:pt x="678130" y="301444"/>
                    <a:pt x="645704" y="312301"/>
                  </a:cubicBezTo>
                  <a:cubicBezTo>
                    <a:pt x="623990" y="319575"/>
                    <a:pt x="601381" y="323588"/>
                    <a:pt x="579202" y="329106"/>
                  </a:cubicBezTo>
                  <a:cubicBezTo>
                    <a:pt x="563830" y="332904"/>
                    <a:pt x="550824" y="340464"/>
                    <a:pt x="540003" y="351894"/>
                  </a:cubicBezTo>
                  <a:cubicBezTo>
                    <a:pt x="519687" y="376187"/>
                    <a:pt x="501843" y="402559"/>
                    <a:pt x="478123" y="424021"/>
                  </a:cubicBezTo>
                  <a:cubicBezTo>
                    <a:pt x="451214" y="448386"/>
                    <a:pt x="424234" y="472679"/>
                    <a:pt x="396680" y="496292"/>
                  </a:cubicBezTo>
                  <a:cubicBezTo>
                    <a:pt x="378227" y="512129"/>
                    <a:pt x="355367" y="521373"/>
                    <a:pt x="335015" y="534416"/>
                  </a:cubicBezTo>
                  <a:cubicBezTo>
                    <a:pt x="329784" y="537748"/>
                    <a:pt x="324410" y="540865"/>
                    <a:pt x="319322" y="544484"/>
                  </a:cubicBezTo>
                  <a:cubicBezTo>
                    <a:pt x="313159" y="548891"/>
                    <a:pt x="312335" y="554266"/>
                    <a:pt x="315703" y="560751"/>
                  </a:cubicBezTo>
                  <a:cubicBezTo>
                    <a:pt x="317996" y="565194"/>
                    <a:pt x="321507" y="568598"/>
                    <a:pt x="324875" y="572181"/>
                  </a:cubicBezTo>
                  <a:cubicBezTo>
                    <a:pt x="359416" y="608836"/>
                    <a:pt x="391915" y="647354"/>
                    <a:pt x="426276" y="684152"/>
                  </a:cubicBezTo>
                  <a:cubicBezTo>
                    <a:pt x="474182" y="735462"/>
                    <a:pt x="585472" y="884016"/>
                    <a:pt x="600091" y="901573"/>
                  </a:cubicBezTo>
                  <a:cubicBezTo>
                    <a:pt x="605466" y="908022"/>
                    <a:pt x="605967" y="915117"/>
                    <a:pt x="601488" y="922426"/>
                  </a:cubicBezTo>
                  <a:cubicBezTo>
                    <a:pt x="598586" y="927120"/>
                    <a:pt x="596186" y="932173"/>
                    <a:pt x="591958" y="935971"/>
                  </a:cubicBezTo>
                  <a:cubicBezTo>
                    <a:pt x="584003" y="943603"/>
                    <a:pt x="580133" y="953886"/>
                    <a:pt x="575045" y="963274"/>
                  </a:cubicBezTo>
                  <a:cubicBezTo>
                    <a:pt x="563974" y="983590"/>
                    <a:pt x="552078" y="1003440"/>
                    <a:pt x="541472" y="1024006"/>
                  </a:cubicBezTo>
                  <a:cubicBezTo>
                    <a:pt x="524703" y="1056541"/>
                    <a:pt x="473429" y="1082124"/>
                    <a:pt x="454726" y="1091476"/>
                  </a:cubicBezTo>
                  <a:cubicBezTo>
                    <a:pt x="429931" y="1097030"/>
                    <a:pt x="410296" y="1085349"/>
                    <a:pt x="391341" y="1072091"/>
                  </a:cubicBezTo>
                  <a:cubicBezTo>
                    <a:pt x="367227" y="1055251"/>
                    <a:pt x="349025" y="1032355"/>
                    <a:pt x="329497" y="1010785"/>
                  </a:cubicBezTo>
                  <a:cubicBezTo>
                    <a:pt x="285999" y="962808"/>
                    <a:pt x="123471" y="755599"/>
                    <a:pt x="81907" y="703107"/>
                  </a:cubicBezTo>
                  <a:cubicBezTo>
                    <a:pt x="70119" y="688201"/>
                    <a:pt x="61806" y="671862"/>
                    <a:pt x="56682" y="653768"/>
                  </a:cubicBezTo>
                  <a:cubicBezTo>
                    <a:pt x="52920" y="640367"/>
                    <a:pt x="47187" y="628149"/>
                    <a:pt x="37907" y="617579"/>
                  </a:cubicBezTo>
                  <a:cubicBezTo>
                    <a:pt x="27373" y="605575"/>
                    <a:pt x="20458" y="591566"/>
                    <a:pt x="16480" y="576158"/>
                  </a:cubicBezTo>
                  <a:cubicBezTo>
                    <a:pt x="11536" y="556881"/>
                    <a:pt x="4477" y="538142"/>
                    <a:pt x="1503" y="518363"/>
                  </a:cubicBezTo>
                  <a:cubicBezTo>
                    <a:pt x="-3442" y="485363"/>
                    <a:pt x="4047" y="454943"/>
                    <a:pt x="20529" y="426243"/>
                  </a:cubicBezTo>
                  <a:cubicBezTo>
                    <a:pt x="34181" y="402415"/>
                    <a:pt x="282308" y="-430"/>
                    <a:pt x="287146" y="0"/>
                  </a:cubicBezTo>
                  <a:cubicBezTo>
                    <a:pt x="345514" y="5518"/>
                    <a:pt x="1126480" y="40776"/>
                    <a:pt x="1125513" y="3583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4CBBB35D-FBD9-48AA-9BA6-D75582ED6658}"/>
                </a:ext>
              </a:extLst>
            </p:cNvPr>
            <p:cNvSpPr/>
            <p:nvPr/>
          </p:nvSpPr>
          <p:spPr>
            <a:xfrm flipH="1">
              <a:off x="1067151" y="1695703"/>
              <a:ext cx="1606109" cy="1919285"/>
            </a:xfrm>
            <a:custGeom>
              <a:avLst/>
              <a:gdLst>
                <a:gd name="connsiteX0" fmla="*/ 1023031 w 1024202"/>
                <a:gd name="connsiteY0" fmla="*/ 423627 h 1223912"/>
                <a:gd name="connsiteX1" fmla="*/ 1009343 w 1024202"/>
                <a:gd name="connsiteY1" fmla="*/ 385969 h 1223912"/>
                <a:gd name="connsiteX2" fmla="*/ 925463 w 1024202"/>
                <a:gd name="connsiteY2" fmla="*/ 198144 h 1223912"/>
                <a:gd name="connsiteX3" fmla="*/ 906832 w 1024202"/>
                <a:gd name="connsiteY3" fmla="*/ 180193 h 1223912"/>
                <a:gd name="connsiteX4" fmla="*/ 850649 w 1024202"/>
                <a:gd name="connsiteY4" fmla="*/ 152281 h 1223912"/>
                <a:gd name="connsiteX5" fmla="*/ 718326 w 1024202"/>
                <a:gd name="connsiteY5" fmla="*/ 86317 h 1223912"/>
                <a:gd name="connsiteX6" fmla="*/ 680991 w 1024202"/>
                <a:gd name="connsiteY6" fmla="*/ 55896 h 1223912"/>
                <a:gd name="connsiteX7" fmla="*/ 654977 w 1024202"/>
                <a:gd name="connsiteY7" fmla="*/ 11215 h 1223912"/>
                <a:gd name="connsiteX8" fmla="*/ 634733 w 1024202"/>
                <a:gd name="connsiteY8" fmla="*/ 0 h 1223912"/>
                <a:gd name="connsiteX9" fmla="*/ 571958 w 1024202"/>
                <a:gd name="connsiteY9" fmla="*/ 179 h 1223912"/>
                <a:gd name="connsiteX10" fmla="*/ 270191 w 1024202"/>
                <a:gd name="connsiteY10" fmla="*/ 114300 h 1223912"/>
                <a:gd name="connsiteX11" fmla="*/ 150911 w 1024202"/>
                <a:gd name="connsiteY11" fmla="*/ 189043 h 1223912"/>
                <a:gd name="connsiteX12" fmla="*/ 106015 w 1024202"/>
                <a:gd name="connsiteY12" fmla="*/ 232793 h 1223912"/>
                <a:gd name="connsiteX13" fmla="*/ 74305 w 1024202"/>
                <a:gd name="connsiteY13" fmla="*/ 296929 h 1223912"/>
                <a:gd name="connsiteX14" fmla="*/ 46285 w 1024202"/>
                <a:gd name="connsiteY14" fmla="*/ 456448 h 1223912"/>
                <a:gd name="connsiteX15" fmla="*/ 53380 w 1024202"/>
                <a:gd name="connsiteY15" fmla="*/ 604536 h 1223912"/>
                <a:gd name="connsiteX16" fmla="*/ 32634 w 1024202"/>
                <a:gd name="connsiteY16" fmla="*/ 717152 h 1223912"/>
                <a:gd name="connsiteX17" fmla="*/ 64 w 1024202"/>
                <a:gd name="connsiteY17" fmla="*/ 922498 h 1223912"/>
                <a:gd name="connsiteX18" fmla="*/ 5438 w 1024202"/>
                <a:gd name="connsiteY18" fmla="*/ 926619 h 1223912"/>
                <a:gd name="connsiteX19" fmla="*/ 17011 w 1024202"/>
                <a:gd name="connsiteY19" fmla="*/ 922534 h 1223912"/>
                <a:gd name="connsiteX20" fmla="*/ 51946 w 1024202"/>
                <a:gd name="connsiteY20" fmla="*/ 898993 h 1223912"/>
                <a:gd name="connsiteX21" fmla="*/ 84158 w 1024202"/>
                <a:gd name="connsiteY21" fmla="*/ 889175 h 1223912"/>
                <a:gd name="connsiteX22" fmla="*/ 142634 w 1024202"/>
                <a:gd name="connsiteY22" fmla="*/ 893834 h 1223912"/>
                <a:gd name="connsiteX23" fmla="*/ 155246 w 1024202"/>
                <a:gd name="connsiteY23" fmla="*/ 906768 h 1223912"/>
                <a:gd name="connsiteX24" fmla="*/ 158077 w 1024202"/>
                <a:gd name="connsiteY24" fmla="*/ 922176 h 1223912"/>
                <a:gd name="connsiteX25" fmla="*/ 152559 w 1024202"/>
                <a:gd name="connsiteY25" fmla="*/ 999749 h 1223912"/>
                <a:gd name="connsiteX26" fmla="*/ 159080 w 1024202"/>
                <a:gd name="connsiteY26" fmla="*/ 1060518 h 1223912"/>
                <a:gd name="connsiteX27" fmla="*/ 175276 w 1024202"/>
                <a:gd name="connsiteY27" fmla="*/ 1101580 h 1223912"/>
                <a:gd name="connsiteX28" fmla="*/ 182729 w 1024202"/>
                <a:gd name="connsiteY28" fmla="*/ 1113476 h 1223912"/>
                <a:gd name="connsiteX29" fmla="*/ 209924 w 1024202"/>
                <a:gd name="connsiteY29" fmla="*/ 1117811 h 1223912"/>
                <a:gd name="connsiteX30" fmla="*/ 226191 w 1024202"/>
                <a:gd name="connsiteY30" fmla="*/ 1096671 h 1223912"/>
                <a:gd name="connsiteX31" fmla="*/ 292980 w 1024202"/>
                <a:gd name="connsiteY31" fmla="*/ 1033108 h 1223912"/>
                <a:gd name="connsiteX32" fmla="*/ 314836 w 1024202"/>
                <a:gd name="connsiteY32" fmla="*/ 1029059 h 1223912"/>
                <a:gd name="connsiteX33" fmla="*/ 395241 w 1024202"/>
                <a:gd name="connsiteY33" fmla="*/ 1041456 h 1223912"/>
                <a:gd name="connsiteX34" fmla="*/ 490192 w 1024202"/>
                <a:gd name="connsiteY34" fmla="*/ 1030098 h 1223912"/>
                <a:gd name="connsiteX35" fmla="*/ 560456 w 1024202"/>
                <a:gd name="connsiteY35" fmla="*/ 991329 h 1223912"/>
                <a:gd name="connsiteX36" fmla="*/ 594782 w 1024202"/>
                <a:gd name="connsiteY36" fmla="*/ 975026 h 1223912"/>
                <a:gd name="connsiteX37" fmla="*/ 618824 w 1024202"/>
                <a:gd name="connsiteY37" fmla="*/ 979720 h 1223912"/>
                <a:gd name="connsiteX38" fmla="*/ 631114 w 1024202"/>
                <a:gd name="connsiteY38" fmla="*/ 989466 h 1223912"/>
                <a:gd name="connsiteX39" fmla="*/ 708473 w 1024202"/>
                <a:gd name="connsiteY39" fmla="*/ 1057437 h 1223912"/>
                <a:gd name="connsiteX40" fmla="*/ 740290 w 1024202"/>
                <a:gd name="connsiteY40" fmla="*/ 1085098 h 1223912"/>
                <a:gd name="connsiteX41" fmla="*/ 744160 w 1024202"/>
                <a:gd name="connsiteY41" fmla="*/ 1091297 h 1223912"/>
                <a:gd name="connsiteX42" fmla="*/ 738212 w 1024202"/>
                <a:gd name="connsiteY42" fmla="*/ 1093769 h 1223912"/>
                <a:gd name="connsiteX43" fmla="*/ 669381 w 1024202"/>
                <a:gd name="connsiteY43" fmla="*/ 1109248 h 1223912"/>
                <a:gd name="connsiteX44" fmla="*/ 503987 w 1024202"/>
                <a:gd name="connsiteY44" fmla="*/ 1150059 h 1223912"/>
                <a:gd name="connsiteX45" fmla="*/ 539459 w 1024202"/>
                <a:gd name="connsiteY45" fmla="*/ 1198932 h 1223912"/>
                <a:gd name="connsiteX46" fmla="*/ 609401 w 1024202"/>
                <a:gd name="connsiteY46" fmla="*/ 1215343 h 1223912"/>
                <a:gd name="connsiteX47" fmla="*/ 614632 w 1024202"/>
                <a:gd name="connsiteY47" fmla="*/ 1212655 h 1223912"/>
                <a:gd name="connsiteX48" fmla="*/ 706108 w 1024202"/>
                <a:gd name="connsiteY48" fmla="*/ 1170805 h 1223912"/>
                <a:gd name="connsiteX49" fmla="*/ 815929 w 1024202"/>
                <a:gd name="connsiteY49" fmla="*/ 1146368 h 1223912"/>
                <a:gd name="connsiteX50" fmla="*/ 844128 w 1024202"/>
                <a:gd name="connsiteY50" fmla="*/ 1155505 h 1223912"/>
                <a:gd name="connsiteX51" fmla="*/ 886802 w 1024202"/>
                <a:gd name="connsiteY51" fmla="*/ 1151564 h 1223912"/>
                <a:gd name="connsiteX52" fmla="*/ 890242 w 1024202"/>
                <a:gd name="connsiteY52" fmla="*/ 1148052 h 1223912"/>
                <a:gd name="connsiteX53" fmla="*/ 893073 w 1024202"/>
                <a:gd name="connsiteY53" fmla="*/ 1133004 h 1223912"/>
                <a:gd name="connsiteX54" fmla="*/ 872362 w 1024202"/>
                <a:gd name="connsiteY54" fmla="*/ 1088717 h 1223912"/>
                <a:gd name="connsiteX55" fmla="*/ 865590 w 1024202"/>
                <a:gd name="connsiteY55" fmla="*/ 1055753 h 1223912"/>
                <a:gd name="connsiteX56" fmla="*/ 869388 w 1024202"/>
                <a:gd name="connsiteY56" fmla="*/ 1047189 h 1223912"/>
                <a:gd name="connsiteX57" fmla="*/ 903571 w 1024202"/>
                <a:gd name="connsiteY57" fmla="*/ 1019349 h 1223912"/>
                <a:gd name="connsiteX58" fmla="*/ 995584 w 1024202"/>
                <a:gd name="connsiteY58" fmla="*/ 946075 h 1223912"/>
                <a:gd name="connsiteX59" fmla="*/ 1006907 w 1024202"/>
                <a:gd name="connsiteY59" fmla="*/ 925221 h 1223912"/>
                <a:gd name="connsiteX60" fmla="*/ 1009773 w 1024202"/>
                <a:gd name="connsiteY60" fmla="*/ 892042 h 1223912"/>
                <a:gd name="connsiteX61" fmla="*/ 1018014 w 1024202"/>
                <a:gd name="connsiteY61" fmla="*/ 781612 h 1223912"/>
                <a:gd name="connsiteX62" fmla="*/ 1019161 w 1024202"/>
                <a:gd name="connsiteY62" fmla="*/ 621663 h 1223912"/>
                <a:gd name="connsiteX63" fmla="*/ 1022206 w 1024202"/>
                <a:gd name="connsiteY63" fmla="*/ 475581 h 1223912"/>
                <a:gd name="connsiteX64" fmla="*/ 1023031 w 1024202"/>
                <a:gd name="connsiteY64" fmla="*/ 423627 h 122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24202" h="1223912">
                  <a:moveTo>
                    <a:pt x="1023031" y="423627"/>
                  </a:moveTo>
                  <a:cubicBezTo>
                    <a:pt x="1020809" y="410119"/>
                    <a:pt x="1014001" y="398474"/>
                    <a:pt x="1009343" y="385969"/>
                  </a:cubicBezTo>
                  <a:cubicBezTo>
                    <a:pt x="985301" y="321617"/>
                    <a:pt x="957532" y="258913"/>
                    <a:pt x="925463" y="198144"/>
                  </a:cubicBezTo>
                  <a:cubicBezTo>
                    <a:pt x="921164" y="190011"/>
                    <a:pt x="915180" y="184170"/>
                    <a:pt x="906832" y="180193"/>
                  </a:cubicBezTo>
                  <a:cubicBezTo>
                    <a:pt x="887985" y="171164"/>
                    <a:pt x="869424" y="161454"/>
                    <a:pt x="850649" y="152281"/>
                  </a:cubicBezTo>
                  <a:cubicBezTo>
                    <a:pt x="806362" y="130639"/>
                    <a:pt x="762613" y="107922"/>
                    <a:pt x="718326" y="86317"/>
                  </a:cubicBezTo>
                  <a:cubicBezTo>
                    <a:pt x="704281" y="79473"/>
                    <a:pt x="686723" y="76965"/>
                    <a:pt x="680991" y="55896"/>
                  </a:cubicBezTo>
                  <a:cubicBezTo>
                    <a:pt x="676619" y="39844"/>
                    <a:pt x="663720" y="26157"/>
                    <a:pt x="654977" y="11215"/>
                  </a:cubicBezTo>
                  <a:cubicBezTo>
                    <a:pt x="650319" y="3261"/>
                    <a:pt x="643619" y="-36"/>
                    <a:pt x="634733" y="0"/>
                  </a:cubicBezTo>
                  <a:cubicBezTo>
                    <a:pt x="613808" y="72"/>
                    <a:pt x="592883" y="108"/>
                    <a:pt x="571958" y="179"/>
                  </a:cubicBezTo>
                  <a:cubicBezTo>
                    <a:pt x="507606" y="-179"/>
                    <a:pt x="392947" y="28486"/>
                    <a:pt x="270191" y="114300"/>
                  </a:cubicBezTo>
                  <a:cubicBezTo>
                    <a:pt x="231494" y="141353"/>
                    <a:pt x="193227" y="168046"/>
                    <a:pt x="150911" y="189043"/>
                  </a:cubicBezTo>
                  <a:cubicBezTo>
                    <a:pt x="131849" y="198502"/>
                    <a:pt x="116513" y="213193"/>
                    <a:pt x="106015" y="232793"/>
                  </a:cubicBezTo>
                  <a:cubicBezTo>
                    <a:pt x="94728" y="253861"/>
                    <a:pt x="85448" y="275861"/>
                    <a:pt x="74305" y="296929"/>
                  </a:cubicBezTo>
                  <a:cubicBezTo>
                    <a:pt x="47790" y="347128"/>
                    <a:pt x="40122" y="400480"/>
                    <a:pt x="46285" y="456448"/>
                  </a:cubicBezTo>
                  <a:cubicBezTo>
                    <a:pt x="51696" y="505643"/>
                    <a:pt x="62588" y="554445"/>
                    <a:pt x="53380" y="604536"/>
                  </a:cubicBezTo>
                  <a:cubicBezTo>
                    <a:pt x="46500" y="642087"/>
                    <a:pt x="44100" y="680784"/>
                    <a:pt x="32634" y="717152"/>
                  </a:cubicBezTo>
                  <a:cubicBezTo>
                    <a:pt x="11529" y="784192"/>
                    <a:pt x="5904" y="853273"/>
                    <a:pt x="64" y="922498"/>
                  </a:cubicBezTo>
                  <a:cubicBezTo>
                    <a:pt x="-331" y="927120"/>
                    <a:pt x="1067" y="928661"/>
                    <a:pt x="5438" y="926619"/>
                  </a:cubicBezTo>
                  <a:cubicBezTo>
                    <a:pt x="10132" y="927622"/>
                    <a:pt x="13500" y="925078"/>
                    <a:pt x="17011" y="922534"/>
                  </a:cubicBezTo>
                  <a:cubicBezTo>
                    <a:pt x="28370" y="914293"/>
                    <a:pt x="40194" y="906697"/>
                    <a:pt x="51946" y="898993"/>
                  </a:cubicBezTo>
                  <a:cubicBezTo>
                    <a:pt x="61728" y="892579"/>
                    <a:pt x="72227" y="889605"/>
                    <a:pt x="84158" y="889175"/>
                  </a:cubicBezTo>
                  <a:cubicBezTo>
                    <a:pt x="103901" y="888459"/>
                    <a:pt x="122999" y="893869"/>
                    <a:pt x="142634" y="893834"/>
                  </a:cubicBezTo>
                  <a:cubicBezTo>
                    <a:pt x="150373" y="893834"/>
                    <a:pt x="155354" y="897954"/>
                    <a:pt x="155246" y="906768"/>
                  </a:cubicBezTo>
                  <a:cubicBezTo>
                    <a:pt x="155175" y="912000"/>
                    <a:pt x="156859" y="917088"/>
                    <a:pt x="158077" y="922176"/>
                  </a:cubicBezTo>
                  <a:cubicBezTo>
                    <a:pt x="164527" y="948619"/>
                    <a:pt x="167966" y="974560"/>
                    <a:pt x="152559" y="999749"/>
                  </a:cubicBezTo>
                  <a:cubicBezTo>
                    <a:pt x="139481" y="1021176"/>
                    <a:pt x="143852" y="1041635"/>
                    <a:pt x="159080" y="1060518"/>
                  </a:cubicBezTo>
                  <a:cubicBezTo>
                    <a:pt x="168755" y="1072521"/>
                    <a:pt x="175168" y="1085815"/>
                    <a:pt x="175276" y="1101580"/>
                  </a:cubicBezTo>
                  <a:cubicBezTo>
                    <a:pt x="174595" y="1107528"/>
                    <a:pt x="177175" y="1111648"/>
                    <a:pt x="182729" y="1113476"/>
                  </a:cubicBezTo>
                  <a:cubicBezTo>
                    <a:pt x="191543" y="1116378"/>
                    <a:pt x="200393" y="1119316"/>
                    <a:pt x="209924" y="1117811"/>
                  </a:cubicBezTo>
                  <a:cubicBezTo>
                    <a:pt x="219778" y="1114193"/>
                    <a:pt x="222680" y="1104769"/>
                    <a:pt x="226191" y="1096671"/>
                  </a:cubicBezTo>
                  <a:cubicBezTo>
                    <a:pt x="239556" y="1065893"/>
                    <a:pt x="265211" y="1048407"/>
                    <a:pt x="292980" y="1033108"/>
                  </a:cubicBezTo>
                  <a:cubicBezTo>
                    <a:pt x="299716" y="1029381"/>
                    <a:pt x="307204" y="1027840"/>
                    <a:pt x="314836" y="1029059"/>
                  </a:cubicBezTo>
                  <a:cubicBezTo>
                    <a:pt x="341638" y="1033287"/>
                    <a:pt x="368618" y="1036261"/>
                    <a:pt x="395241" y="1041456"/>
                  </a:cubicBezTo>
                  <a:cubicBezTo>
                    <a:pt x="428169" y="1047870"/>
                    <a:pt x="460130" y="1042459"/>
                    <a:pt x="490192" y="1030098"/>
                  </a:cubicBezTo>
                  <a:cubicBezTo>
                    <a:pt x="514808" y="1019958"/>
                    <a:pt x="538599" y="1007094"/>
                    <a:pt x="560456" y="991329"/>
                  </a:cubicBezTo>
                  <a:cubicBezTo>
                    <a:pt x="570847" y="983840"/>
                    <a:pt x="582169" y="978107"/>
                    <a:pt x="594782" y="975026"/>
                  </a:cubicBezTo>
                  <a:cubicBezTo>
                    <a:pt x="603668" y="972840"/>
                    <a:pt x="611586" y="974094"/>
                    <a:pt x="618824" y="979720"/>
                  </a:cubicBezTo>
                  <a:cubicBezTo>
                    <a:pt x="622945" y="982909"/>
                    <a:pt x="627173" y="986026"/>
                    <a:pt x="631114" y="989466"/>
                  </a:cubicBezTo>
                  <a:cubicBezTo>
                    <a:pt x="657020" y="1011967"/>
                    <a:pt x="682675" y="1034792"/>
                    <a:pt x="708473" y="1057437"/>
                  </a:cubicBezTo>
                  <a:cubicBezTo>
                    <a:pt x="719043" y="1066717"/>
                    <a:pt x="729720" y="1075818"/>
                    <a:pt x="740290" y="1085098"/>
                  </a:cubicBezTo>
                  <a:cubicBezTo>
                    <a:pt x="742118" y="1086710"/>
                    <a:pt x="745163" y="1088215"/>
                    <a:pt x="744160" y="1091297"/>
                  </a:cubicBezTo>
                  <a:cubicBezTo>
                    <a:pt x="743336" y="1093841"/>
                    <a:pt x="740398" y="1093303"/>
                    <a:pt x="738212" y="1093769"/>
                  </a:cubicBezTo>
                  <a:cubicBezTo>
                    <a:pt x="715209" y="1098642"/>
                    <a:pt x="692206" y="1103551"/>
                    <a:pt x="669381" y="1109248"/>
                  </a:cubicBezTo>
                  <a:cubicBezTo>
                    <a:pt x="633873" y="1118134"/>
                    <a:pt x="539387" y="1140707"/>
                    <a:pt x="503987" y="1150059"/>
                  </a:cubicBezTo>
                  <a:cubicBezTo>
                    <a:pt x="497430" y="1151779"/>
                    <a:pt x="537059" y="1195815"/>
                    <a:pt x="539459" y="1198932"/>
                  </a:cubicBezTo>
                  <a:cubicBezTo>
                    <a:pt x="560492" y="1226164"/>
                    <a:pt x="578407" y="1230320"/>
                    <a:pt x="609401" y="1215343"/>
                  </a:cubicBezTo>
                  <a:cubicBezTo>
                    <a:pt x="611156" y="1214483"/>
                    <a:pt x="613020" y="1213730"/>
                    <a:pt x="614632" y="1212655"/>
                  </a:cubicBezTo>
                  <a:cubicBezTo>
                    <a:pt x="642938" y="1193952"/>
                    <a:pt x="674147" y="1181877"/>
                    <a:pt x="706108" y="1170805"/>
                  </a:cubicBezTo>
                  <a:cubicBezTo>
                    <a:pt x="741903" y="1158408"/>
                    <a:pt x="776444" y="1142535"/>
                    <a:pt x="815929" y="1146368"/>
                  </a:cubicBezTo>
                  <a:cubicBezTo>
                    <a:pt x="826427" y="1147372"/>
                    <a:pt x="835851" y="1149056"/>
                    <a:pt x="844128" y="1155505"/>
                  </a:cubicBezTo>
                  <a:cubicBezTo>
                    <a:pt x="864623" y="1171414"/>
                    <a:pt x="864766" y="1170877"/>
                    <a:pt x="886802" y="1151564"/>
                  </a:cubicBezTo>
                  <a:cubicBezTo>
                    <a:pt x="888020" y="1150489"/>
                    <a:pt x="889095" y="1149235"/>
                    <a:pt x="890242" y="1148052"/>
                  </a:cubicBezTo>
                  <a:cubicBezTo>
                    <a:pt x="894470" y="1143645"/>
                    <a:pt x="896261" y="1138808"/>
                    <a:pt x="893073" y="1133004"/>
                  </a:cubicBezTo>
                  <a:cubicBezTo>
                    <a:pt x="886265" y="1118206"/>
                    <a:pt x="880317" y="1102906"/>
                    <a:pt x="872362" y="1088717"/>
                  </a:cubicBezTo>
                  <a:cubicBezTo>
                    <a:pt x="866379" y="1078075"/>
                    <a:pt x="865268" y="1067290"/>
                    <a:pt x="865590" y="1055753"/>
                  </a:cubicBezTo>
                  <a:cubicBezTo>
                    <a:pt x="865698" y="1052277"/>
                    <a:pt x="866594" y="1049446"/>
                    <a:pt x="869388" y="1047189"/>
                  </a:cubicBezTo>
                  <a:cubicBezTo>
                    <a:pt x="880818" y="1037945"/>
                    <a:pt x="892105" y="1028521"/>
                    <a:pt x="903571" y="1019349"/>
                  </a:cubicBezTo>
                  <a:cubicBezTo>
                    <a:pt x="934206" y="994876"/>
                    <a:pt x="964842" y="970404"/>
                    <a:pt x="995584" y="946075"/>
                  </a:cubicBezTo>
                  <a:cubicBezTo>
                    <a:pt x="1002428" y="940664"/>
                    <a:pt x="1006154" y="933856"/>
                    <a:pt x="1006907" y="925221"/>
                  </a:cubicBezTo>
                  <a:cubicBezTo>
                    <a:pt x="1007838" y="914149"/>
                    <a:pt x="1008913" y="903114"/>
                    <a:pt x="1009773" y="892042"/>
                  </a:cubicBezTo>
                  <a:cubicBezTo>
                    <a:pt x="1012640" y="855244"/>
                    <a:pt x="1016187" y="818446"/>
                    <a:pt x="1018014" y="781612"/>
                  </a:cubicBezTo>
                  <a:cubicBezTo>
                    <a:pt x="1020666" y="728331"/>
                    <a:pt x="1019018" y="674979"/>
                    <a:pt x="1019161" y="621663"/>
                  </a:cubicBezTo>
                  <a:cubicBezTo>
                    <a:pt x="1019304" y="572934"/>
                    <a:pt x="1020773" y="524275"/>
                    <a:pt x="1022206" y="475581"/>
                  </a:cubicBezTo>
                  <a:cubicBezTo>
                    <a:pt x="1022744" y="458239"/>
                    <a:pt x="1025861" y="441005"/>
                    <a:pt x="1023031" y="423627"/>
                  </a:cubicBezTo>
                  <a:close/>
                </a:path>
              </a:pathLst>
            </a:custGeom>
            <a:solidFill>
              <a:schemeClr val="accent6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8EE0531A-7FCC-4107-B3DF-C306F416EC5E}"/>
                </a:ext>
              </a:extLst>
            </p:cNvPr>
            <p:cNvSpPr/>
            <p:nvPr/>
          </p:nvSpPr>
          <p:spPr>
            <a:xfrm flipH="1">
              <a:off x="1798304" y="3393027"/>
              <a:ext cx="1381142" cy="455709"/>
            </a:xfrm>
            <a:custGeom>
              <a:avLst/>
              <a:gdLst>
                <a:gd name="connsiteX0" fmla="*/ 875292 w 880743"/>
                <a:gd name="connsiteY0" fmla="*/ 93166 h 290602"/>
                <a:gd name="connsiteX1" fmla="*/ 591871 w 880743"/>
                <a:gd name="connsiteY1" fmla="*/ 288371 h 290602"/>
                <a:gd name="connsiteX2" fmla="*/ 583594 w 880743"/>
                <a:gd name="connsiteY2" fmla="*/ 290557 h 290602"/>
                <a:gd name="connsiteX3" fmla="*/ 11485 w 880743"/>
                <a:gd name="connsiteY3" fmla="*/ 239319 h 290602"/>
                <a:gd name="connsiteX4" fmla="*/ 5967 w 880743"/>
                <a:gd name="connsiteY4" fmla="*/ 216101 h 290602"/>
                <a:gd name="connsiteX5" fmla="*/ 349978 w 880743"/>
                <a:gd name="connsiteY5" fmla="*/ 1905 h 290602"/>
                <a:gd name="connsiteX6" fmla="*/ 358327 w 880743"/>
                <a:gd name="connsiteY6" fmla="*/ 113 h 290602"/>
                <a:gd name="connsiteX7" fmla="*/ 869846 w 880743"/>
                <a:gd name="connsiteY7" fmla="*/ 70306 h 290602"/>
                <a:gd name="connsiteX8" fmla="*/ 875292 w 880743"/>
                <a:gd name="connsiteY8" fmla="*/ 93166 h 29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0743" h="290602">
                  <a:moveTo>
                    <a:pt x="875292" y="93166"/>
                  </a:moveTo>
                  <a:lnTo>
                    <a:pt x="591871" y="288371"/>
                  </a:lnTo>
                  <a:cubicBezTo>
                    <a:pt x="589471" y="290020"/>
                    <a:pt x="586533" y="290808"/>
                    <a:pt x="583594" y="290557"/>
                  </a:cubicBezTo>
                  <a:lnTo>
                    <a:pt x="11485" y="239319"/>
                  </a:lnTo>
                  <a:cubicBezTo>
                    <a:pt x="-554" y="238244"/>
                    <a:pt x="-4316" y="222479"/>
                    <a:pt x="5967" y="216101"/>
                  </a:cubicBezTo>
                  <a:lnTo>
                    <a:pt x="349978" y="1905"/>
                  </a:lnTo>
                  <a:cubicBezTo>
                    <a:pt x="352486" y="364"/>
                    <a:pt x="355424" y="-281"/>
                    <a:pt x="358327" y="113"/>
                  </a:cubicBezTo>
                  <a:lnTo>
                    <a:pt x="869846" y="70306"/>
                  </a:lnTo>
                  <a:cubicBezTo>
                    <a:pt x="881240" y="71882"/>
                    <a:pt x="884752" y="86644"/>
                    <a:pt x="875292" y="93166"/>
                  </a:cubicBezTo>
                  <a:close/>
                </a:path>
              </a:pathLst>
            </a:custGeom>
            <a:solidFill>
              <a:schemeClr val="bg1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5CC8055B-5C12-4756-AAB4-AC1E023C596C}"/>
                </a:ext>
              </a:extLst>
            </p:cNvPr>
            <p:cNvSpPr/>
            <p:nvPr/>
          </p:nvSpPr>
          <p:spPr>
            <a:xfrm flipH="1">
              <a:off x="2393226" y="3083366"/>
              <a:ext cx="271393" cy="386251"/>
            </a:xfrm>
            <a:custGeom>
              <a:avLst/>
              <a:gdLst>
                <a:gd name="connsiteX0" fmla="*/ 172489 w 173065"/>
                <a:gd name="connsiteY0" fmla="*/ 216356 h 246309"/>
                <a:gd name="connsiteX1" fmla="*/ 137948 w 173065"/>
                <a:gd name="connsiteY1" fmla="*/ 243337 h 246309"/>
                <a:gd name="connsiteX2" fmla="*/ 126375 w 173065"/>
                <a:gd name="connsiteY2" fmla="*/ 241868 h 246309"/>
                <a:gd name="connsiteX3" fmla="*/ 57795 w 173065"/>
                <a:gd name="connsiteY3" fmla="*/ 125275 h 246309"/>
                <a:gd name="connsiteX4" fmla="*/ 43463 w 173065"/>
                <a:gd name="connsiteY4" fmla="*/ 110942 h 246309"/>
                <a:gd name="connsiteX5" fmla="*/ 466 w 173065"/>
                <a:gd name="connsiteY5" fmla="*/ 107359 h 246309"/>
                <a:gd name="connsiteX6" fmla="*/ 0 w 173065"/>
                <a:gd name="connsiteY6" fmla="*/ 41646 h 246309"/>
                <a:gd name="connsiteX7" fmla="*/ 45612 w 173065"/>
                <a:gd name="connsiteY7" fmla="*/ 9577 h 246309"/>
                <a:gd name="connsiteX8" fmla="*/ 96528 w 173065"/>
                <a:gd name="connsiteY8" fmla="*/ 835 h 246309"/>
                <a:gd name="connsiteX9" fmla="*/ 143251 w 173065"/>
                <a:gd name="connsiteY9" fmla="*/ 5528 h 246309"/>
                <a:gd name="connsiteX10" fmla="*/ 152890 w 173065"/>
                <a:gd name="connsiteY10" fmla="*/ 14379 h 246309"/>
                <a:gd name="connsiteX11" fmla="*/ 161561 w 173065"/>
                <a:gd name="connsiteY11" fmla="*/ 62499 h 246309"/>
                <a:gd name="connsiteX12" fmla="*/ 151385 w 173065"/>
                <a:gd name="connsiteY12" fmla="*/ 113988 h 246309"/>
                <a:gd name="connsiteX13" fmla="*/ 158945 w 173065"/>
                <a:gd name="connsiteY13" fmla="*/ 175903 h 246309"/>
                <a:gd name="connsiteX14" fmla="*/ 172489 w 173065"/>
                <a:gd name="connsiteY14" fmla="*/ 21635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065" h="246309">
                  <a:moveTo>
                    <a:pt x="172489" y="216356"/>
                  </a:moveTo>
                  <a:cubicBezTo>
                    <a:pt x="160271" y="224454"/>
                    <a:pt x="148805" y="233555"/>
                    <a:pt x="137948" y="243337"/>
                  </a:cubicBezTo>
                  <a:cubicBezTo>
                    <a:pt x="132753" y="248031"/>
                    <a:pt x="129600" y="246884"/>
                    <a:pt x="126375" y="241868"/>
                  </a:cubicBezTo>
                  <a:cubicBezTo>
                    <a:pt x="100792" y="196936"/>
                    <a:pt x="83916" y="165835"/>
                    <a:pt x="57795" y="125275"/>
                  </a:cubicBezTo>
                  <a:cubicBezTo>
                    <a:pt x="53782" y="115708"/>
                    <a:pt x="48121" y="110799"/>
                    <a:pt x="43463" y="110942"/>
                  </a:cubicBezTo>
                  <a:cubicBezTo>
                    <a:pt x="29130" y="107359"/>
                    <a:pt x="12792" y="108506"/>
                    <a:pt x="466" y="107359"/>
                  </a:cubicBezTo>
                  <a:cubicBezTo>
                    <a:pt x="394" y="83854"/>
                    <a:pt x="36" y="65151"/>
                    <a:pt x="0" y="41646"/>
                  </a:cubicBezTo>
                  <a:cubicBezTo>
                    <a:pt x="14189" y="29499"/>
                    <a:pt x="30492" y="20398"/>
                    <a:pt x="45612" y="9577"/>
                  </a:cubicBezTo>
                  <a:cubicBezTo>
                    <a:pt x="61306" y="-1638"/>
                    <a:pt x="78899" y="-527"/>
                    <a:pt x="96528" y="835"/>
                  </a:cubicBezTo>
                  <a:cubicBezTo>
                    <a:pt x="112114" y="2053"/>
                    <a:pt x="127629" y="4418"/>
                    <a:pt x="143251" y="5528"/>
                  </a:cubicBezTo>
                  <a:cubicBezTo>
                    <a:pt x="149557" y="5958"/>
                    <a:pt x="151958" y="9183"/>
                    <a:pt x="152890" y="14379"/>
                  </a:cubicBezTo>
                  <a:cubicBezTo>
                    <a:pt x="155792" y="30431"/>
                    <a:pt x="157512" y="46770"/>
                    <a:pt x="161561" y="62499"/>
                  </a:cubicBezTo>
                  <a:cubicBezTo>
                    <a:pt x="166469" y="81669"/>
                    <a:pt x="160163" y="98509"/>
                    <a:pt x="151385" y="113988"/>
                  </a:cubicBezTo>
                  <a:cubicBezTo>
                    <a:pt x="138199" y="137278"/>
                    <a:pt x="142893" y="156698"/>
                    <a:pt x="158945" y="175903"/>
                  </a:cubicBezTo>
                  <a:cubicBezTo>
                    <a:pt x="168512" y="187477"/>
                    <a:pt x="175105" y="200519"/>
                    <a:pt x="172489" y="216356"/>
                  </a:cubicBezTo>
                  <a:close/>
                </a:path>
              </a:pathLst>
            </a:custGeom>
            <a:solidFill>
              <a:srgbClr val="FEB78B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7CCCCEB-D701-4902-B4E8-EAC1A84F884F}"/>
                </a:ext>
              </a:extLst>
            </p:cNvPr>
            <p:cNvSpPr/>
            <p:nvPr/>
          </p:nvSpPr>
          <p:spPr>
            <a:xfrm flipH="1">
              <a:off x="1492424" y="3216012"/>
              <a:ext cx="866438" cy="397258"/>
            </a:xfrm>
            <a:custGeom>
              <a:avLst/>
              <a:gdLst>
                <a:gd name="connsiteX0" fmla="*/ 269817 w 552520"/>
                <a:gd name="connsiteY0" fmla="*/ 200026 h 253328"/>
                <a:gd name="connsiteX1" fmla="*/ 204067 w 552520"/>
                <a:gd name="connsiteY1" fmla="*/ 206476 h 253328"/>
                <a:gd name="connsiteX2" fmla="*/ 174794 w 552520"/>
                <a:gd name="connsiteY2" fmla="*/ 193577 h 253328"/>
                <a:gd name="connsiteX3" fmla="*/ 160605 w 552520"/>
                <a:gd name="connsiteY3" fmla="*/ 194114 h 253328"/>
                <a:gd name="connsiteX4" fmla="*/ 133696 w 552520"/>
                <a:gd name="connsiteY4" fmla="*/ 217834 h 253328"/>
                <a:gd name="connsiteX5" fmla="*/ 66119 w 552520"/>
                <a:gd name="connsiteY5" fmla="*/ 251945 h 253328"/>
                <a:gd name="connsiteX6" fmla="*/ 31686 w 552520"/>
                <a:gd name="connsiteY6" fmla="*/ 249294 h 253328"/>
                <a:gd name="connsiteX7" fmla="*/ 5565 w 552520"/>
                <a:gd name="connsiteY7" fmla="*/ 218730 h 253328"/>
                <a:gd name="connsiteX8" fmla="*/ 7500 w 552520"/>
                <a:gd name="connsiteY8" fmla="*/ 158140 h 253328"/>
                <a:gd name="connsiteX9" fmla="*/ 23839 w 552520"/>
                <a:gd name="connsiteY9" fmla="*/ 122453 h 253328"/>
                <a:gd name="connsiteX10" fmla="*/ 97650 w 552520"/>
                <a:gd name="connsiteY10" fmla="*/ 57635 h 253328"/>
                <a:gd name="connsiteX11" fmla="*/ 144947 w 552520"/>
                <a:gd name="connsiteY11" fmla="*/ 60251 h 253328"/>
                <a:gd name="connsiteX12" fmla="*/ 208761 w 552520"/>
                <a:gd name="connsiteY12" fmla="*/ 69889 h 253328"/>
                <a:gd name="connsiteX13" fmla="*/ 293537 w 552520"/>
                <a:gd name="connsiteY13" fmla="*/ 54804 h 253328"/>
                <a:gd name="connsiteX14" fmla="*/ 393325 w 552520"/>
                <a:gd name="connsiteY14" fmla="*/ 1524 h 253328"/>
                <a:gd name="connsiteX15" fmla="*/ 422384 w 552520"/>
                <a:gd name="connsiteY15" fmla="*/ 7866 h 253328"/>
                <a:gd name="connsiteX16" fmla="*/ 547720 w 552520"/>
                <a:gd name="connsiteY16" fmla="*/ 117365 h 253328"/>
                <a:gd name="connsiteX17" fmla="*/ 552449 w 552520"/>
                <a:gd name="connsiteY17" fmla="*/ 123062 h 253328"/>
                <a:gd name="connsiteX18" fmla="*/ 545176 w 552520"/>
                <a:gd name="connsiteY18" fmla="*/ 126896 h 253328"/>
                <a:gd name="connsiteX19" fmla="*/ 381788 w 552520"/>
                <a:gd name="connsiteY19" fmla="*/ 163192 h 253328"/>
                <a:gd name="connsiteX20" fmla="*/ 269817 w 552520"/>
                <a:gd name="connsiteY20" fmla="*/ 200026 h 25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520" h="253328">
                  <a:moveTo>
                    <a:pt x="269817" y="200026"/>
                  </a:moveTo>
                  <a:cubicBezTo>
                    <a:pt x="248497" y="207157"/>
                    <a:pt x="226856" y="213355"/>
                    <a:pt x="204067" y="206476"/>
                  </a:cubicBezTo>
                  <a:cubicBezTo>
                    <a:pt x="193784" y="203359"/>
                    <a:pt x="183930" y="199202"/>
                    <a:pt x="174794" y="193577"/>
                  </a:cubicBezTo>
                  <a:cubicBezTo>
                    <a:pt x="169598" y="190388"/>
                    <a:pt x="165836" y="191033"/>
                    <a:pt x="160605" y="194114"/>
                  </a:cubicBezTo>
                  <a:cubicBezTo>
                    <a:pt x="149963" y="200313"/>
                    <a:pt x="140862" y="208017"/>
                    <a:pt x="133696" y="217834"/>
                  </a:cubicBezTo>
                  <a:cubicBezTo>
                    <a:pt x="116927" y="240838"/>
                    <a:pt x="92562" y="248075"/>
                    <a:pt x="66119" y="251945"/>
                  </a:cubicBezTo>
                  <a:cubicBezTo>
                    <a:pt x="54259" y="253665"/>
                    <a:pt x="41683" y="254704"/>
                    <a:pt x="31686" y="249294"/>
                  </a:cubicBezTo>
                  <a:cubicBezTo>
                    <a:pt x="19862" y="242880"/>
                    <a:pt x="11226" y="231952"/>
                    <a:pt x="5565" y="218730"/>
                  </a:cubicBezTo>
                  <a:cubicBezTo>
                    <a:pt x="-3321" y="197948"/>
                    <a:pt x="-741" y="178062"/>
                    <a:pt x="7500" y="158140"/>
                  </a:cubicBezTo>
                  <a:cubicBezTo>
                    <a:pt x="9184" y="154091"/>
                    <a:pt x="20112" y="130694"/>
                    <a:pt x="23839" y="122453"/>
                  </a:cubicBezTo>
                  <a:cubicBezTo>
                    <a:pt x="38709" y="89632"/>
                    <a:pt x="66585" y="71287"/>
                    <a:pt x="97650" y="57635"/>
                  </a:cubicBezTo>
                  <a:cubicBezTo>
                    <a:pt x="112735" y="51006"/>
                    <a:pt x="129181" y="58280"/>
                    <a:pt x="144947" y="60251"/>
                  </a:cubicBezTo>
                  <a:cubicBezTo>
                    <a:pt x="166302" y="62938"/>
                    <a:pt x="187478" y="68564"/>
                    <a:pt x="208761" y="69889"/>
                  </a:cubicBezTo>
                  <a:cubicBezTo>
                    <a:pt x="237677" y="71681"/>
                    <a:pt x="266807" y="68205"/>
                    <a:pt x="293537" y="54804"/>
                  </a:cubicBezTo>
                  <a:cubicBezTo>
                    <a:pt x="318618" y="42228"/>
                    <a:pt x="383902" y="4355"/>
                    <a:pt x="393325" y="1524"/>
                  </a:cubicBezTo>
                  <a:cubicBezTo>
                    <a:pt x="404504" y="-1844"/>
                    <a:pt x="413820" y="413"/>
                    <a:pt x="422384" y="7866"/>
                  </a:cubicBezTo>
                  <a:cubicBezTo>
                    <a:pt x="446462" y="28935"/>
                    <a:pt x="530091" y="101850"/>
                    <a:pt x="547720" y="117365"/>
                  </a:cubicBezTo>
                  <a:cubicBezTo>
                    <a:pt x="549619" y="119013"/>
                    <a:pt x="553059" y="120160"/>
                    <a:pt x="552449" y="123062"/>
                  </a:cubicBezTo>
                  <a:cubicBezTo>
                    <a:pt x="551733" y="126502"/>
                    <a:pt x="547863" y="126394"/>
                    <a:pt x="545176" y="126896"/>
                  </a:cubicBezTo>
                  <a:cubicBezTo>
                    <a:pt x="490355" y="137394"/>
                    <a:pt x="436430" y="151834"/>
                    <a:pt x="381788" y="163192"/>
                  </a:cubicBezTo>
                  <a:cubicBezTo>
                    <a:pt x="371576" y="165342"/>
                    <a:pt x="295042" y="191606"/>
                    <a:pt x="269817" y="200026"/>
                  </a:cubicBezTo>
                  <a:close/>
                </a:path>
              </a:pathLst>
            </a:custGeom>
            <a:solidFill>
              <a:srgbClr val="FEB78B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2A53583-0917-4743-B2D2-CD2BBF20A703}"/>
                </a:ext>
              </a:extLst>
            </p:cNvPr>
            <p:cNvSpPr/>
            <p:nvPr/>
          </p:nvSpPr>
          <p:spPr>
            <a:xfrm flipH="1">
              <a:off x="1699587" y="1303233"/>
              <a:ext cx="718369" cy="1064761"/>
            </a:xfrm>
            <a:custGeom>
              <a:avLst/>
              <a:gdLst>
                <a:gd name="connsiteX0" fmla="*/ 209934 w 458098"/>
                <a:gd name="connsiteY0" fmla="*/ 379588 h 678989"/>
                <a:gd name="connsiteX1" fmla="*/ 194742 w 458098"/>
                <a:gd name="connsiteY1" fmla="*/ 386324 h 678989"/>
                <a:gd name="connsiteX2" fmla="*/ 126915 w 458098"/>
                <a:gd name="connsiteY2" fmla="*/ 353396 h 678989"/>
                <a:gd name="connsiteX3" fmla="*/ 95097 w 458098"/>
                <a:gd name="connsiteY3" fmla="*/ 310112 h 678989"/>
                <a:gd name="connsiteX4" fmla="*/ 41100 w 458098"/>
                <a:gd name="connsiteY4" fmla="*/ 215412 h 678989"/>
                <a:gd name="connsiteX5" fmla="*/ 10966 w 458098"/>
                <a:gd name="connsiteY5" fmla="*/ 130206 h 678989"/>
                <a:gd name="connsiteX6" fmla="*/ 253 w 458098"/>
                <a:gd name="connsiteY6" fmla="*/ 57900 h 678989"/>
                <a:gd name="connsiteX7" fmla="*/ 9247 w 458098"/>
                <a:gd name="connsiteY7" fmla="*/ 59871 h 678989"/>
                <a:gd name="connsiteX8" fmla="*/ 39308 w 458098"/>
                <a:gd name="connsiteY8" fmla="*/ 76460 h 678989"/>
                <a:gd name="connsiteX9" fmla="*/ 52960 w 458098"/>
                <a:gd name="connsiteY9" fmla="*/ 76496 h 678989"/>
                <a:gd name="connsiteX10" fmla="*/ 115126 w 458098"/>
                <a:gd name="connsiteY10" fmla="*/ 43281 h 678989"/>
                <a:gd name="connsiteX11" fmla="*/ 152569 w 458098"/>
                <a:gd name="connsiteY11" fmla="*/ 16838 h 678989"/>
                <a:gd name="connsiteX12" fmla="*/ 163784 w 458098"/>
                <a:gd name="connsiteY12" fmla="*/ 7343 h 678989"/>
                <a:gd name="connsiteX13" fmla="*/ 197645 w 458098"/>
                <a:gd name="connsiteY13" fmla="*/ 4046 h 678989"/>
                <a:gd name="connsiteX14" fmla="*/ 199400 w 458098"/>
                <a:gd name="connsiteY14" fmla="*/ 4870 h 678989"/>
                <a:gd name="connsiteX15" fmla="*/ 275755 w 458098"/>
                <a:gd name="connsiteY15" fmla="*/ 86564 h 678989"/>
                <a:gd name="connsiteX16" fmla="*/ 304814 w 458098"/>
                <a:gd name="connsiteY16" fmla="*/ 163708 h 678989"/>
                <a:gd name="connsiteX17" fmla="*/ 309257 w 458098"/>
                <a:gd name="connsiteY17" fmla="*/ 172666 h 678989"/>
                <a:gd name="connsiteX18" fmla="*/ 312446 w 458098"/>
                <a:gd name="connsiteY18" fmla="*/ 154571 h 678989"/>
                <a:gd name="connsiteX19" fmla="*/ 319899 w 458098"/>
                <a:gd name="connsiteY19" fmla="*/ 79112 h 678989"/>
                <a:gd name="connsiteX20" fmla="*/ 357879 w 458098"/>
                <a:gd name="connsiteY20" fmla="*/ 45538 h 678989"/>
                <a:gd name="connsiteX21" fmla="*/ 367948 w 458098"/>
                <a:gd name="connsiteY21" fmla="*/ 47437 h 678989"/>
                <a:gd name="connsiteX22" fmla="*/ 389052 w 458098"/>
                <a:gd name="connsiteY22" fmla="*/ 66607 h 678989"/>
                <a:gd name="connsiteX23" fmla="*/ 392886 w 458098"/>
                <a:gd name="connsiteY23" fmla="*/ 81656 h 678989"/>
                <a:gd name="connsiteX24" fmla="*/ 375795 w 458098"/>
                <a:gd name="connsiteY24" fmla="*/ 148767 h 678989"/>
                <a:gd name="connsiteX25" fmla="*/ 386007 w 458098"/>
                <a:gd name="connsiteY25" fmla="*/ 228311 h 678989"/>
                <a:gd name="connsiteX26" fmla="*/ 409225 w 458098"/>
                <a:gd name="connsiteY26" fmla="*/ 250383 h 678989"/>
                <a:gd name="connsiteX27" fmla="*/ 445091 w 458098"/>
                <a:gd name="connsiteY27" fmla="*/ 280373 h 678989"/>
                <a:gd name="connsiteX28" fmla="*/ 445450 w 458098"/>
                <a:gd name="connsiteY28" fmla="*/ 307282 h 678989"/>
                <a:gd name="connsiteX29" fmla="*/ 377121 w 458098"/>
                <a:gd name="connsiteY29" fmla="*/ 404132 h 678989"/>
                <a:gd name="connsiteX30" fmla="*/ 307537 w 458098"/>
                <a:gd name="connsiteY30" fmla="*/ 562862 h 678989"/>
                <a:gd name="connsiteX31" fmla="*/ 267837 w 458098"/>
                <a:gd name="connsiteY31" fmla="*/ 667237 h 678989"/>
                <a:gd name="connsiteX32" fmla="*/ 261280 w 458098"/>
                <a:gd name="connsiteY32" fmla="*/ 678990 h 678989"/>
                <a:gd name="connsiteX33" fmla="*/ 240605 w 458098"/>
                <a:gd name="connsiteY33" fmla="*/ 623846 h 678989"/>
                <a:gd name="connsiteX34" fmla="*/ 237381 w 458098"/>
                <a:gd name="connsiteY34" fmla="*/ 583250 h 678989"/>
                <a:gd name="connsiteX35" fmla="*/ 233798 w 458098"/>
                <a:gd name="connsiteY35" fmla="*/ 482924 h 678989"/>
                <a:gd name="connsiteX36" fmla="*/ 268482 w 458098"/>
                <a:gd name="connsiteY36" fmla="*/ 446556 h 678989"/>
                <a:gd name="connsiteX37" fmla="*/ 278980 w 458098"/>
                <a:gd name="connsiteY37" fmla="*/ 421438 h 678989"/>
                <a:gd name="connsiteX38" fmla="*/ 281058 w 458098"/>
                <a:gd name="connsiteY38" fmla="*/ 381308 h 678989"/>
                <a:gd name="connsiteX39" fmla="*/ 273928 w 458098"/>
                <a:gd name="connsiteY39" fmla="*/ 346946 h 678989"/>
                <a:gd name="connsiteX40" fmla="*/ 264576 w 458098"/>
                <a:gd name="connsiteY40" fmla="*/ 343614 h 678989"/>
                <a:gd name="connsiteX41" fmla="*/ 235732 w 458098"/>
                <a:gd name="connsiteY41" fmla="*/ 363966 h 678989"/>
                <a:gd name="connsiteX42" fmla="*/ 209934 w 458098"/>
                <a:gd name="connsiteY42" fmla="*/ 379588 h 67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8098" h="678989">
                  <a:moveTo>
                    <a:pt x="209934" y="379588"/>
                  </a:moveTo>
                  <a:cubicBezTo>
                    <a:pt x="204882" y="381845"/>
                    <a:pt x="199794" y="384067"/>
                    <a:pt x="194742" y="386324"/>
                  </a:cubicBezTo>
                  <a:cubicBezTo>
                    <a:pt x="166436" y="398829"/>
                    <a:pt x="135335" y="383279"/>
                    <a:pt x="126915" y="353396"/>
                  </a:cubicBezTo>
                  <a:cubicBezTo>
                    <a:pt x="121898" y="335588"/>
                    <a:pt x="104449" y="324695"/>
                    <a:pt x="95097" y="310112"/>
                  </a:cubicBezTo>
                  <a:cubicBezTo>
                    <a:pt x="75426" y="279477"/>
                    <a:pt x="55253" y="248985"/>
                    <a:pt x="41100" y="215412"/>
                  </a:cubicBezTo>
                  <a:cubicBezTo>
                    <a:pt x="29419" y="187679"/>
                    <a:pt x="19817" y="159086"/>
                    <a:pt x="10966" y="130206"/>
                  </a:cubicBezTo>
                  <a:cubicBezTo>
                    <a:pt x="3621" y="106307"/>
                    <a:pt x="-1180" y="82766"/>
                    <a:pt x="253" y="57900"/>
                  </a:cubicBezTo>
                  <a:cubicBezTo>
                    <a:pt x="3836" y="55929"/>
                    <a:pt x="6631" y="58151"/>
                    <a:pt x="9247" y="59871"/>
                  </a:cubicBezTo>
                  <a:cubicBezTo>
                    <a:pt x="18813" y="66248"/>
                    <a:pt x="29527" y="70476"/>
                    <a:pt x="39308" y="76460"/>
                  </a:cubicBezTo>
                  <a:cubicBezTo>
                    <a:pt x="43931" y="79291"/>
                    <a:pt x="48553" y="80007"/>
                    <a:pt x="52960" y="76496"/>
                  </a:cubicBezTo>
                  <a:cubicBezTo>
                    <a:pt x="71628" y="61590"/>
                    <a:pt x="94309" y="54174"/>
                    <a:pt x="115126" y="43281"/>
                  </a:cubicBezTo>
                  <a:cubicBezTo>
                    <a:pt x="128849" y="36115"/>
                    <a:pt x="141964" y="28340"/>
                    <a:pt x="152569" y="16838"/>
                  </a:cubicBezTo>
                  <a:cubicBezTo>
                    <a:pt x="155902" y="13219"/>
                    <a:pt x="159879" y="10317"/>
                    <a:pt x="163784" y="7343"/>
                  </a:cubicBezTo>
                  <a:cubicBezTo>
                    <a:pt x="174426" y="-827"/>
                    <a:pt x="185605" y="-2547"/>
                    <a:pt x="197645" y="4046"/>
                  </a:cubicBezTo>
                  <a:cubicBezTo>
                    <a:pt x="198218" y="4369"/>
                    <a:pt x="198827" y="4620"/>
                    <a:pt x="199400" y="4870"/>
                  </a:cubicBezTo>
                  <a:cubicBezTo>
                    <a:pt x="250244" y="28877"/>
                    <a:pt x="254974" y="33929"/>
                    <a:pt x="275755" y="86564"/>
                  </a:cubicBezTo>
                  <a:cubicBezTo>
                    <a:pt x="285860" y="112112"/>
                    <a:pt x="294352" y="138268"/>
                    <a:pt x="304814" y="163708"/>
                  </a:cubicBezTo>
                  <a:cubicBezTo>
                    <a:pt x="306032" y="166646"/>
                    <a:pt x="306462" y="169978"/>
                    <a:pt x="309257" y="172666"/>
                  </a:cubicBezTo>
                  <a:cubicBezTo>
                    <a:pt x="315313" y="167255"/>
                    <a:pt x="314202" y="160842"/>
                    <a:pt x="312446" y="154571"/>
                  </a:cubicBezTo>
                  <a:cubicBezTo>
                    <a:pt x="304993" y="128379"/>
                    <a:pt x="309221" y="103763"/>
                    <a:pt x="319899" y="79112"/>
                  </a:cubicBezTo>
                  <a:cubicBezTo>
                    <a:pt x="327567" y="61447"/>
                    <a:pt x="342651" y="53815"/>
                    <a:pt x="357879" y="45538"/>
                  </a:cubicBezTo>
                  <a:cubicBezTo>
                    <a:pt x="361713" y="43460"/>
                    <a:pt x="364687" y="46183"/>
                    <a:pt x="367948" y="47437"/>
                  </a:cubicBezTo>
                  <a:cubicBezTo>
                    <a:pt x="378267" y="48548"/>
                    <a:pt x="387010" y="56323"/>
                    <a:pt x="389052" y="66607"/>
                  </a:cubicBezTo>
                  <a:cubicBezTo>
                    <a:pt x="390055" y="71695"/>
                    <a:pt x="391954" y="76460"/>
                    <a:pt x="392886" y="81656"/>
                  </a:cubicBezTo>
                  <a:cubicBezTo>
                    <a:pt x="397365" y="106773"/>
                    <a:pt x="387368" y="127841"/>
                    <a:pt x="375795" y="148767"/>
                  </a:cubicBezTo>
                  <a:cubicBezTo>
                    <a:pt x="362645" y="172558"/>
                    <a:pt x="367267" y="208891"/>
                    <a:pt x="386007" y="228311"/>
                  </a:cubicBezTo>
                  <a:cubicBezTo>
                    <a:pt x="393423" y="235979"/>
                    <a:pt x="401450" y="243037"/>
                    <a:pt x="409225" y="250383"/>
                  </a:cubicBezTo>
                  <a:cubicBezTo>
                    <a:pt x="419186" y="262744"/>
                    <a:pt x="433124" y="270376"/>
                    <a:pt x="445091" y="280373"/>
                  </a:cubicBezTo>
                  <a:cubicBezTo>
                    <a:pt x="461609" y="294204"/>
                    <a:pt x="463114" y="295673"/>
                    <a:pt x="445450" y="307282"/>
                  </a:cubicBezTo>
                  <a:cubicBezTo>
                    <a:pt x="409547" y="330858"/>
                    <a:pt x="394068" y="367549"/>
                    <a:pt x="377121" y="404132"/>
                  </a:cubicBezTo>
                  <a:cubicBezTo>
                    <a:pt x="352827" y="456588"/>
                    <a:pt x="328498" y="508973"/>
                    <a:pt x="307537" y="562862"/>
                  </a:cubicBezTo>
                  <a:cubicBezTo>
                    <a:pt x="294029" y="597546"/>
                    <a:pt x="281130" y="632481"/>
                    <a:pt x="267837" y="667237"/>
                  </a:cubicBezTo>
                  <a:cubicBezTo>
                    <a:pt x="266368" y="671071"/>
                    <a:pt x="265830" y="675478"/>
                    <a:pt x="261280" y="678990"/>
                  </a:cubicBezTo>
                  <a:cubicBezTo>
                    <a:pt x="254221" y="660322"/>
                    <a:pt x="247019" y="642227"/>
                    <a:pt x="240605" y="623846"/>
                  </a:cubicBezTo>
                  <a:cubicBezTo>
                    <a:pt x="237452" y="614745"/>
                    <a:pt x="235517" y="592100"/>
                    <a:pt x="237381" y="583250"/>
                  </a:cubicBezTo>
                  <a:cubicBezTo>
                    <a:pt x="241179" y="565048"/>
                    <a:pt x="227886" y="500660"/>
                    <a:pt x="233798" y="482924"/>
                  </a:cubicBezTo>
                  <a:cubicBezTo>
                    <a:pt x="242039" y="469380"/>
                    <a:pt x="257231" y="457377"/>
                    <a:pt x="268482" y="446556"/>
                  </a:cubicBezTo>
                  <a:cubicBezTo>
                    <a:pt x="275827" y="439461"/>
                    <a:pt x="279553" y="431793"/>
                    <a:pt x="278980" y="421438"/>
                  </a:cubicBezTo>
                  <a:cubicBezTo>
                    <a:pt x="278228" y="408038"/>
                    <a:pt x="280987" y="394780"/>
                    <a:pt x="281058" y="381308"/>
                  </a:cubicBezTo>
                  <a:cubicBezTo>
                    <a:pt x="281130" y="369161"/>
                    <a:pt x="277368" y="358197"/>
                    <a:pt x="273928" y="346946"/>
                  </a:cubicBezTo>
                  <a:cubicBezTo>
                    <a:pt x="272208" y="341321"/>
                    <a:pt x="269413" y="340640"/>
                    <a:pt x="264576" y="343614"/>
                  </a:cubicBezTo>
                  <a:cubicBezTo>
                    <a:pt x="254508" y="349777"/>
                    <a:pt x="244905" y="356549"/>
                    <a:pt x="235732" y="363966"/>
                  </a:cubicBezTo>
                  <a:cubicBezTo>
                    <a:pt x="227778" y="370344"/>
                    <a:pt x="220003" y="376901"/>
                    <a:pt x="209934" y="379588"/>
                  </a:cubicBezTo>
                  <a:close/>
                </a:path>
              </a:pathLst>
            </a:custGeom>
            <a:solidFill>
              <a:srgbClr val="FEB78B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3226E3F-F861-4217-A405-9AFFB675FCDE}"/>
                </a:ext>
              </a:extLst>
            </p:cNvPr>
            <p:cNvSpPr/>
            <p:nvPr/>
          </p:nvSpPr>
          <p:spPr>
            <a:xfrm flipH="1">
              <a:off x="1838158" y="983555"/>
              <a:ext cx="638279" cy="602360"/>
            </a:xfrm>
            <a:custGeom>
              <a:avLst/>
              <a:gdLst>
                <a:gd name="connsiteX0" fmla="*/ 405133 w 407025"/>
                <a:gd name="connsiteY0" fmla="*/ 251293 h 384120"/>
                <a:gd name="connsiteX1" fmla="*/ 351852 w 407025"/>
                <a:gd name="connsiteY1" fmla="*/ 308802 h 384120"/>
                <a:gd name="connsiteX2" fmla="*/ 352712 w 407025"/>
                <a:gd name="connsiteY2" fmla="*/ 354307 h 384120"/>
                <a:gd name="connsiteX3" fmla="*/ 351816 w 407025"/>
                <a:gd name="connsiteY3" fmla="*/ 377991 h 384120"/>
                <a:gd name="connsiteX4" fmla="*/ 346048 w 407025"/>
                <a:gd name="connsiteY4" fmla="*/ 384118 h 384120"/>
                <a:gd name="connsiteX5" fmla="*/ 341390 w 407025"/>
                <a:gd name="connsiteY5" fmla="*/ 377489 h 384120"/>
                <a:gd name="connsiteX6" fmla="*/ 315735 w 407025"/>
                <a:gd name="connsiteY6" fmla="*/ 308623 h 384120"/>
                <a:gd name="connsiteX7" fmla="*/ 295347 w 407025"/>
                <a:gd name="connsiteY7" fmla="*/ 258746 h 384120"/>
                <a:gd name="connsiteX8" fmla="*/ 271090 w 407025"/>
                <a:gd name="connsiteY8" fmla="*/ 231407 h 384120"/>
                <a:gd name="connsiteX9" fmla="*/ 229490 w 407025"/>
                <a:gd name="connsiteY9" fmla="*/ 209551 h 384120"/>
                <a:gd name="connsiteX10" fmla="*/ 207347 w 407025"/>
                <a:gd name="connsiteY10" fmla="*/ 211414 h 384120"/>
                <a:gd name="connsiteX11" fmla="*/ 197959 w 407025"/>
                <a:gd name="connsiteY11" fmla="*/ 218473 h 384120"/>
                <a:gd name="connsiteX12" fmla="*/ 124650 w 407025"/>
                <a:gd name="connsiteY12" fmla="*/ 264551 h 384120"/>
                <a:gd name="connsiteX13" fmla="*/ 91900 w 407025"/>
                <a:gd name="connsiteY13" fmla="*/ 284007 h 384120"/>
                <a:gd name="connsiteX14" fmla="*/ 75132 w 407025"/>
                <a:gd name="connsiteY14" fmla="*/ 284365 h 384120"/>
                <a:gd name="connsiteX15" fmla="*/ 37474 w 407025"/>
                <a:gd name="connsiteY15" fmla="*/ 261756 h 384120"/>
                <a:gd name="connsiteX16" fmla="*/ 33855 w 407025"/>
                <a:gd name="connsiteY16" fmla="*/ 262365 h 384120"/>
                <a:gd name="connsiteX17" fmla="*/ 13216 w 407025"/>
                <a:gd name="connsiteY17" fmla="*/ 255808 h 384120"/>
                <a:gd name="connsiteX18" fmla="*/ 1249 w 407025"/>
                <a:gd name="connsiteY18" fmla="*/ 232232 h 384120"/>
                <a:gd name="connsiteX19" fmla="*/ 4975 w 407025"/>
                <a:gd name="connsiteY19" fmla="*/ 225388 h 384120"/>
                <a:gd name="connsiteX20" fmla="*/ 15653 w 407025"/>
                <a:gd name="connsiteY20" fmla="*/ 224277 h 384120"/>
                <a:gd name="connsiteX21" fmla="*/ 23535 w 407025"/>
                <a:gd name="connsiteY21" fmla="*/ 213600 h 384120"/>
                <a:gd name="connsiteX22" fmla="*/ 19200 w 407025"/>
                <a:gd name="connsiteY22" fmla="*/ 201668 h 384120"/>
                <a:gd name="connsiteX23" fmla="*/ 29304 w 407025"/>
                <a:gd name="connsiteY23" fmla="*/ 178700 h 384120"/>
                <a:gd name="connsiteX24" fmla="*/ 37724 w 407025"/>
                <a:gd name="connsiteY24" fmla="*/ 167091 h 384120"/>
                <a:gd name="connsiteX25" fmla="*/ 39301 w 407025"/>
                <a:gd name="connsiteY25" fmla="*/ 152544 h 384120"/>
                <a:gd name="connsiteX26" fmla="*/ 30630 w 407025"/>
                <a:gd name="connsiteY26" fmla="*/ 127892 h 384120"/>
                <a:gd name="connsiteX27" fmla="*/ 25470 w 407025"/>
                <a:gd name="connsiteY27" fmla="*/ 118648 h 384120"/>
                <a:gd name="connsiteX28" fmla="*/ 33353 w 407025"/>
                <a:gd name="connsiteY28" fmla="*/ 106681 h 384120"/>
                <a:gd name="connsiteX29" fmla="*/ 61265 w 407025"/>
                <a:gd name="connsiteY29" fmla="*/ 101844 h 384120"/>
                <a:gd name="connsiteX30" fmla="*/ 66389 w 407025"/>
                <a:gd name="connsiteY30" fmla="*/ 92098 h 384120"/>
                <a:gd name="connsiteX31" fmla="*/ 61444 w 407025"/>
                <a:gd name="connsiteY31" fmla="*/ 86078 h 384120"/>
                <a:gd name="connsiteX32" fmla="*/ 57145 w 407025"/>
                <a:gd name="connsiteY32" fmla="*/ 53150 h 384120"/>
                <a:gd name="connsiteX33" fmla="*/ 60907 w 407025"/>
                <a:gd name="connsiteY33" fmla="*/ 49531 h 384120"/>
                <a:gd name="connsiteX34" fmla="*/ 63021 w 407025"/>
                <a:gd name="connsiteY34" fmla="*/ 54368 h 384120"/>
                <a:gd name="connsiteX35" fmla="*/ 72516 w 407025"/>
                <a:gd name="connsiteY35" fmla="*/ 72749 h 384120"/>
                <a:gd name="connsiteX36" fmla="*/ 74666 w 407025"/>
                <a:gd name="connsiteY36" fmla="*/ 66694 h 384120"/>
                <a:gd name="connsiteX37" fmla="*/ 94444 w 407025"/>
                <a:gd name="connsiteY37" fmla="*/ 37420 h 384120"/>
                <a:gd name="connsiteX38" fmla="*/ 106268 w 407025"/>
                <a:gd name="connsiteY38" fmla="*/ 23553 h 384120"/>
                <a:gd name="connsiteX39" fmla="*/ 120135 w 407025"/>
                <a:gd name="connsiteY39" fmla="*/ 16925 h 384120"/>
                <a:gd name="connsiteX40" fmla="*/ 148871 w 407025"/>
                <a:gd name="connsiteY40" fmla="*/ 22407 h 384120"/>
                <a:gd name="connsiteX41" fmla="*/ 168542 w 407025"/>
                <a:gd name="connsiteY41" fmla="*/ 15456 h 384120"/>
                <a:gd name="connsiteX42" fmla="*/ 194735 w 407025"/>
                <a:gd name="connsiteY42" fmla="*/ 729 h 384120"/>
                <a:gd name="connsiteX43" fmla="*/ 278113 w 407025"/>
                <a:gd name="connsiteY43" fmla="*/ 18465 h 384120"/>
                <a:gd name="connsiteX44" fmla="*/ 332969 w 407025"/>
                <a:gd name="connsiteY44" fmla="*/ 48599 h 384120"/>
                <a:gd name="connsiteX45" fmla="*/ 381305 w 407025"/>
                <a:gd name="connsiteY45" fmla="*/ 105964 h 384120"/>
                <a:gd name="connsiteX46" fmla="*/ 403449 w 407025"/>
                <a:gd name="connsiteY46" fmla="*/ 163437 h 384120"/>
                <a:gd name="connsiteX47" fmla="*/ 406996 w 407025"/>
                <a:gd name="connsiteY47" fmla="*/ 187586 h 384120"/>
                <a:gd name="connsiteX48" fmla="*/ 405133 w 407025"/>
                <a:gd name="connsiteY48" fmla="*/ 251293 h 38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07025" h="384120">
                  <a:moveTo>
                    <a:pt x="405133" y="251293"/>
                  </a:moveTo>
                  <a:cubicBezTo>
                    <a:pt x="372527" y="256668"/>
                    <a:pt x="359269" y="279994"/>
                    <a:pt x="351852" y="308802"/>
                  </a:cubicBezTo>
                  <a:cubicBezTo>
                    <a:pt x="347911" y="324066"/>
                    <a:pt x="348699" y="339186"/>
                    <a:pt x="352712" y="354307"/>
                  </a:cubicBezTo>
                  <a:cubicBezTo>
                    <a:pt x="354826" y="362261"/>
                    <a:pt x="356761" y="370252"/>
                    <a:pt x="351816" y="377991"/>
                  </a:cubicBezTo>
                  <a:cubicBezTo>
                    <a:pt x="350240" y="380463"/>
                    <a:pt x="348986" y="384046"/>
                    <a:pt x="346048" y="384118"/>
                  </a:cubicBezTo>
                  <a:cubicBezTo>
                    <a:pt x="342536" y="384225"/>
                    <a:pt x="342357" y="380105"/>
                    <a:pt x="341390" y="377489"/>
                  </a:cubicBezTo>
                  <a:cubicBezTo>
                    <a:pt x="332826" y="354558"/>
                    <a:pt x="324513" y="331483"/>
                    <a:pt x="315735" y="308623"/>
                  </a:cubicBezTo>
                  <a:cubicBezTo>
                    <a:pt x="309285" y="291854"/>
                    <a:pt x="302298" y="275300"/>
                    <a:pt x="295347" y="258746"/>
                  </a:cubicBezTo>
                  <a:cubicBezTo>
                    <a:pt x="290403" y="246922"/>
                    <a:pt x="282233" y="238036"/>
                    <a:pt x="271090" y="231407"/>
                  </a:cubicBezTo>
                  <a:cubicBezTo>
                    <a:pt x="257582" y="223381"/>
                    <a:pt x="243393" y="216753"/>
                    <a:pt x="229490" y="209551"/>
                  </a:cubicBezTo>
                  <a:cubicBezTo>
                    <a:pt x="221679" y="205502"/>
                    <a:pt x="214334" y="206577"/>
                    <a:pt x="207347" y="211414"/>
                  </a:cubicBezTo>
                  <a:cubicBezTo>
                    <a:pt x="204122" y="213635"/>
                    <a:pt x="200539" y="215606"/>
                    <a:pt x="197959" y="218473"/>
                  </a:cubicBezTo>
                  <a:cubicBezTo>
                    <a:pt x="177679" y="240508"/>
                    <a:pt x="151308" y="252834"/>
                    <a:pt x="124650" y="264551"/>
                  </a:cubicBezTo>
                  <a:cubicBezTo>
                    <a:pt x="112861" y="269710"/>
                    <a:pt x="102112" y="276339"/>
                    <a:pt x="91900" y="284007"/>
                  </a:cubicBezTo>
                  <a:cubicBezTo>
                    <a:pt x="86239" y="288271"/>
                    <a:pt x="81545" y="288378"/>
                    <a:pt x="75132" y="284365"/>
                  </a:cubicBezTo>
                  <a:cubicBezTo>
                    <a:pt x="62734" y="276626"/>
                    <a:pt x="49083" y="270893"/>
                    <a:pt x="37474" y="261756"/>
                  </a:cubicBezTo>
                  <a:cubicBezTo>
                    <a:pt x="36255" y="261935"/>
                    <a:pt x="34894" y="261864"/>
                    <a:pt x="33855" y="262365"/>
                  </a:cubicBezTo>
                  <a:cubicBezTo>
                    <a:pt x="21851" y="268277"/>
                    <a:pt x="19773" y="267776"/>
                    <a:pt x="13216" y="255808"/>
                  </a:cubicBezTo>
                  <a:cubicBezTo>
                    <a:pt x="8988" y="248069"/>
                    <a:pt x="5477" y="239971"/>
                    <a:pt x="1249" y="232232"/>
                  </a:cubicBezTo>
                  <a:cubicBezTo>
                    <a:pt x="-1367" y="227430"/>
                    <a:pt x="245" y="225818"/>
                    <a:pt x="4975" y="225388"/>
                  </a:cubicBezTo>
                  <a:cubicBezTo>
                    <a:pt x="8558" y="225065"/>
                    <a:pt x="12177" y="223919"/>
                    <a:pt x="15653" y="224277"/>
                  </a:cubicBezTo>
                  <a:cubicBezTo>
                    <a:pt x="24754" y="225209"/>
                    <a:pt x="25649" y="220551"/>
                    <a:pt x="23535" y="213600"/>
                  </a:cubicBezTo>
                  <a:cubicBezTo>
                    <a:pt x="22317" y="209551"/>
                    <a:pt x="20812" y="205573"/>
                    <a:pt x="19200" y="201668"/>
                  </a:cubicBezTo>
                  <a:cubicBezTo>
                    <a:pt x="14614" y="190704"/>
                    <a:pt x="17982" y="181997"/>
                    <a:pt x="29304" y="178700"/>
                  </a:cubicBezTo>
                  <a:cubicBezTo>
                    <a:pt x="35825" y="176801"/>
                    <a:pt x="38298" y="173935"/>
                    <a:pt x="37724" y="167091"/>
                  </a:cubicBezTo>
                  <a:cubicBezTo>
                    <a:pt x="37330" y="162326"/>
                    <a:pt x="38799" y="157417"/>
                    <a:pt x="39301" y="152544"/>
                  </a:cubicBezTo>
                  <a:cubicBezTo>
                    <a:pt x="40304" y="142977"/>
                    <a:pt x="38728" y="134342"/>
                    <a:pt x="30630" y="127892"/>
                  </a:cubicBezTo>
                  <a:cubicBezTo>
                    <a:pt x="27763" y="125599"/>
                    <a:pt x="26223" y="122303"/>
                    <a:pt x="25470" y="118648"/>
                  </a:cubicBezTo>
                  <a:cubicBezTo>
                    <a:pt x="24073" y="111948"/>
                    <a:pt x="25076" y="107397"/>
                    <a:pt x="33353" y="106681"/>
                  </a:cubicBezTo>
                  <a:cubicBezTo>
                    <a:pt x="42741" y="105857"/>
                    <a:pt x="51627" y="101879"/>
                    <a:pt x="61265" y="101844"/>
                  </a:cubicBezTo>
                  <a:cubicBezTo>
                    <a:pt x="68646" y="101844"/>
                    <a:pt x="69470" y="97687"/>
                    <a:pt x="66389" y="92098"/>
                  </a:cubicBezTo>
                  <a:cubicBezTo>
                    <a:pt x="65135" y="89840"/>
                    <a:pt x="63164" y="88013"/>
                    <a:pt x="61444" y="86078"/>
                  </a:cubicBezTo>
                  <a:cubicBezTo>
                    <a:pt x="49262" y="72462"/>
                    <a:pt x="48904" y="69668"/>
                    <a:pt x="57145" y="53150"/>
                  </a:cubicBezTo>
                  <a:cubicBezTo>
                    <a:pt x="58005" y="51430"/>
                    <a:pt x="58470" y="49029"/>
                    <a:pt x="60907" y="49531"/>
                  </a:cubicBezTo>
                  <a:cubicBezTo>
                    <a:pt x="63415" y="50032"/>
                    <a:pt x="62949" y="52505"/>
                    <a:pt x="63021" y="54368"/>
                  </a:cubicBezTo>
                  <a:cubicBezTo>
                    <a:pt x="63200" y="62107"/>
                    <a:pt x="67213" y="67733"/>
                    <a:pt x="72516" y="72749"/>
                  </a:cubicBezTo>
                  <a:cubicBezTo>
                    <a:pt x="75741" y="71316"/>
                    <a:pt x="74630" y="68521"/>
                    <a:pt x="74666" y="66694"/>
                  </a:cubicBezTo>
                  <a:cubicBezTo>
                    <a:pt x="74917" y="52540"/>
                    <a:pt x="80255" y="42293"/>
                    <a:pt x="94444" y="37420"/>
                  </a:cubicBezTo>
                  <a:cubicBezTo>
                    <a:pt x="100715" y="35270"/>
                    <a:pt x="103545" y="29143"/>
                    <a:pt x="106268" y="23553"/>
                  </a:cubicBezTo>
                  <a:cubicBezTo>
                    <a:pt x="109242" y="17462"/>
                    <a:pt x="112718" y="15348"/>
                    <a:pt x="120135" y="16925"/>
                  </a:cubicBezTo>
                  <a:cubicBezTo>
                    <a:pt x="129630" y="18931"/>
                    <a:pt x="139304" y="20221"/>
                    <a:pt x="148871" y="22407"/>
                  </a:cubicBezTo>
                  <a:cubicBezTo>
                    <a:pt x="156467" y="24127"/>
                    <a:pt x="163634" y="22693"/>
                    <a:pt x="168542" y="15456"/>
                  </a:cubicBezTo>
                  <a:cubicBezTo>
                    <a:pt x="174777" y="6211"/>
                    <a:pt x="183484" y="1661"/>
                    <a:pt x="194735" y="729"/>
                  </a:cubicBezTo>
                  <a:cubicBezTo>
                    <a:pt x="224367" y="-1671"/>
                    <a:pt x="252709" y="1267"/>
                    <a:pt x="278113" y="18465"/>
                  </a:cubicBezTo>
                  <a:cubicBezTo>
                    <a:pt x="295455" y="30182"/>
                    <a:pt x="315090" y="37707"/>
                    <a:pt x="332969" y="48599"/>
                  </a:cubicBezTo>
                  <a:cubicBezTo>
                    <a:pt x="355865" y="62537"/>
                    <a:pt x="370054" y="82961"/>
                    <a:pt x="381305" y="105964"/>
                  </a:cubicBezTo>
                  <a:cubicBezTo>
                    <a:pt x="390334" y="124417"/>
                    <a:pt x="397286" y="143837"/>
                    <a:pt x="403449" y="163437"/>
                  </a:cubicBezTo>
                  <a:cubicBezTo>
                    <a:pt x="405921" y="171248"/>
                    <a:pt x="407247" y="179310"/>
                    <a:pt x="406996" y="187586"/>
                  </a:cubicBezTo>
                  <a:cubicBezTo>
                    <a:pt x="406351" y="208834"/>
                    <a:pt x="405778" y="230046"/>
                    <a:pt x="405133" y="251293"/>
                  </a:cubicBezTo>
                  <a:close/>
                </a:path>
              </a:pathLst>
            </a:custGeom>
            <a:solidFill>
              <a:srgbClr val="36291F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CD5E0EDC-8A4B-4CC7-918E-2C12A123F6B9}"/>
                </a:ext>
              </a:extLst>
            </p:cNvPr>
            <p:cNvSpPr/>
            <p:nvPr/>
          </p:nvSpPr>
          <p:spPr>
            <a:xfrm flipH="1">
              <a:off x="1976819" y="1828604"/>
              <a:ext cx="117546" cy="229624"/>
            </a:xfrm>
            <a:custGeom>
              <a:avLst/>
              <a:gdLst>
                <a:gd name="connsiteX0" fmla="*/ 0 w 74958"/>
                <a:gd name="connsiteY0" fmla="*/ 44563 h 146429"/>
                <a:gd name="connsiteX1" fmla="*/ 58619 w 74958"/>
                <a:gd name="connsiteY1" fmla="*/ 1065 h 146429"/>
                <a:gd name="connsiteX2" fmla="*/ 65176 w 74958"/>
                <a:gd name="connsiteY2" fmla="*/ 3716 h 146429"/>
                <a:gd name="connsiteX3" fmla="*/ 73775 w 74958"/>
                <a:gd name="connsiteY3" fmla="*/ 69609 h 146429"/>
                <a:gd name="connsiteX4" fmla="*/ 72772 w 74958"/>
                <a:gd name="connsiteY4" fmla="*/ 80215 h 146429"/>
                <a:gd name="connsiteX5" fmla="*/ 56863 w 74958"/>
                <a:gd name="connsiteY5" fmla="*/ 118482 h 146429"/>
                <a:gd name="connsiteX6" fmla="*/ 27231 w 74958"/>
                <a:gd name="connsiteY6" fmla="*/ 146430 h 146429"/>
                <a:gd name="connsiteX7" fmla="*/ 37371 w 74958"/>
                <a:gd name="connsiteY7" fmla="*/ 101677 h 146429"/>
                <a:gd name="connsiteX8" fmla="*/ 37945 w 74958"/>
                <a:gd name="connsiteY8" fmla="*/ 70755 h 146429"/>
                <a:gd name="connsiteX9" fmla="*/ 0 w 74958"/>
                <a:gd name="connsiteY9" fmla="*/ 44563 h 1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958" h="146429">
                  <a:moveTo>
                    <a:pt x="0" y="44563"/>
                  </a:moveTo>
                  <a:cubicBezTo>
                    <a:pt x="18560" y="28762"/>
                    <a:pt x="38124" y="14286"/>
                    <a:pt x="58619" y="1065"/>
                  </a:cubicBezTo>
                  <a:cubicBezTo>
                    <a:pt x="62059" y="-1157"/>
                    <a:pt x="63743" y="276"/>
                    <a:pt x="65176" y="3716"/>
                  </a:cubicBezTo>
                  <a:cubicBezTo>
                    <a:pt x="74098" y="24928"/>
                    <a:pt x="76785" y="46892"/>
                    <a:pt x="73775" y="69609"/>
                  </a:cubicBezTo>
                  <a:cubicBezTo>
                    <a:pt x="73310" y="73156"/>
                    <a:pt x="72270" y="76811"/>
                    <a:pt x="72772" y="80215"/>
                  </a:cubicBezTo>
                  <a:cubicBezTo>
                    <a:pt x="75065" y="96267"/>
                    <a:pt x="69655" y="108664"/>
                    <a:pt x="56863" y="118482"/>
                  </a:cubicBezTo>
                  <a:cubicBezTo>
                    <a:pt x="46078" y="126759"/>
                    <a:pt x="39485" y="139586"/>
                    <a:pt x="27231" y="146430"/>
                  </a:cubicBezTo>
                  <a:cubicBezTo>
                    <a:pt x="30564" y="131488"/>
                    <a:pt x="33573" y="116511"/>
                    <a:pt x="37371" y="101677"/>
                  </a:cubicBezTo>
                  <a:cubicBezTo>
                    <a:pt x="40023" y="91286"/>
                    <a:pt x="40883" y="80931"/>
                    <a:pt x="37945" y="70755"/>
                  </a:cubicBezTo>
                  <a:cubicBezTo>
                    <a:pt x="32498" y="52016"/>
                    <a:pt x="15945" y="48576"/>
                    <a:pt x="0" y="44563"/>
                  </a:cubicBezTo>
                  <a:close/>
                </a:path>
              </a:pathLst>
            </a:custGeom>
            <a:solidFill>
              <a:srgbClr val="E3A67D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D5474AA-21DC-4F05-9242-2F2D40B2FC40}"/>
                </a:ext>
              </a:extLst>
            </p:cNvPr>
            <p:cNvSpPr/>
            <p:nvPr/>
          </p:nvSpPr>
          <p:spPr>
            <a:xfrm flipH="1">
              <a:off x="2239724" y="3165379"/>
              <a:ext cx="1334184" cy="693232"/>
            </a:xfrm>
            <a:custGeom>
              <a:avLst/>
              <a:gdLst>
                <a:gd name="connsiteX0" fmla="*/ 13219 w 850798"/>
                <a:gd name="connsiteY0" fmla="*/ 61 h 442068"/>
                <a:gd name="connsiteX1" fmla="*/ 623022 w 850798"/>
                <a:gd name="connsiteY1" fmla="*/ 57963 h 442068"/>
                <a:gd name="connsiteX2" fmla="*/ 634273 w 850798"/>
                <a:gd name="connsiteY2" fmla="*/ 65093 h 442068"/>
                <a:gd name="connsiteX3" fmla="*/ 850798 w 850798"/>
                <a:gd name="connsiteY3" fmla="*/ 428345 h 442068"/>
                <a:gd name="connsiteX4" fmla="*/ 831091 w 850798"/>
                <a:gd name="connsiteY4" fmla="*/ 442068 h 442068"/>
                <a:gd name="connsiteX5" fmla="*/ 242357 w 850798"/>
                <a:gd name="connsiteY5" fmla="*/ 382840 h 442068"/>
                <a:gd name="connsiteX6" fmla="*/ 216738 w 850798"/>
                <a:gd name="connsiteY6" fmla="*/ 366824 h 442068"/>
                <a:gd name="connsiteX7" fmla="*/ 1825 w 850798"/>
                <a:gd name="connsiteY7" fmla="*/ 18370 h 442068"/>
                <a:gd name="connsiteX8" fmla="*/ 13219 w 850798"/>
                <a:gd name="connsiteY8" fmla="*/ 61 h 44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798" h="442068">
                  <a:moveTo>
                    <a:pt x="13219" y="61"/>
                  </a:moveTo>
                  <a:lnTo>
                    <a:pt x="623022" y="57963"/>
                  </a:lnTo>
                  <a:cubicBezTo>
                    <a:pt x="627680" y="58393"/>
                    <a:pt x="631872" y="61044"/>
                    <a:pt x="634273" y="65093"/>
                  </a:cubicBezTo>
                  <a:lnTo>
                    <a:pt x="850798" y="428345"/>
                  </a:lnTo>
                  <a:lnTo>
                    <a:pt x="831091" y="442068"/>
                  </a:lnTo>
                  <a:lnTo>
                    <a:pt x="242357" y="382840"/>
                  </a:lnTo>
                  <a:cubicBezTo>
                    <a:pt x="231787" y="381765"/>
                    <a:pt x="222327" y="375853"/>
                    <a:pt x="216738" y="366824"/>
                  </a:cubicBezTo>
                  <a:lnTo>
                    <a:pt x="1825" y="18370"/>
                  </a:lnTo>
                  <a:cubicBezTo>
                    <a:pt x="-3406" y="9914"/>
                    <a:pt x="3294" y="-907"/>
                    <a:pt x="13219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2236BE1-E53E-48EB-BF52-AAF3E717ECD2}"/>
                </a:ext>
              </a:extLst>
            </p:cNvPr>
            <p:cNvSpPr/>
            <p:nvPr/>
          </p:nvSpPr>
          <p:spPr>
            <a:xfrm>
              <a:off x="1421707" y="2405783"/>
              <a:ext cx="177532" cy="703899"/>
            </a:xfrm>
            <a:custGeom>
              <a:avLst/>
              <a:gdLst>
                <a:gd name="connsiteX0" fmla="*/ 0 w 130629"/>
                <a:gd name="connsiteY0" fmla="*/ 0 h 557348"/>
                <a:gd name="connsiteX1" fmla="*/ 43543 w 130629"/>
                <a:gd name="connsiteY1" fmla="*/ 557348 h 557348"/>
                <a:gd name="connsiteX2" fmla="*/ 130629 w 130629"/>
                <a:gd name="connsiteY2" fmla="*/ 383177 h 557348"/>
                <a:gd name="connsiteX3" fmla="*/ 0 w 130629"/>
                <a:gd name="connsiteY3" fmla="*/ 0 h 557348"/>
                <a:gd name="connsiteX0" fmla="*/ 3452 w 134081"/>
                <a:gd name="connsiteY0" fmla="*/ 0 h 557348"/>
                <a:gd name="connsiteX1" fmla="*/ 46995 w 134081"/>
                <a:gd name="connsiteY1" fmla="*/ 557348 h 557348"/>
                <a:gd name="connsiteX2" fmla="*/ 134081 w 134081"/>
                <a:gd name="connsiteY2" fmla="*/ 383177 h 557348"/>
                <a:gd name="connsiteX3" fmla="*/ 3452 w 134081"/>
                <a:gd name="connsiteY3" fmla="*/ 0 h 557348"/>
                <a:gd name="connsiteX0" fmla="*/ 3667 w 134296"/>
                <a:gd name="connsiteY0" fmla="*/ 0 h 581232"/>
                <a:gd name="connsiteX1" fmla="*/ 43798 w 134296"/>
                <a:gd name="connsiteY1" fmla="*/ 581232 h 581232"/>
                <a:gd name="connsiteX2" fmla="*/ 134296 w 134296"/>
                <a:gd name="connsiteY2" fmla="*/ 383177 h 581232"/>
                <a:gd name="connsiteX3" fmla="*/ 3667 w 134296"/>
                <a:gd name="connsiteY3" fmla="*/ 0 h 581232"/>
                <a:gd name="connsiteX0" fmla="*/ 5960 w 136589"/>
                <a:gd name="connsiteY0" fmla="*/ 0 h 581232"/>
                <a:gd name="connsiteX1" fmla="*/ 46091 w 136589"/>
                <a:gd name="connsiteY1" fmla="*/ 581232 h 581232"/>
                <a:gd name="connsiteX2" fmla="*/ 136589 w 136589"/>
                <a:gd name="connsiteY2" fmla="*/ 383177 h 581232"/>
                <a:gd name="connsiteX3" fmla="*/ 5960 w 136589"/>
                <a:gd name="connsiteY3" fmla="*/ 0 h 581232"/>
                <a:gd name="connsiteX0" fmla="*/ 5960 w 157060"/>
                <a:gd name="connsiteY0" fmla="*/ 0 h 690252"/>
                <a:gd name="connsiteX1" fmla="*/ 46091 w 157060"/>
                <a:gd name="connsiteY1" fmla="*/ 581232 h 690252"/>
                <a:gd name="connsiteX2" fmla="*/ 157060 w 157060"/>
                <a:gd name="connsiteY2" fmla="*/ 690252 h 690252"/>
                <a:gd name="connsiteX3" fmla="*/ 5960 w 157060"/>
                <a:gd name="connsiteY3" fmla="*/ 0 h 690252"/>
                <a:gd name="connsiteX0" fmla="*/ 5960 w 157060"/>
                <a:gd name="connsiteY0" fmla="*/ 0 h 690252"/>
                <a:gd name="connsiteX1" fmla="*/ 46091 w 157060"/>
                <a:gd name="connsiteY1" fmla="*/ 581232 h 690252"/>
                <a:gd name="connsiteX2" fmla="*/ 157060 w 157060"/>
                <a:gd name="connsiteY2" fmla="*/ 690252 h 690252"/>
                <a:gd name="connsiteX3" fmla="*/ 5960 w 157060"/>
                <a:gd name="connsiteY3" fmla="*/ 0 h 690252"/>
                <a:gd name="connsiteX0" fmla="*/ 5960 w 167296"/>
                <a:gd name="connsiteY0" fmla="*/ 0 h 720959"/>
                <a:gd name="connsiteX1" fmla="*/ 46091 w 167296"/>
                <a:gd name="connsiteY1" fmla="*/ 581232 h 720959"/>
                <a:gd name="connsiteX2" fmla="*/ 167296 w 167296"/>
                <a:gd name="connsiteY2" fmla="*/ 720959 h 720959"/>
                <a:gd name="connsiteX3" fmla="*/ 5960 w 167296"/>
                <a:gd name="connsiteY3" fmla="*/ 0 h 720959"/>
                <a:gd name="connsiteX0" fmla="*/ 5960 w 167296"/>
                <a:gd name="connsiteY0" fmla="*/ 0 h 720959"/>
                <a:gd name="connsiteX1" fmla="*/ 46091 w 167296"/>
                <a:gd name="connsiteY1" fmla="*/ 581232 h 720959"/>
                <a:gd name="connsiteX2" fmla="*/ 167296 w 167296"/>
                <a:gd name="connsiteY2" fmla="*/ 720959 h 720959"/>
                <a:gd name="connsiteX3" fmla="*/ 5960 w 167296"/>
                <a:gd name="connsiteY3" fmla="*/ 0 h 720959"/>
                <a:gd name="connsiteX0" fmla="*/ 5960 w 167296"/>
                <a:gd name="connsiteY0" fmla="*/ 0 h 720959"/>
                <a:gd name="connsiteX1" fmla="*/ 46091 w 167296"/>
                <a:gd name="connsiteY1" fmla="*/ 581232 h 720959"/>
                <a:gd name="connsiteX2" fmla="*/ 167296 w 167296"/>
                <a:gd name="connsiteY2" fmla="*/ 720959 h 720959"/>
                <a:gd name="connsiteX3" fmla="*/ 5960 w 167296"/>
                <a:gd name="connsiteY3" fmla="*/ 0 h 72095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32" h="703899">
                  <a:moveTo>
                    <a:pt x="5960" y="0"/>
                  </a:moveTo>
                  <a:cubicBezTo>
                    <a:pt x="-10233" y="260845"/>
                    <a:pt x="7693" y="446628"/>
                    <a:pt x="46091" y="581232"/>
                  </a:cubicBezTo>
                  <a:cubicBezTo>
                    <a:pt x="62609" y="638044"/>
                    <a:pt x="126895" y="684619"/>
                    <a:pt x="177532" y="703899"/>
                  </a:cubicBezTo>
                  <a:cubicBezTo>
                    <a:pt x="-43432" y="528406"/>
                    <a:pt x="56327" y="230084"/>
                    <a:pt x="596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Group 71">
            <a:extLst>
              <a:ext uri="{FF2B5EF4-FFF2-40B4-BE49-F238E27FC236}">
                <a16:creationId xmlns:a16="http://schemas.microsoft.com/office/drawing/2014/main" id="{D21A844D-6A5F-4EE9-9EC5-C5754F5DFE02}"/>
              </a:ext>
            </a:extLst>
          </p:cNvPr>
          <p:cNvGrpSpPr/>
          <p:nvPr/>
        </p:nvGrpSpPr>
        <p:grpSpPr>
          <a:xfrm>
            <a:off x="2919774" y="1371302"/>
            <a:ext cx="2492494" cy="2681532"/>
            <a:chOff x="7324666" y="1749780"/>
            <a:chExt cx="4275973" cy="4600276"/>
          </a:xfrm>
        </p:grpSpPr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id="{7ED3C82D-05DF-415C-B1B1-C47D97DE292B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8">
              <a:extLst>
                <a:ext uri="{FF2B5EF4-FFF2-40B4-BE49-F238E27FC236}">
                  <a16:creationId xmlns:a16="http://schemas.microsoft.com/office/drawing/2014/main" id="{95541E53-2DC1-41FC-B700-C9C7C16F0141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9">
              <a:extLst>
                <a:ext uri="{FF2B5EF4-FFF2-40B4-BE49-F238E27FC236}">
                  <a16:creationId xmlns:a16="http://schemas.microsoft.com/office/drawing/2014/main" id="{F6655B04-1BF8-4DB5-A1B8-D9A6FE8A94BC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28452CB-FFCC-4F4A-A618-C68220F357F9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82" name="Freeform: Shape 39">
                <a:extLst>
                  <a:ext uri="{FF2B5EF4-FFF2-40B4-BE49-F238E27FC236}">
                    <a16:creationId xmlns:a16="http://schemas.microsoft.com/office/drawing/2014/main" id="{89B280B3-E300-48E7-A803-F774DF109557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42">
                <a:extLst>
                  <a:ext uri="{FF2B5EF4-FFF2-40B4-BE49-F238E27FC236}">
                    <a16:creationId xmlns:a16="http://schemas.microsoft.com/office/drawing/2014/main" id="{6240BF78-B595-4CF2-8CDB-93BA7DE4B20F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43">
                <a:extLst>
                  <a:ext uri="{FF2B5EF4-FFF2-40B4-BE49-F238E27FC236}">
                    <a16:creationId xmlns:a16="http://schemas.microsoft.com/office/drawing/2014/main" id="{F44602DE-5FC6-46D8-98FF-445A92885DCD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47">
                <a:extLst>
                  <a:ext uri="{FF2B5EF4-FFF2-40B4-BE49-F238E27FC236}">
                    <a16:creationId xmlns:a16="http://schemas.microsoft.com/office/drawing/2014/main" id="{5E0CFC9C-72DA-4C59-853B-E0969D29CB95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50">
                <a:extLst>
                  <a:ext uri="{FF2B5EF4-FFF2-40B4-BE49-F238E27FC236}">
                    <a16:creationId xmlns:a16="http://schemas.microsoft.com/office/drawing/2014/main" id="{C5AA9F48-AA34-4389-830C-10D77501B45F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67">
                <a:extLst>
                  <a:ext uri="{FF2B5EF4-FFF2-40B4-BE49-F238E27FC236}">
                    <a16:creationId xmlns:a16="http://schemas.microsoft.com/office/drawing/2014/main" id="{742A7166-8767-486C-B45C-3B273D096807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56">
                <a:extLst>
                  <a:ext uri="{FF2B5EF4-FFF2-40B4-BE49-F238E27FC236}">
                    <a16:creationId xmlns:a16="http://schemas.microsoft.com/office/drawing/2014/main" id="{EA5C5DA4-7181-43DA-AC96-ECA51DF969E6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57">
                <a:extLst>
                  <a:ext uri="{FF2B5EF4-FFF2-40B4-BE49-F238E27FC236}">
                    <a16:creationId xmlns:a16="http://schemas.microsoft.com/office/drawing/2014/main" id="{A6954AD7-B7BF-4D6E-AA4E-D2C619CEC738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58">
                <a:extLst>
                  <a:ext uri="{FF2B5EF4-FFF2-40B4-BE49-F238E27FC236}">
                    <a16:creationId xmlns:a16="http://schemas.microsoft.com/office/drawing/2014/main" id="{DC521A1C-92F3-4543-87A8-A882BEFFB3E2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59">
                <a:extLst>
                  <a:ext uri="{FF2B5EF4-FFF2-40B4-BE49-F238E27FC236}">
                    <a16:creationId xmlns:a16="http://schemas.microsoft.com/office/drawing/2014/main" id="{246D8D65-177A-4260-8ABC-B3C15C086A33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68">
                <a:extLst>
                  <a:ext uri="{FF2B5EF4-FFF2-40B4-BE49-F238E27FC236}">
                    <a16:creationId xmlns:a16="http://schemas.microsoft.com/office/drawing/2014/main" id="{D4F6152C-4444-4C94-840D-C790990EA7F5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59CEFE-6237-4742-8811-AFC39B5DE886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72" name="Freeform: Shape 44">
                <a:extLst>
                  <a:ext uri="{FF2B5EF4-FFF2-40B4-BE49-F238E27FC236}">
                    <a16:creationId xmlns:a16="http://schemas.microsoft.com/office/drawing/2014/main" id="{F986F282-9406-4117-9604-6A39C8602B4C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45">
                <a:extLst>
                  <a:ext uri="{FF2B5EF4-FFF2-40B4-BE49-F238E27FC236}">
                    <a16:creationId xmlns:a16="http://schemas.microsoft.com/office/drawing/2014/main" id="{B45AF0CF-ED25-4A99-8A79-E4DBC73D0C77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46">
                <a:extLst>
                  <a:ext uri="{FF2B5EF4-FFF2-40B4-BE49-F238E27FC236}">
                    <a16:creationId xmlns:a16="http://schemas.microsoft.com/office/drawing/2014/main" id="{029D8D7F-804B-4C08-B324-FD1524EF2A64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51">
                <a:extLst>
                  <a:ext uri="{FF2B5EF4-FFF2-40B4-BE49-F238E27FC236}">
                    <a16:creationId xmlns:a16="http://schemas.microsoft.com/office/drawing/2014/main" id="{A1870FF7-BD7E-42E7-81C2-1AB95CDCE7EC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52">
                <a:extLst>
                  <a:ext uri="{FF2B5EF4-FFF2-40B4-BE49-F238E27FC236}">
                    <a16:creationId xmlns:a16="http://schemas.microsoft.com/office/drawing/2014/main" id="{FBD3BD5A-904B-4F46-9F9E-86E00EE171CD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62">
                <a:extLst>
                  <a:ext uri="{FF2B5EF4-FFF2-40B4-BE49-F238E27FC236}">
                    <a16:creationId xmlns:a16="http://schemas.microsoft.com/office/drawing/2014/main" id="{D9C9D941-ED5F-49BD-B70F-0DAF4422067F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63">
                <a:extLst>
                  <a:ext uri="{FF2B5EF4-FFF2-40B4-BE49-F238E27FC236}">
                    <a16:creationId xmlns:a16="http://schemas.microsoft.com/office/drawing/2014/main" id="{0CA34DAB-90FC-476A-8EE8-7459CEE4613A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64">
                <a:extLst>
                  <a:ext uri="{FF2B5EF4-FFF2-40B4-BE49-F238E27FC236}">
                    <a16:creationId xmlns:a16="http://schemas.microsoft.com/office/drawing/2014/main" id="{2E17293B-BCEE-4B8A-AF65-249B5774B1C4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65">
                <a:extLst>
                  <a:ext uri="{FF2B5EF4-FFF2-40B4-BE49-F238E27FC236}">
                    <a16:creationId xmlns:a16="http://schemas.microsoft.com/office/drawing/2014/main" id="{EF771314-1692-41AC-B77F-7F0236A99E9B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6">
                <a:extLst>
                  <a:ext uri="{FF2B5EF4-FFF2-40B4-BE49-F238E27FC236}">
                    <a16:creationId xmlns:a16="http://schemas.microsoft.com/office/drawing/2014/main" id="{20D351F8-5AA5-4168-9E97-9958814BF017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D01959F-905E-478D-8CA8-9080E54516CA}"/>
              </a:ext>
            </a:extLst>
          </p:cNvPr>
          <p:cNvGrpSpPr/>
          <p:nvPr/>
        </p:nvGrpSpPr>
        <p:grpSpPr>
          <a:xfrm>
            <a:off x="10024346" y="1335576"/>
            <a:ext cx="1761888" cy="2731054"/>
            <a:chOff x="5215056" y="3227635"/>
            <a:chExt cx="1761888" cy="2731054"/>
          </a:xfrm>
        </p:grpSpPr>
        <p:sp>
          <p:nvSpPr>
            <p:cNvPr id="93" name="Freeform: Shape 2">
              <a:extLst>
                <a:ext uri="{FF2B5EF4-FFF2-40B4-BE49-F238E27FC236}">
                  <a16:creationId xmlns:a16="http://schemas.microsoft.com/office/drawing/2014/main" id="{BC07995B-317E-47D5-8AA5-B5E4E5EEC77F}"/>
                </a:ext>
              </a:extLst>
            </p:cNvPr>
            <p:cNvSpPr/>
            <p:nvPr/>
          </p:nvSpPr>
          <p:spPr>
            <a:xfrm flipH="1">
              <a:off x="5215056" y="3227635"/>
              <a:ext cx="1761888" cy="1943704"/>
            </a:xfrm>
            <a:custGeom>
              <a:avLst/>
              <a:gdLst>
                <a:gd name="connsiteX0" fmla="*/ 882596 w 1761888"/>
                <a:gd name="connsiteY0" fmla="*/ 0 h 1943704"/>
                <a:gd name="connsiteX1" fmla="*/ 880946 w 1761888"/>
                <a:gd name="connsiteY1" fmla="*/ 128 h 1943704"/>
                <a:gd name="connsiteX2" fmla="*/ 879294 w 1761888"/>
                <a:gd name="connsiteY2" fmla="*/ 0 h 1943704"/>
                <a:gd name="connsiteX3" fmla="*/ 0 w 1761888"/>
                <a:gd name="connsiteY3" fmla="*/ 879294 h 1943704"/>
                <a:gd name="connsiteX4" fmla="*/ 419247 w 1761888"/>
                <a:gd name="connsiteY4" fmla="*/ 1680284 h 1943704"/>
                <a:gd name="connsiteX5" fmla="*/ 461792 w 1761888"/>
                <a:gd name="connsiteY5" fmla="*/ 1859546 h 1943704"/>
                <a:gd name="connsiteX6" fmla="*/ 574313 w 1761888"/>
                <a:gd name="connsiteY6" fmla="*/ 1943704 h 1943704"/>
                <a:gd name="connsiteX7" fmla="*/ 880946 w 1761888"/>
                <a:gd name="connsiteY7" fmla="*/ 1942606 h 1943704"/>
                <a:gd name="connsiteX8" fmla="*/ 1187574 w 1761888"/>
                <a:gd name="connsiteY8" fmla="*/ 1943704 h 1943704"/>
                <a:gd name="connsiteX9" fmla="*/ 1300096 w 1761888"/>
                <a:gd name="connsiteY9" fmla="*/ 1859546 h 1943704"/>
                <a:gd name="connsiteX10" fmla="*/ 1342641 w 1761888"/>
                <a:gd name="connsiteY10" fmla="*/ 1680284 h 1943704"/>
                <a:gd name="connsiteX11" fmla="*/ 1761888 w 1761888"/>
                <a:gd name="connsiteY11" fmla="*/ 879294 h 1943704"/>
                <a:gd name="connsiteX12" fmla="*/ 882596 w 1761888"/>
                <a:gd name="connsiteY12" fmla="*/ 0 h 194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1888" h="1943704">
                  <a:moveTo>
                    <a:pt x="882596" y="0"/>
                  </a:moveTo>
                  <a:lnTo>
                    <a:pt x="880946" y="128"/>
                  </a:lnTo>
                  <a:lnTo>
                    <a:pt x="879294" y="0"/>
                  </a:lnTo>
                  <a:cubicBezTo>
                    <a:pt x="393674" y="0"/>
                    <a:pt x="0" y="393673"/>
                    <a:pt x="0" y="879294"/>
                  </a:cubicBezTo>
                  <a:cubicBezTo>
                    <a:pt x="0" y="1207915"/>
                    <a:pt x="234636" y="1532245"/>
                    <a:pt x="419247" y="1680284"/>
                  </a:cubicBezTo>
                  <a:cubicBezTo>
                    <a:pt x="474247" y="1743648"/>
                    <a:pt x="449974" y="1776943"/>
                    <a:pt x="461792" y="1859546"/>
                  </a:cubicBezTo>
                  <a:cubicBezTo>
                    <a:pt x="492519" y="1923313"/>
                    <a:pt x="520003" y="1943704"/>
                    <a:pt x="574313" y="1943704"/>
                  </a:cubicBezTo>
                  <a:lnTo>
                    <a:pt x="880946" y="1942606"/>
                  </a:lnTo>
                  <a:lnTo>
                    <a:pt x="1187574" y="1943704"/>
                  </a:lnTo>
                  <a:cubicBezTo>
                    <a:pt x="1241887" y="1943704"/>
                    <a:pt x="1269370" y="1923313"/>
                    <a:pt x="1300096" y="1859546"/>
                  </a:cubicBezTo>
                  <a:cubicBezTo>
                    <a:pt x="1311914" y="1776943"/>
                    <a:pt x="1287642" y="1743648"/>
                    <a:pt x="1342641" y="1680284"/>
                  </a:cubicBezTo>
                  <a:cubicBezTo>
                    <a:pt x="1527252" y="1532245"/>
                    <a:pt x="1761888" y="1207915"/>
                    <a:pt x="1761888" y="879294"/>
                  </a:cubicBezTo>
                  <a:cubicBezTo>
                    <a:pt x="1761888" y="393673"/>
                    <a:pt x="1368215" y="0"/>
                    <a:pt x="882596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glow rad="635000">
                <a:srgbClr val="FFC0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94" name="Group 110">
              <a:extLst>
                <a:ext uri="{FF2B5EF4-FFF2-40B4-BE49-F238E27FC236}">
                  <a16:creationId xmlns:a16="http://schemas.microsoft.com/office/drawing/2014/main" id="{A3E92EEE-A3D5-42B5-BBB3-94DED010114E}"/>
                </a:ext>
              </a:extLst>
            </p:cNvPr>
            <p:cNvGrpSpPr/>
            <p:nvPr/>
          </p:nvGrpSpPr>
          <p:grpSpPr>
            <a:xfrm>
              <a:off x="5634860" y="3677572"/>
              <a:ext cx="874165" cy="965956"/>
              <a:chOff x="4835382" y="73243"/>
              <a:chExt cx="2920830" cy="322753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5" name="Freeform 111">
                <a:extLst>
                  <a:ext uri="{FF2B5EF4-FFF2-40B4-BE49-F238E27FC236}">
                    <a16:creationId xmlns:a16="http://schemas.microsoft.com/office/drawing/2014/main" id="{F5EF7C1E-3BE3-40EB-A688-833A82D9C9C8}"/>
                  </a:ext>
                </a:extLst>
              </p:cNvPr>
              <p:cNvSpPr/>
              <p:nvPr/>
            </p:nvSpPr>
            <p:spPr>
              <a:xfrm>
                <a:off x="4835382" y="73243"/>
                <a:ext cx="2920830" cy="3227535"/>
              </a:xfrm>
              <a:custGeom>
                <a:avLst/>
                <a:gdLst>
                  <a:gd name="connsiteX0" fmla="*/ 3030279 w 4784651"/>
                  <a:gd name="connsiteY0" fmla="*/ 0 h 5890437"/>
                  <a:gd name="connsiteX1" fmla="*/ 765544 w 4784651"/>
                  <a:gd name="connsiteY1" fmla="*/ 1935126 h 5890437"/>
                  <a:gd name="connsiteX2" fmla="*/ 0 w 4784651"/>
                  <a:gd name="connsiteY2" fmla="*/ 3051544 h 5890437"/>
                  <a:gd name="connsiteX3" fmla="*/ 510363 w 4784651"/>
                  <a:gd name="connsiteY3" fmla="*/ 3327991 h 5890437"/>
                  <a:gd name="connsiteX4" fmla="*/ 297711 w 4784651"/>
                  <a:gd name="connsiteY4" fmla="*/ 3657600 h 5890437"/>
                  <a:gd name="connsiteX5" fmla="*/ 489097 w 4784651"/>
                  <a:gd name="connsiteY5" fmla="*/ 3870251 h 5890437"/>
                  <a:gd name="connsiteX6" fmla="*/ 372139 w 4784651"/>
                  <a:gd name="connsiteY6" fmla="*/ 4061637 h 5890437"/>
                  <a:gd name="connsiteX7" fmla="*/ 563525 w 4784651"/>
                  <a:gd name="connsiteY7" fmla="*/ 4316819 h 5890437"/>
                  <a:gd name="connsiteX8" fmla="*/ 499730 w 4784651"/>
                  <a:gd name="connsiteY8" fmla="*/ 4976037 h 5890437"/>
                  <a:gd name="connsiteX9" fmla="*/ 1754372 w 4784651"/>
                  <a:gd name="connsiteY9" fmla="*/ 5199321 h 5890437"/>
                  <a:gd name="connsiteX10" fmla="*/ 1945758 w 4784651"/>
                  <a:gd name="connsiteY10" fmla="*/ 5890437 h 5890437"/>
                  <a:gd name="connsiteX11" fmla="*/ 4784651 w 4784651"/>
                  <a:gd name="connsiteY11" fmla="*/ 5858540 h 5890437"/>
                  <a:gd name="connsiteX12" fmla="*/ 4561367 w 4784651"/>
                  <a:gd name="connsiteY12" fmla="*/ 4189228 h 5890437"/>
                  <a:gd name="connsiteX13" fmla="*/ 3030279 w 4784651"/>
                  <a:gd name="connsiteY13" fmla="*/ 0 h 5890437"/>
                  <a:gd name="connsiteX0" fmla="*/ 3030279 w 4784651"/>
                  <a:gd name="connsiteY0" fmla="*/ 114 h 5890551"/>
                  <a:gd name="connsiteX1" fmla="*/ 765544 w 4784651"/>
                  <a:gd name="connsiteY1" fmla="*/ 1935240 h 5890551"/>
                  <a:gd name="connsiteX2" fmla="*/ 0 w 4784651"/>
                  <a:gd name="connsiteY2" fmla="*/ 3051658 h 5890551"/>
                  <a:gd name="connsiteX3" fmla="*/ 510363 w 4784651"/>
                  <a:gd name="connsiteY3" fmla="*/ 3328105 h 5890551"/>
                  <a:gd name="connsiteX4" fmla="*/ 297711 w 4784651"/>
                  <a:gd name="connsiteY4" fmla="*/ 3657714 h 5890551"/>
                  <a:gd name="connsiteX5" fmla="*/ 489097 w 4784651"/>
                  <a:gd name="connsiteY5" fmla="*/ 3870365 h 5890551"/>
                  <a:gd name="connsiteX6" fmla="*/ 372139 w 4784651"/>
                  <a:gd name="connsiteY6" fmla="*/ 4061751 h 5890551"/>
                  <a:gd name="connsiteX7" fmla="*/ 563525 w 4784651"/>
                  <a:gd name="connsiteY7" fmla="*/ 4316933 h 5890551"/>
                  <a:gd name="connsiteX8" fmla="*/ 499730 w 4784651"/>
                  <a:gd name="connsiteY8" fmla="*/ 4976151 h 5890551"/>
                  <a:gd name="connsiteX9" fmla="*/ 1754372 w 4784651"/>
                  <a:gd name="connsiteY9" fmla="*/ 5199435 h 5890551"/>
                  <a:gd name="connsiteX10" fmla="*/ 1945758 w 4784651"/>
                  <a:gd name="connsiteY10" fmla="*/ 5890551 h 5890551"/>
                  <a:gd name="connsiteX11" fmla="*/ 4784651 w 4784651"/>
                  <a:gd name="connsiteY11" fmla="*/ 5858654 h 5890551"/>
                  <a:gd name="connsiteX12" fmla="*/ 4561367 w 4784651"/>
                  <a:gd name="connsiteY12" fmla="*/ 4189342 h 5890551"/>
                  <a:gd name="connsiteX13" fmla="*/ 3030279 w 4784651"/>
                  <a:gd name="connsiteY13" fmla="*/ 114 h 5890551"/>
                  <a:gd name="connsiteX0" fmla="*/ 3030279 w 4784651"/>
                  <a:gd name="connsiteY0" fmla="*/ 398 h 5890835"/>
                  <a:gd name="connsiteX1" fmla="*/ 765544 w 4784651"/>
                  <a:gd name="connsiteY1" fmla="*/ 1935524 h 5890835"/>
                  <a:gd name="connsiteX2" fmla="*/ 0 w 4784651"/>
                  <a:gd name="connsiteY2" fmla="*/ 3051942 h 5890835"/>
                  <a:gd name="connsiteX3" fmla="*/ 510363 w 4784651"/>
                  <a:gd name="connsiteY3" fmla="*/ 3328389 h 5890835"/>
                  <a:gd name="connsiteX4" fmla="*/ 297711 w 4784651"/>
                  <a:gd name="connsiteY4" fmla="*/ 3657998 h 5890835"/>
                  <a:gd name="connsiteX5" fmla="*/ 489097 w 4784651"/>
                  <a:gd name="connsiteY5" fmla="*/ 3870649 h 5890835"/>
                  <a:gd name="connsiteX6" fmla="*/ 372139 w 4784651"/>
                  <a:gd name="connsiteY6" fmla="*/ 4062035 h 5890835"/>
                  <a:gd name="connsiteX7" fmla="*/ 563525 w 4784651"/>
                  <a:gd name="connsiteY7" fmla="*/ 4317217 h 5890835"/>
                  <a:gd name="connsiteX8" fmla="*/ 499730 w 4784651"/>
                  <a:gd name="connsiteY8" fmla="*/ 4976435 h 5890835"/>
                  <a:gd name="connsiteX9" fmla="*/ 1754372 w 4784651"/>
                  <a:gd name="connsiteY9" fmla="*/ 5199719 h 5890835"/>
                  <a:gd name="connsiteX10" fmla="*/ 1945758 w 4784651"/>
                  <a:gd name="connsiteY10" fmla="*/ 5890835 h 5890835"/>
                  <a:gd name="connsiteX11" fmla="*/ 4784651 w 4784651"/>
                  <a:gd name="connsiteY11" fmla="*/ 5858938 h 5890835"/>
                  <a:gd name="connsiteX12" fmla="*/ 4561367 w 4784651"/>
                  <a:gd name="connsiteY12" fmla="*/ 4189626 h 5890835"/>
                  <a:gd name="connsiteX13" fmla="*/ 3030279 w 4784651"/>
                  <a:gd name="connsiteY13" fmla="*/ 398 h 5890835"/>
                  <a:gd name="connsiteX0" fmla="*/ 3030279 w 5042277"/>
                  <a:gd name="connsiteY0" fmla="*/ 663 h 5891100"/>
                  <a:gd name="connsiteX1" fmla="*/ 765544 w 5042277"/>
                  <a:gd name="connsiteY1" fmla="*/ 1935789 h 5891100"/>
                  <a:gd name="connsiteX2" fmla="*/ 0 w 5042277"/>
                  <a:gd name="connsiteY2" fmla="*/ 3052207 h 5891100"/>
                  <a:gd name="connsiteX3" fmla="*/ 510363 w 5042277"/>
                  <a:gd name="connsiteY3" fmla="*/ 3328654 h 5891100"/>
                  <a:gd name="connsiteX4" fmla="*/ 297711 w 5042277"/>
                  <a:gd name="connsiteY4" fmla="*/ 3658263 h 5891100"/>
                  <a:gd name="connsiteX5" fmla="*/ 489097 w 5042277"/>
                  <a:gd name="connsiteY5" fmla="*/ 3870914 h 5891100"/>
                  <a:gd name="connsiteX6" fmla="*/ 372139 w 5042277"/>
                  <a:gd name="connsiteY6" fmla="*/ 4062300 h 5891100"/>
                  <a:gd name="connsiteX7" fmla="*/ 563525 w 5042277"/>
                  <a:gd name="connsiteY7" fmla="*/ 4317482 h 5891100"/>
                  <a:gd name="connsiteX8" fmla="*/ 499730 w 5042277"/>
                  <a:gd name="connsiteY8" fmla="*/ 4976700 h 5891100"/>
                  <a:gd name="connsiteX9" fmla="*/ 1754372 w 5042277"/>
                  <a:gd name="connsiteY9" fmla="*/ 5199984 h 5891100"/>
                  <a:gd name="connsiteX10" fmla="*/ 1945758 w 5042277"/>
                  <a:gd name="connsiteY10" fmla="*/ 5891100 h 5891100"/>
                  <a:gd name="connsiteX11" fmla="*/ 4784651 w 5042277"/>
                  <a:gd name="connsiteY11" fmla="*/ 5859203 h 5891100"/>
                  <a:gd name="connsiteX12" fmla="*/ 4561367 w 5042277"/>
                  <a:gd name="connsiteY12" fmla="*/ 4189891 h 5891100"/>
                  <a:gd name="connsiteX13" fmla="*/ 3030279 w 5042277"/>
                  <a:gd name="connsiteY13" fmla="*/ 663 h 5891100"/>
                  <a:gd name="connsiteX0" fmla="*/ 3030279 w 5316637"/>
                  <a:gd name="connsiteY0" fmla="*/ 1079 h 5891516"/>
                  <a:gd name="connsiteX1" fmla="*/ 765544 w 5316637"/>
                  <a:gd name="connsiteY1" fmla="*/ 1936205 h 5891516"/>
                  <a:gd name="connsiteX2" fmla="*/ 0 w 5316637"/>
                  <a:gd name="connsiteY2" fmla="*/ 3052623 h 5891516"/>
                  <a:gd name="connsiteX3" fmla="*/ 510363 w 5316637"/>
                  <a:gd name="connsiteY3" fmla="*/ 3329070 h 5891516"/>
                  <a:gd name="connsiteX4" fmla="*/ 297711 w 5316637"/>
                  <a:gd name="connsiteY4" fmla="*/ 3658679 h 5891516"/>
                  <a:gd name="connsiteX5" fmla="*/ 489097 w 5316637"/>
                  <a:gd name="connsiteY5" fmla="*/ 3871330 h 5891516"/>
                  <a:gd name="connsiteX6" fmla="*/ 372139 w 5316637"/>
                  <a:gd name="connsiteY6" fmla="*/ 4062716 h 5891516"/>
                  <a:gd name="connsiteX7" fmla="*/ 563525 w 5316637"/>
                  <a:gd name="connsiteY7" fmla="*/ 4317898 h 5891516"/>
                  <a:gd name="connsiteX8" fmla="*/ 499730 w 5316637"/>
                  <a:gd name="connsiteY8" fmla="*/ 4977116 h 5891516"/>
                  <a:gd name="connsiteX9" fmla="*/ 1754372 w 5316637"/>
                  <a:gd name="connsiteY9" fmla="*/ 5200400 h 5891516"/>
                  <a:gd name="connsiteX10" fmla="*/ 1945758 w 5316637"/>
                  <a:gd name="connsiteY10" fmla="*/ 5891516 h 5891516"/>
                  <a:gd name="connsiteX11" fmla="*/ 4784651 w 5316637"/>
                  <a:gd name="connsiteY11" fmla="*/ 5859619 h 5891516"/>
                  <a:gd name="connsiteX12" fmla="*/ 4890977 w 5316637"/>
                  <a:gd name="connsiteY12" fmla="*/ 3520456 h 5891516"/>
                  <a:gd name="connsiteX13" fmla="*/ 3030279 w 5316637"/>
                  <a:gd name="connsiteY13" fmla="*/ 1079 h 5891516"/>
                  <a:gd name="connsiteX0" fmla="*/ 3030279 w 5338934"/>
                  <a:gd name="connsiteY0" fmla="*/ 561 h 5890998"/>
                  <a:gd name="connsiteX1" fmla="*/ 765544 w 5338934"/>
                  <a:gd name="connsiteY1" fmla="*/ 1935687 h 5890998"/>
                  <a:gd name="connsiteX2" fmla="*/ 0 w 5338934"/>
                  <a:gd name="connsiteY2" fmla="*/ 3052105 h 5890998"/>
                  <a:gd name="connsiteX3" fmla="*/ 510363 w 5338934"/>
                  <a:gd name="connsiteY3" fmla="*/ 3328552 h 5890998"/>
                  <a:gd name="connsiteX4" fmla="*/ 297711 w 5338934"/>
                  <a:gd name="connsiteY4" fmla="*/ 3658161 h 5890998"/>
                  <a:gd name="connsiteX5" fmla="*/ 489097 w 5338934"/>
                  <a:gd name="connsiteY5" fmla="*/ 3870812 h 5890998"/>
                  <a:gd name="connsiteX6" fmla="*/ 372139 w 5338934"/>
                  <a:gd name="connsiteY6" fmla="*/ 4062198 h 5890998"/>
                  <a:gd name="connsiteX7" fmla="*/ 563525 w 5338934"/>
                  <a:gd name="connsiteY7" fmla="*/ 4317380 h 5890998"/>
                  <a:gd name="connsiteX8" fmla="*/ 499730 w 5338934"/>
                  <a:gd name="connsiteY8" fmla="*/ 4976598 h 5890998"/>
                  <a:gd name="connsiteX9" fmla="*/ 1754372 w 5338934"/>
                  <a:gd name="connsiteY9" fmla="*/ 5199882 h 5890998"/>
                  <a:gd name="connsiteX10" fmla="*/ 1945758 w 5338934"/>
                  <a:gd name="connsiteY10" fmla="*/ 5890998 h 5890998"/>
                  <a:gd name="connsiteX11" fmla="*/ 4784651 w 5338934"/>
                  <a:gd name="connsiteY11" fmla="*/ 5859101 h 5890998"/>
                  <a:gd name="connsiteX12" fmla="*/ 4890977 w 5338934"/>
                  <a:gd name="connsiteY12" fmla="*/ 3519938 h 5890998"/>
                  <a:gd name="connsiteX13" fmla="*/ 3030279 w 5338934"/>
                  <a:gd name="connsiteY13" fmla="*/ 561 h 5890998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75 h 5890612"/>
                  <a:gd name="connsiteX1" fmla="*/ 765544 w 5381346"/>
                  <a:gd name="connsiteY1" fmla="*/ 1935301 h 5890612"/>
                  <a:gd name="connsiteX2" fmla="*/ 0 w 5381346"/>
                  <a:gd name="connsiteY2" fmla="*/ 3051719 h 5890612"/>
                  <a:gd name="connsiteX3" fmla="*/ 510363 w 5381346"/>
                  <a:gd name="connsiteY3" fmla="*/ 3328166 h 5890612"/>
                  <a:gd name="connsiteX4" fmla="*/ 297711 w 5381346"/>
                  <a:gd name="connsiteY4" fmla="*/ 3657775 h 5890612"/>
                  <a:gd name="connsiteX5" fmla="*/ 489097 w 5381346"/>
                  <a:gd name="connsiteY5" fmla="*/ 3870426 h 5890612"/>
                  <a:gd name="connsiteX6" fmla="*/ 372139 w 5381346"/>
                  <a:gd name="connsiteY6" fmla="*/ 4061812 h 5890612"/>
                  <a:gd name="connsiteX7" fmla="*/ 563525 w 5381346"/>
                  <a:gd name="connsiteY7" fmla="*/ 4316994 h 5890612"/>
                  <a:gd name="connsiteX8" fmla="*/ 499730 w 5381346"/>
                  <a:gd name="connsiteY8" fmla="*/ 4976212 h 5890612"/>
                  <a:gd name="connsiteX9" fmla="*/ 1754372 w 5381346"/>
                  <a:gd name="connsiteY9" fmla="*/ 5199496 h 5890612"/>
                  <a:gd name="connsiteX10" fmla="*/ 1945758 w 5381346"/>
                  <a:gd name="connsiteY10" fmla="*/ 5890612 h 5890612"/>
                  <a:gd name="connsiteX11" fmla="*/ 4784651 w 5381346"/>
                  <a:gd name="connsiteY11" fmla="*/ 5858715 h 5890612"/>
                  <a:gd name="connsiteX12" fmla="*/ 4890977 w 5381346"/>
                  <a:gd name="connsiteY12" fmla="*/ 3519552 h 5890612"/>
                  <a:gd name="connsiteX13" fmla="*/ 3030279 w 5381346"/>
                  <a:gd name="connsiteY13" fmla="*/ 175 h 5890612"/>
                  <a:gd name="connsiteX0" fmla="*/ 3030279 w 5381346"/>
                  <a:gd name="connsiteY0" fmla="*/ 1733 h 5892170"/>
                  <a:gd name="connsiteX1" fmla="*/ 0 w 5381346"/>
                  <a:gd name="connsiteY1" fmla="*/ 3053277 h 5892170"/>
                  <a:gd name="connsiteX2" fmla="*/ 510363 w 5381346"/>
                  <a:gd name="connsiteY2" fmla="*/ 3329724 h 5892170"/>
                  <a:gd name="connsiteX3" fmla="*/ 297711 w 5381346"/>
                  <a:gd name="connsiteY3" fmla="*/ 3659333 h 5892170"/>
                  <a:gd name="connsiteX4" fmla="*/ 489097 w 5381346"/>
                  <a:gd name="connsiteY4" fmla="*/ 3871984 h 5892170"/>
                  <a:gd name="connsiteX5" fmla="*/ 372139 w 5381346"/>
                  <a:gd name="connsiteY5" fmla="*/ 4063370 h 5892170"/>
                  <a:gd name="connsiteX6" fmla="*/ 563525 w 5381346"/>
                  <a:gd name="connsiteY6" fmla="*/ 4318552 h 5892170"/>
                  <a:gd name="connsiteX7" fmla="*/ 499730 w 5381346"/>
                  <a:gd name="connsiteY7" fmla="*/ 4977770 h 5892170"/>
                  <a:gd name="connsiteX8" fmla="*/ 1754372 w 5381346"/>
                  <a:gd name="connsiteY8" fmla="*/ 5201054 h 5892170"/>
                  <a:gd name="connsiteX9" fmla="*/ 1945758 w 5381346"/>
                  <a:gd name="connsiteY9" fmla="*/ 5892170 h 5892170"/>
                  <a:gd name="connsiteX10" fmla="*/ 4784651 w 5381346"/>
                  <a:gd name="connsiteY10" fmla="*/ 5860273 h 5892170"/>
                  <a:gd name="connsiteX11" fmla="*/ 4890977 w 5381346"/>
                  <a:gd name="connsiteY11" fmla="*/ 3521110 h 5892170"/>
                  <a:gd name="connsiteX12" fmla="*/ 3030279 w 5381346"/>
                  <a:gd name="connsiteY12" fmla="*/ 1733 h 5892170"/>
                  <a:gd name="connsiteX0" fmla="*/ 3030279 w 5381346"/>
                  <a:gd name="connsiteY0" fmla="*/ 4 h 5890441"/>
                  <a:gd name="connsiteX1" fmla="*/ 0 w 5381346"/>
                  <a:gd name="connsiteY1" fmla="*/ 3051548 h 5890441"/>
                  <a:gd name="connsiteX2" fmla="*/ 510363 w 5381346"/>
                  <a:gd name="connsiteY2" fmla="*/ 3327995 h 5890441"/>
                  <a:gd name="connsiteX3" fmla="*/ 297711 w 5381346"/>
                  <a:gd name="connsiteY3" fmla="*/ 3657604 h 5890441"/>
                  <a:gd name="connsiteX4" fmla="*/ 489097 w 5381346"/>
                  <a:gd name="connsiteY4" fmla="*/ 3870255 h 5890441"/>
                  <a:gd name="connsiteX5" fmla="*/ 372139 w 5381346"/>
                  <a:gd name="connsiteY5" fmla="*/ 4061641 h 5890441"/>
                  <a:gd name="connsiteX6" fmla="*/ 563525 w 5381346"/>
                  <a:gd name="connsiteY6" fmla="*/ 4316823 h 5890441"/>
                  <a:gd name="connsiteX7" fmla="*/ 499730 w 5381346"/>
                  <a:gd name="connsiteY7" fmla="*/ 4976041 h 5890441"/>
                  <a:gd name="connsiteX8" fmla="*/ 1754372 w 5381346"/>
                  <a:gd name="connsiteY8" fmla="*/ 5199325 h 5890441"/>
                  <a:gd name="connsiteX9" fmla="*/ 1945758 w 5381346"/>
                  <a:gd name="connsiteY9" fmla="*/ 5890441 h 5890441"/>
                  <a:gd name="connsiteX10" fmla="*/ 4784651 w 5381346"/>
                  <a:gd name="connsiteY10" fmla="*/ 5858544 h 5890441"/>
                  <a:gd name="connsiteX11" fmla="*/ 4890977 w 5381346"/>
                  <a:gd name="connsiteY11" fmla="*/ 3519381 h 5890441"/>
                  <a:gd name="connsiteX12" fmla="*/ 3030279 w 5381346"/>
                  <a:gd name="connsiteY12" fmla="*/ 4 h 5890441"/>
                  <a:gd name="connsiteX0" fmla="*/ 3040277 w 5391344"/>
                  <a:gd name="connsiteY0" fmla="*/ 4 h 5890441"/>
                  <a:gd name="connsiteX1" fmla="*/ 9998 w 5391344"/>
                  <a:gd name="connsiteY1" fmla="*/ 3051548 h 5890441"/>
                  <a:gd name="connsiteX2" fmla="*/ 520361 w 5391344"/>
                  <a:gd name="connsiteY2" fmla="*/ 3327995 h 5890441"/>
                  <a:gd name="connsiteX3" fmla="*/ 307709 w 5391344"/>
                  <a:gd name="connsiteY3" fmla="*/ 3657604 h 5890441"/>
                  <a:gd name="connsiteX4" fmla="*/ 499095 w 5391344"/>
                  <a:gd name="connsiteY4" fmla="*/ 3870255 h 5890441"/>
                  <a:gd name="connsiteX5" fmla="*/ 382137 w 5391344"/>
                  <a:gd name="connsiteY5" fmla="*/ 4061641 h 5890441"/>
                  <a:gd name="connsiteX6" fmla="*/ 573523 w 5391344"/>
                  <a:gd name="connsiteY6" fmla="*/ 4316823 h 5890441"/>
                  <a:gd name="connsiteX7" fmla="*/ 509728 w 5391344"/>
                  <a:gd name="connsiteY7" fmla="*/ 4976041 h 5890441"/>
                  <a:gd name="connsiteX8" fmla="*/ 1764370 w 5391344"/>
                  <a:gd name="connsiteY8" fmla="*/ 5199325 h 5890441"/>
                  <a:gd name="connsiteX9" fmla="*/ 1955756 w 5391344"/>
                  <a:gd name="connsiteY9" fmla="*/ 5890441 h 5890441"/>
                  <a:gd name="connsiteX10" fmla="*/ 4794649 w 5391344"/>
                  <a:gd name="connsiteY10" fmla="*/ 5858544 h 5890441"/>
                  <a:gd name="connsiteX11" fmla="*/ 4900975 w 5391344"/>
                  <a:gd name="connsiteY11" fmla="*/ 3519381 h 5890441"/>
                  <a:gd name="connsiteX12" fmla="*/ 3040277 w 5391344"/>
                  <a:gd name="connsiteY12" fmla="*/ 4 h 5890441"/>
                  <a:gd name="connsiteX0" fmla="*/ 3040277 w 5391344"/>
                  <a:gd name="connsiteY0" fmla="*/ 4 h 5890441"/>
                  <a:gd name="connsiteX1" fmla="*/ 9998 w 5391344"/>
                  <a:gd name="connsiteY1" fmla="*/ 3051548 h 5890441"/>
                  <a:gd name="connsiteX2" fmla="*/ 520361 w 5391344"/>
                  <a:gd name="connsiteY2" fmla="*/ 3327995 h 5890441"/>
                  <a:gd name="connsiteX3" fmla="*/ 307709 w 5391344"/>
                  <a:gd name="connsiteY3" fmla="*/ 3657604 h 5890441"/>
                  <a:gd name="connsiteX4" fmla="*/ 499095 w 5391344"/>
                  <a:gd name="connsiteY4" fmla="*/ 3870255 h 5890441"/>
                  <a:gd name="connsiteX5" fmla="*/ 382137 w 5391344"/>
                  <a:gd name="connsiteY5" fmla="*/ 4061641 h 5890441"/>
                  <a:gd name="connsiteX6" fmla="*/ 573523 w 5391344"/>
                  <a:gd name="connsiteY6" fmla="*/ 4316823 h 5890441"/>
                  <a:gd name="connsiteX7" fmla="*/ 509728 w 5391344"/>
                  <a:gd name="connsiteY7" fmla="*/ 4976041 h 5890441"/>
                  <a:gd name="connsiteX8" fmla="*/ 1764370 w 5391344"/>
                  <a:gd name="connsiteY8" fmla="*/ 5199325 h 5890441"/>
                  <a:gd name="connsiteX9" fmla="*/ 1955756 w 5391344"/>
                  <a:gd name="connsiteY9" fmla="*/ 5890441 h 5890441"/>
                  <a:gd name="connsiteX10" fmla="*/ 4794649 w 5391344"/>
                  <a:gd name="connsiteY10" fmla="*/ 5858544 h 5890441"/>
                  <a:gd name="connsiteX11" fmla="*/ 4900975 w 5391344"/>
                  <a:gd name="connsiteY11" fmla="*/ 3519381 h 5890441"/>
                  <a:gd name="connsiteX12" fmla="*/ 3040277 w 5391344"/>
                  <a:gd name="connsiteY12" fmla="*/ 4 h 5890441"/>
                  <a:gd name="connsiteX0" fmla="*/ 3030279 w 5381346"/>
                  <a:gd name="connsiteY0" fmla="*/ 92120 h 5982557"/>
                  <a:gd name="connsiteX1" fmla="*/ 914399 w 5381346"/>
                  <a:gd name="connsiteY1" fmla="*/ 1187274 h 5982557"/>
                  <a:gd name="connsiteX2" fmla="*/ 0 w 5381346"/>
                  <a:gd name="connsiteY2" fmla="*/ 3143664 h 5982557"/>
                  <a:gd name="connsiteX3" fmla="*/ 510363 w 5381346"/>
                  <a:gd name="connsiteY3" fmla="*/ 3420111 h 5982557"/>
                  <a:gd name="connsiteX4" fmla="*/ 297711 w 5381346"/>
                  <a:gd name="connsiteY4" fmla="*/ 3749720 h 5982557"/>
                  <a:gd name="connsiteX5" fmla="*/ 489097 w 5381346"/>
                  <a:gd name="connsiteY5" fmla="*/ 3962371 h 5982557"/>
                  <a:gd name="connsiteX6" fmla="*/ 372139 w 5381346"/>
                  <a:gd name="connsiteY6" fmla="*/ 4153757 h 5982557"/>
                  <a:gd name="connsiteX7" fmla="*/ 563525 w 5381346"/>
                  <a:gd name="connsiteY7" fmla="*/ 4408939 h 5982557"/>
                  <a:gd name="connsiteX8" fmla="*/ 499730 w 5381346"/>
                  <a:gd name="connsiteY8" fmla="*/ 5068157 h 5982557"/>
                  <a:gd name="connsiteX9" fmla="*/ 1754372 w 5381346"/>
                  <a:gd name="connsiteY9" fmla="*/ 5291441 h 5982557"/>
                  <a:gd name="connsiteX10" fmla="*/ 1945758 w 5381346"/>
                  <a:gd name="connsiteY10" fmla="*/ 5982557 h 5982557"/>
                  <a:gd name="connsiteX11" fmla="*/ 4784651 w 5381346"/>
                  <a:gd name="connsiteY11" fmla="*/ 5950660 h 5982557"/>
                  <a:gd name="connsiteX12" fmla="*/ 4890977 w 5381346"/>
                  <a:gd name="connsiteY12" fmla="*/ 3611497 h 5982557"/>
                  <a:gd name="connsiteX13" fmla="*/ 3030279 w 5381346"/>
                  <a:gd name="connsiteY13" fmla="*/ 92120 h 5982557"/>
                  <a:gd name="connsiteX0" fmla="*/ 3030279 w 5381346"/>
                  <a:gd name="connsiteY0" fmla="*/ 94250 h 5984687"/>
                  <a:gd name="connsiteX1" fmla="*/ 914399 w 5381346"/>
                  <a:gd name="connsiteY1" fmla="*/ 1189404 h 5984687"/>
                  <a:gd name="connsiteX2" fmla="*/ 0 w 5381346"/>
                  <a:gd name="connsiteY2" fmla="*/ 3145794 h 5984687"/>
                  <a:gd name="connsiteX3" fmla="*/ 510363 w 5381346"/>
                  <a:gd name="connsiteY3" fmla="*/ 3422241 h 5984687"/>
                  <a:gd name="connsiteX4" fmla="*/ 297711 w 5381346"/>
                  <a:gd name="connsiteY4" fmla="*/ 3751850 h 5984687"/>
                  <a:gd name="connsiteX5" fmla="*/ 489097 w 5381346"/>
                  <a:gd name="connsiteY5" fmla="*/ 3964501 h 5984687"/>
                  <a:gd name="connsiteX6" fmla="*/ 372139 w 5381346"/>
                  <a:gd name="connsiteY6" fmla="*/ 4155887 h 5984687"/>
                  <a:gd name="connsiteX7" fmla="*/ 563525 w 5381346"/>
                  <a:gd name="connsiteY7" fmla="*/ 4411069 h 5984687"/>
                  <a:gd name="connsiteX8" fmla="*/ 499730 w 5381346"/>
                  <a:gd name="connsiteY8" fmla="*/ 5070287 h 5984687"/>
                  <a:gd name="connsiteX9" fmla="*/ 1754372 w 5381346"/>
                  <a:gd name="connsiteY9" fmla="*/ 5293571 h 5984687"/>
                  <a:gd name="connsiteX10" fmla="*/ 1945758 w 5381346"/>
                  <a:gd name="connsiteY10" fmla="*/ 5984687 h 5984687"/>
                  <a:gd name="connsiteX11" fmla="*/ 4784651 w 5381346"/>
                  <a:gd name="connsiteY11" fmla="*/ 5952790 h 5984687"/>
                  <a:gd name="connsiteX12" fmla="*/ 4890977 w 5381346"/>
                  <a:gd name="connsiteY12" fmla="*/ 3613627 h 5984687"/>
                  <a:gd name="connsiteX13" fmla="*/ 3030279 w 5381346"/>
                  <a:gd name="connsiteY13" fmla="*/ 94250 h 5984687"/>
                  <a:gd name="connsiteX0" fmla="*/ 3030279 w 5381346"/>
                  <a:gd name="connsiteY0" fmla="*/ 0 h 5890437"/>
                  <a:gd name="connsiteX1" fmla="*/ 914399 w 5381346"/>
                  <a:gd name="connsiteY1" fmla="*/ 1095154 h 5890437"/>
                  <a:gd name="connsiteX2" fmla="*/ 0 w 5381346"/>
                  <a:gd name="connsiteY2" fmla="*/ 3051544 h 5890437"/>
                  <a:gd name="connsiteX3" fmla="*/ 510363 w 5381346"/>
                  <a:gd name="connsiteY3" fmla="*/ 3327991 h 5890437"/>
                  <a:gd name="connsiteX4" fmla="*/ 297711 w 5381346"/>
                  <a:gd name="connsiteY4" fmla="*/ 3657600 h 5890437"/>
                  <a:gd name="connsiteX5" fmla="*/ 489097 w 5381346"/>
                  <a:gd name="connsiteY5" fmla="*/ 3870251 h 5890437"/>
                  <a:gd name="connsiteX6" fmla="*/ 372139 w 5381346"/>
                  <a:gd name="connsiteY6" fmla="*/ 4061637 h 5890437"/>
                  <a:gd name="connsiteX7" fmla="*/ 563525 w 5381346"/>
                  <a:gd name="connsiteY7" fmla="*/ 4316819 h 5890437"/>
                  <a:gd name="connsiteX8" fmla="*/ 499730 w 5381346"/>
                  <a:gd name="connsiteY8" fmla="*/ 4976037 h 5890437"/>
                  <a:gd name="connsiteX9" fmla="*/ 1754372 w 5381346"/>
                  <a:gd name="connsiteY9" fmla="*/ 5199321 h 5890437"/>
                  <a:gd name="connsiteX10" fmla="*/ 1945758 w 5381346"/>
                  <a:gd name="connsiteY10" fmla="*/ 5890437 h 5890437"/>
                  <a:gd name="connsiteX11" fmla="*/ 4784651 w 5381346"/>
                  <a:gd name="connsiteY11" fmla="*/ 5858540 h 5890437"/>
                  <a:gd name="connsiteX12" fmla="*/ 4890977 w 5381346"/>
                  <a:gd name="connsiteY12" fmla="*/ 3519377 h 5890437"/>
                  <a:gd name="connsiteX13" fmla="*/ 3030279 w 5381346"/>
                  <a:gd name="connsiteY13" fmla="*/ 0 h 5890437"/>
                  <a:gd name="connsiteX0" fmla="*/ 3030279 w 5381346"/>
                  <a:gd name="connsiteY0" fmla="*/ 0 h 5890437"/>
                  <a:gd name="connsiteX1" fmla="*/ 914399 w 5381346"/>
                  <a:gd name="connsiteY1" fmla="*/ 1095154 h 5890437"/>
                  <a:gd name="connsiteX2" fmla="*/ 0 w 5381346"/>
                  <a:gd name="connsiteY2" fmla="*/ 3051544 h 5890437"/>
                  <a:gd name="connsiteX3" fmla="*/ 510363 w 5381346"/>
                  <a:gd name="connsiteY3" fmla="*/ 3327991 h 5890437"/>
                  <a:gd name="connsiteX4" fmla="*/ 297711 w 5381346"/>
                  <a:gd name="connsiteY4" fmla="*/ 3657600 h 5890437"/>
                  <a:gd name="connsiteX5" fmla="*/ 489097 w 5381346"/>
                  <a:gd name="connsiteY5" fmla="*/ 3870251 h 5890437"/>
                  <a:gd name="connsiteX6" fmla="*/ 372139 w 5381346"/>
                  <a:gd name="connsiteY6" fmla="*/ 4061637 h 5890437"/>
                  <a:gd name="connsiteX7" fmla="*/ 563525 w 5381346"/>
                  <a:gd name="connsiteY7" fmla="*/ 4316819 h 5890437"/>
                  <a:gd name="connsiteX8" fmla="*/ 499730 w 5381346"/>
                  <a:gd name="connsiteY8" fmla="*/ 4976037 h 5890437"/>
                  <a:gd name="connsiteX9" fmla="*/ 1754372 w 5381346"/>
                  <a:gd name="connsiteY9" fmla="*/ 5199321 h 5890437"/>
                  <a:gd name="connsiteX10" fmla="*/ 1945758 w 5381346"/>
                  <a:gd name="connsiteY10" fmla="*/ 5890437 h 5890437"/>
                  <a:gd name="connsiteX11" fmla="*/ 4784651 w 5381346"/>
                  <a:gd name="connsiteY11" fmla="*/ 5858540 h 5890437"/>
                  <a:gd name="connsiteX12" fmla="*/ 4890977 w 5381346"/>
                  <a:gd name="connsiteY12" fmla="*/ 3519377 h 5890437"/>
                  <a:gd name="connsiteX13" fmla="*/ 3030279 w 5381346"/>
                  <a:gd name="connsiteY13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90128 w 5381793"/>
                  <a:gd name="connsiteY1" fmla="*/ 1098883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90128 w 5381793"/>
                  <a:gd name="connsiteY1" fmla="*/ 1098883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64 w 5381831"/>
                  <a:gd name="connsiteY0" fmla="*/ 0 h 5890437"/>
                  <a:gd name="connsiteX1" fmla="*/ 890166 w 5381831"/>
                  <a:gd name="connsiteY1" fmla="*/ 1098883 h 5890437"/>
                  <a:gd name="connsiteX2" fmla="*/ 607506 w 5381831"/>
                  <a:gd name="connsiteY2" fmla="*/ 2172770 h 5890437"/>
                  <a:gd name="connsiteX3" fmla="*/ 485 w 5381831"/>
                  <a:gd name="connsiteY3" fmla="*/ 3051544 h 5890437"/>
                  <a:gd name="connsiteX4" fmla="*/ 510848 w 5381831"/>
                  <a:gd name="connsiteY4" fmla="*/ 3327991 h 5890437"/>
                  <a:gd name="connsiteX5" fmla="*/ 298196 w 5381831"/>
                  <a:gd name="connsiteY5" fmla="*/ 3657600 h 5890437"/>
                  <a:gd name="connsiteX6" fmla="*/ 489582 w 5381831"/>
                  <a:gd name="connsiteY6" fmla="*/ 3870251 h 5890437"/>
                  <a:gd name="connsiteX7" fmla="*/ 372624 w 5381831"/>
                  <a:gd name="connsiteY7" fmla="*/ 4061637 h 5890437"/>
                  <a:gd name="connsiteX8" fmla="*/ 564010 w 5381831"/>
                  <a:gd name="connsiteY8" fmla="*/ 4316819 h 5890437"/>
                  <a:gd name="connsiteX9" fmla="*/ 500215 w 5381831"/>
                  <a:gd name="connsiteY9" fmla="*/ 4976037 h 5890437"/>
                  <a:gd name="connsiteX10" fmla="*/ 1754857 w 5381831"/>
                  <a:gd name="connsiteY10" fmla="*/ 5199321 h 5890437"/>
                  <a:gd name="connsiteX11" fmla="*/ 1946243 w 5381831"/>
                  <a:gd name="connsiteY11" fmla="*/ 5890437 h 5890437"/>
                  <a:gd name="connsiteX12" fmla="*/ 4785136 w 5381831"/>
                  <a:gd name="connsiteY12" fmla="*/ 5858540 h 5890437"/>
                  <a:gd name="connsiteX13" fmla="*/ 4891462 w 5381831"/>
                  <a:gd name="connsiteY13" fmla="*/ 3519377 h 5890437"/>
                  <a:gd name="connsiteX14" fmla="*/ 3030764 w 5381831"/>
                  <a:gd name="connsiteY14" fmla="*/ 0 h 5890437"/>
                  <a:gd name="connsiteX0" fmla="*/ 3030764 w 5381831"/>
                  <a:gd name="connsiteY0" fmla="*/ 0 h 5890437"/>
                  <a:gd name="connsiteX1" fmla="*/ 890166 w 5381831"/>
                  <a:gd name="connsiteY1" fmla="*/ 1098883 h 5890437"/>
                  <a:gd name="connsiteX2" fmla="*/ 607506 w 5381831"/>
                  <a:gd name="connsiteY2" fmla="*/ 2172770 h 5890437"/>
                  <a:gd name="connsiteX3" fmla="*/ 485 w 5381831"/>
                  <a:gd name="connsiteY3" fmla="*/ 3051544 h 5890437"/>
                  <a:gd name="connsiteX4" fmla="*/ 510848 w 5381831"/>
                  <a:gd name="connsiteY4" fmla="*/ 3327991 h 5890437"/>
                  <a:gd name="connsiteX5" fmla="*/ 298196 w 5381831"/>
                  <a:gd name="connsiteY5" fmla="*/ 3657600 h 5890437"/>
                  <a:gd name="connsiteX6" fmla="*/ 489582 w 5381831"/>
                  <a:gd name="connsiteY6" fmla="*/ 3870251 h 5890437"/>
                  <a:gd name="connsiteX7" fmla="*/ 372624 w 5381831"/>
                  <a:gd name="connsiteY7" fmla="*/ 4061637 h 5890437"/>
                  <a:gd name="connsiteX8" fmla="*/ 564010 w 5381831"/>
                  <a:gd name="connsiteY8" fmla="*/ 4316819 h 5890437"/>
                  <a:gd name="connsiteX9" fmla="*/ 500215 w 5381831"/>
                  <a:gd name="connsiteY9" fmla="*/ 4976037 h 5890437"/>
                  <a:gd name="connsiteX10" fmla="*/ 1754857 w 5381831"/>
                  <a:gd name="connsiteY10" fmla="*/ 5199321 h 5890437"/>
                  <a:gd name="connsiteX11" fmla="*/ 1946243 w 5381831"/>
                  <a:gd name="connsiteY11" fmla="*/ 5890437 h 5890437"/>
                  <a:gd name="connsiteX12" fmla="*/ 4785136 w 5381831"/>
                  <a:gd name="connsiteY12" fmla="*/ 5858540 h 5890437"/>
                  <a:gd name="connsiteX13" fmla="*/ 4891462 w 5381831"/>
                  <a:gd name="connsiteY13" fmla="*/ 3519377 h 5890437"/>
                  <a:gd name="connsiteX14" fmla="*/ 3030764 w 5381831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765 w 5381832"/>
                  <a:gd name="connsiteY0" fmla="*/ 0 h 5890437"/>
                  <a:gd name="connsiteX1" fmla="*/ 890167 w 5381832"/>
                  <a:gd name="connsiteY1" fmla="*/ 1098883 h 5890437"/>
                  <a:gd name="connsiteX2" fmla="*/ 672821 w 5381832"/>
                  <a:gd name="connsiteY2" fmla="*/ 2220272 h 5890437"/>
                  <a:gd name="connsiteX3" fmla="*/ 486 w 5381832"/>
                  <a:gd name="connsiteY3" fmla="*/ 3051544 h 5890437"/>
                  <a:gd name="connsiteX4" fmla="*/ 510849 w 5381832"/>
                  <a:gd name="connsiteY4" fmla="*/ 3327991 h 5890437"/>
                  <a:gd name="connsiteX5" fmla="*/ 339761 w 5381832"/>
                  <a:gd name="connsiteY5" fmla="*/ 3734790 h 5890437"/>
                  <a:gd name="connsiteX6" fmla="*/ 531147 w 5381832"/>
                  <a:gd name="connsiteY6" fmla="*/ 3870251 h 5890437"/>
                  <a:gd name="connsiteX7" fmla="*/ 372625 w 5381832"/>
                  <a:gd name="connsiteY7" fmla="*/ 4061637 h 5890437"/>
                  <a:gd name="connsiteX8" fmla="*/ 564011 w 5381832"/>
                  <a:gd name="connsiteY8" fmla="*/ 4316819 h 5890437"/>
                  <a:gd name="connsiteX9" fmla="*/ 500216 w 5381832"/>
                  <a:gd name="connsiteY9" fmla="*/ 4976037 h 5890437"/>
                  <a:gd name="connsiteX10" fmla="*/ 1754858 w 5381832"/>
                  <a:gd name="connsiteY10" fmla="*/ 5039004 h 5890437"/>
                  <a:gd name="connsiteX11" fmla="*/ 1946244 w 5381832"/>
                  <a:gd name="connsiteY11" fmla="*/ 5890437 h 5890437"/>
                  <a:gd name="connsiteX12" fmla="*/ 4785137 w 5381832"/>
                  <a:gd name="connsiteY12" fmla="*/ 5858540 h 5890437"/>
                  <a:gd name="connsiteX13" fmla="*/ 4891463 w 5381832"/>
                  <a:gd name="connsiteY13" fmla="*/ 3519377 h 5890437"/>
                  <a:gd name="connsiteX14" fmla="*/ 3030765 w 5381832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72451 w 5381929"/>
                  <a:gd name="connsiteY1" fmla="*/ 1057320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72451 w 5381929"/>
                  <a:gd name="connsiteY1" fmla="*/ 1057320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81633 w 5381929"/>
                  <a:gd name="connsiteY1" fmla="*/ 920842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81633 w 5381929"/>
                  <a:gd name="connsiteY1" fmla="*/ 920842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1751 h 5892188"/>
                  <a:gd name="connsiteX1" fmla="*/ 927042 w 5381929"/>
                  <a:gd name="connsiteY1" fmla="*/ 868002 h 5892188"/>
                  <a:gd name="connsiteX2" fmla="*/ 672918 w 5381929"/>
                  <a:gd name="connsiteY2" fmla="*/ 2222023 h 5892188"/>
                  <a:gd name="connsiteX3" fmla="*/ 583 w 5381929"/>
                  <a:gd name="connsiteY3" fmla="*/ 3053295 h 5892188"/>
                  <a:gd name="connsiteX4" fmla="*/ 510946 w 5381929"/>
                  <a:gd name="connsiteY4" fmla="*/ 3329742 h 5892188"/>
                  <a:gd name="connsiteX5" fmla="*/ 339858 w 5381929"/>
                  <a:gd name="connsiteY5" fmla="*/ 3736541 h 5892188"/>
                  <a:gd name="connsiteX6" fmla="*/ 531244 w 5381929"/>
                  <a:gd name="connsiteY6" fmla="*/ 3872002 h 5892188"/>
                  <a:gd name="connsiteX7" fmla="*/ 372722 w 5381929"/>
                  <a:gd name="connsiteY7" fmla="*/ 4063388 h 5892188"/>
                  <a:gd name="connsiteX8" fmla="*/ 564108 w 5381929"/>
                  <a:gd name="connsiteY8" fmla="*/ 4318570 h 5892188"/>
                  <a:gd name="connsiteX9" fmla="*/ 500313 w 5381929"/>
                  <a:gd name="connsiteY9" fmla="*/ 4977788 h 5892188"/>
                  <a:gd name="connsiteX10" fmla="*/ 1754955 w 5381929"/>
                  <a:gd name="connsiteY10" fmla="*/ 5040755 h 5892188"/>
                  <a:gd name="connsiteX11" fmla="*/ 1946341 w 5381929"/>
                  <a:gd name="connsiteY11" fmla="*/ 5892188 h 5892188"/>
                  <a:gd name="connsiteX12" fmla="*/ 4785234 w 5381929"/>
                  <a:gd name="connsiteY12" fmla="*/ 5860291 h 5892188"/>
                  <a:gd name="connsiteX13" fmla="*/ 4891560 w 5381929"/>
                  <a:gd name="connsiteY13" fmla="*/ 3521128 h 5892188"/>
                  <a:gd name="connsiteX14" fmla="*/ 3030862 w 5381929"/>
                  <a:gd name="connsiteY14" fmla="*/ 1751 h 5892188"/>
                  <a:gd name="connsiteX0" fmla="*/ 3031042 w 5382109"/>
                  <a:gd name="connsiteY0" fmla="*/ 1751 h 5892188"/>
                  <a:gd name="connsiteX1" fmla="*/ 927222 w 5382109"/>
                  <a:gd name="connsiteY1" fmla="*/ 868002 h 5892188"/>
                  <a:gd name="connsiteX2" fmla="*/ 577563 w 5382109"/>
                  <a:gd name="connsiteY2" fmla="*/ 2303910 h 5892188"/>
                  <a:gd name="connsiteX3" fmla="*/ 763 w 5382109"/>
                  <a:gd name="connsiteY3" fmla="*/ 3053295 h 5892188"/>
                  <a:gd name="connsiteX4" fmla="*/ 511126 w 5382109"/>
                  <a:gd name="connsiteY4" fmla="*/ 3329742 h 5892188"/>
                  <a:gd name="connsiteX5" fmla="*/ 340038 w 5382109"/>
                  <a:gd name="connsiteY5" fmla="*/ 3736541 h 5892188"/>
                  <a:gd name="connsiteX6" fmla="*/ 531424 w 5382109"/>
                  <a:gd name="connsiteY6" fmla="*/ 3872002 h 5892188"/>
                  <a:gd name="connsiteX7" fmla="*/ 372902 w 5382109"/>
                  <a:gd name="connsiteY7" fmla="*/ 4063388 h 5892188"/>
                  <a:gd name="connsiteX8" fmla="*/ 564288 w 5382109"/>
                  <a:gd name="connsiteY8" fmla="*/ 4318570 h 5892188"/>
                  <a:gd name="connsiteX9" fmla="*/ 500493 w 5382109"/>
                  <a:gd name="connsiteY9" fmla="*/ 4977788 h 5892188"/>
                  <a:gd name="connsiteX10" fmla="*/ 1755135 w 5382109"/>
                  <a:gd name="connsiteY10" fmla="*/ 5040755 h 5892188"/>
                  <a:gd name="connsiteX11" fmla="*/ 1946521 w 5382109"/>
                  <a:gd name="connsiteY11" fmla="*/ 5892188 h 5892188"/>
                  <a:gd name="connsiteX12" fmla="*/ 4785414 w 5382109"/>
                  <a:gd name="connsiteY12" fmla="*/ 5860291 h 5892188"/>
                  <a:gd name="connsiteX13" fmla="*/ 4891740 w 5382109"/>
                  <a:gd name="connsiteY13" fmla="*/ 3521128 h 5892188"/>
                  <a:gd name="connsiteX14" fmla="*/ 3031042 w 5382109"/>
                  <a:gd name="connsiteY14" fmla="*/ 1751 h 5892188"/>
                  <a:gd name="connsiteX0" fmla="*/ 3031042 w 5382109"/>
                  <a:gd name="connsiteY0" fmla="*/ 2101 h 5892538"/>
                  <a:gd name="connsiteX1" fmla="*/ 913575 w 5382109"/>
                  <a:gd name="connsiteY1" fmla="*/ 827408 h 5892538"/>
                  <a:gd name="connsiteX2" fmla="*/ 577563 w 5382109"/>
                  <a:gd name="connsiteY2" fmla="*/ 2304260 h 5892538"/>
                  <a:gd name="connsiteX3" fmla="*/ 763 w 5382109"/>
                  <a:gd name="connsiteY3" fmla="*/ 3053645 h 5892538"/>
                  <a:gd name="connsiteX4" fmla="*/ 511126 w 5382109"/>
                  <a:gd name="connsiteY4" fmla="*/ 3330092 h 5892538"/>
                  <a:gd name="connsiteX5" fmla="*/ 340038 w 5382109"/>
                  <a:gd name="connsiteY5" fmla="*/ 3736891 h 5892538"/>
                  <a:gd name="connsiteX6" fmla="*/ 531424 w 5382109"/>
                  <a:gd name="connsiteY6" fmla="*/ 3872352 h 5892538"/>
                  <a:gd name="connsiteX7" fmla="*/ 372902 w 5382109"/>
                  <a:gd name="connsiteY7" fmla="*/ 4063738 h 5892538"/>
                  <a:gd name="connsiteX8" fmla="*/ 564288 w 5382109"/>
                  <a:gd name="connsiteY8" fmla="*/ 4318920 h 5892538"/>
                  <a:gd name="connsiteX9" fmla="*/ 500493 w 5382109"/>
                  <a:gd name="connsiteY9" fmla="*/ 4978138 h 5892538"/>
                  <a:gd name="connsiteX10" fmla="*/ 1755135 w 5382109"/>
                  <a:gd name="connsiteY10" fmla="*/ 5041105 h 5892538"/>
                  <a:gd name="connsiteX11" fmla="*/ 1946521 w 5382109"/>
                  <a:gd name="connsiteY11" fmla="*/ 5892538 h 5892538"/>
                  <a:gd name="connsiteX12" fmla="*/ 4785414 w 5382109"/>
                  <a:gd name="connsiteY12" fmla="*/ 5860641 h 5892538"/>
                  <a:gd name="connsiteX13" fmla="*/ 4891740 w 5382109"/>
                  <a:gd name="connsiteY13" fmla="*/ 3521478 h 5892538"/>
                  <a:gd name="connsiteX14" fmla="*/ 3031042 w 5382109"/>
                  <a:gd name="connsiteY14" fmla="*/ 2101 h 5892538"/>
                  <a:gd name="connsiteX0" fmla="*/ 3031042 w 5382109"/>
                  <a:gd name="connsiteY0" fmla="*/ 941 h 5891378"/>
                  <a:gd name="connsiteX1" fmla="*/ 886280 w 5382109"/>
                  <a:gd name="connsiteY1" fmla="*/ 1071908 h 5891378"/>
                  <a:gd name="connsiteX2" fmla="*/ 577563 w 5382109"/>
                  <a:gd name="connsiteY2" fmla="*/ 2303100 h 5891378"/>
                  <a:gd name="connsiteX3" fmla="*/ 763 w 5382109"/>
                  <a:gd name="connsiteY3" fmla="*/ 3052485 h 5891378"/>
                  <a:gd name="connsiteX4" fmla="*/ 511126 w 5382109"/>
                  <a:gd name="connsiteY4" fmla="*/ 3328932 h 5891378"/>
                  <a:gd name="connsiteX5" fmla="*/ 340038 w 5382109"/>
                  <a:gd name="connsiteY5" fmla="*/ 3735731 h 5891378"/>
                  <a:gd name="connsiteX6" fmla="*/ 531424 w 5382109"/>
                  <a:gd name="connsiteY6" fmla="*/ 3871192 h 5891378"/>
                  <a:gd name="connsiteX7" fmla="*/ 372902 w 5382109"/>
                  <a:gd name="connsiteY7" fmla="*/ 4062578 h 5891378"/>
                  <a:gd name="connsiteX8" fmla="*/ 564288 w 5382109"/>
                  <a:gd name="connsiteY8" fmla="*/ 4317760 h 5891378"/>
                  <a:gd name="connsiteX9" fmla="*/ 500493 w 5382109"/>
                  <a:gd name="connsiteY9" fmla="*/ 4976978 h 5891378"/>
                  <a:gd name="connsiteX10" fmla="*/ 1755135 w 5382109"/>
                  <a:gd name="connsiteY10" fmla="*/ 5039945 h 5891378"/>
                  <a:gd name="connsiteX11" fmla="*/ 1946521 w 5382109"/>
                  <a:gd name="connsiteY11" fmla="*/ 5891378 h 5891378"/>
                  <a:gd name="connsiteX12" fmla="*/ 4785414 w 5382109"/>
                  <a:gd name="connsiteY12" fmla="*/ 5859481 h 5891378"/>
                  <a:gd name="connsiteX13" fmla="*/ 4891740 w 5382109"/>
                  <a:gd name="connsiteY13" fmla="*/ 3520318 h 5891378"/>
                  <a:gd name="connsiteX14" fmla="*/ 3031042 w 5382109"/>
                  <a:gd name="connsiteY14" fmla="*/ 941 h 5891378"/>
                  <a:gd name="connsiteX0" fmla="*/ 3031042 w 5382109"/>
                  <a:gd name="connsiteY0" fmla="*/ 753 h 5891190"/>
                  <a:gd name="connsiteX1" fmla="*/ 886280 w 5382109"/>
                  <a:gd name="connsiteY1" fmla="*/ 1071720 h 5891190"/>
                  <a:gd name="connsiteX2" fmla="*/ 577563 w 5382109"/>
                  <a:gd name="connsiteY2" fmla="*/ 2302912 h 5891190"/>
                  <a:gd name="connsiteX3" fmla="*/ 763 w 5382109"/>
                  <a:gd name="connsiteY3" fmla="*/ 3052297 h 5891190"/>
                  <a:gd name="connsiteX4" fmla="*/ 511126 w 5382109"/>
                  <a:gd name="connsiteY4" fmla="*/ 3328744 h 5891190"/>
                  <a:gd name="connsiteX5" fmla="*/ 340038 w 5382109"/>
                  <a:gd name="connsiteY5" fmla="*/ 3735543 h 5891190"/>
                  <a:gd name="connsiteX6" fmla="*/ 531424 w 5382109"/>
                  <a:gd name="connsiteY6" fmla="*/ 3871004 h 5891190"/>
                  <a:gd name="connsiteX7" fmla="*/ 372902 w 5382109"/>
                  <a:gd name="connsiteY7" fmla="*/ 4062390 h 5891190"/>
                  <a:gd name="connsiteX8" fmla="*/ 564288 w 5382109"/>
                  <a:gd name="connsiteY8" fmla="*/ 4317572 h 5891190"/>
                  <a:gd name="connsiteX9" fmla="*/ 500493 w 5382109"/>
                  <a:gd name="connsiteY9" fmla="*/ 4976790 h 5891190"/>
                  <a:gd name="connsiteX10" fmla="*/ 1755135 w 5382109"/>
                  <a:gd name="connsiteY10" fmla="*/ 5039757 h 5891190"/>
                  <a:gd name="connsiteX11" fmla="*/ 1946521 w 5382109"/>
                  <a:gd name="connsiteY11" fmla="*/ 5891190 h 5891190"/>
                  <a:gd name="connsiteX12" fmla="*/ 4785414 w 5382109"/>
                  <a:gd name="connsiteY12" fmla="*/ 5859293 h 5891190"/>
                  <a:gd name="connsiteX13" fmla="*/ 4891740 w 5382109"/>
                  <a:gd name="connsiteY13" fmla="*/ 3520130 h 5891190"/>
                  <a:gd name="connsiteX14" fmla="*/ 3031042 w 5382109"/>
                  <a:gd name="connsiteY14" fmla="*/ 753 h 5891190"/>
                  <a:gd name="connsiteX0" fmla="*/ 3031042 w 5382109"/>
                  <a:gd name="connsiteY0" fmla="*/ 753 h 5891190"/>
                  <a:gd name="connsiteX1" fmla="*/ 886280 w 5382109"/>
                  <a:gd name="connsiteY1" fmla="*/ 1071720 h 5891190"/>
                  <a:gd name="connsiteX2" fmla="*/ 577563 w 5382109"/>
                  <a:gd name="connsiteY2" fmla="*/ 2302912 h 5891190"/>
                  <a:gd name="connsiteX3" fmla="*/ 763 w 5382109"/>
                  <a:gd name="connsiteY3" fmla="*/ 3052297 h 5891190"/>
                  <a:gd name="connsiteX4" fmla="*/ 511126 w 5382109"/>
                  <a:gd name="connsiteY4" fmla="*/ 3328744 h 5891190"/>
                  <a:gd name="connsiteX5" fmla="*/ 340038 w 5382109"/>
                  <a:gd name="connsiteY5" fmla="*/ 3735543 h 5891190"/>
                  <a:gd name="connsiteX6" fmla="*/ 531424 w 5382109"/>
                  <a:gd name="connsiteY6" fmla="*/ 3871004 h 5891190"/>
                  <a:gd name="connsiteX7" fmla="*/ 372902 w 5382109"/>
                  <a:gd name="connsiteY7" fmla="*/ 4062390 h 5891190"/>
                  <a:gd name="connsiteX8" fmla="*/ 564288 w 5382109"/>
                  <a:gd name="connsiteY8" fmla="*/ 4317572 h 5891190"/>
                  <a:gd name="connsiteX9" fmla="*/ 500493 w 5382109"/>
                  <a:gd name="connsiteY9" fmla="*/ 4976790 h 5891190"/>
                  <a:gd name="connsiteX10" fmla="*/ 1755135 w 5382109"/>
                  <a:gd name="connsiteY10" fmla="*/ 5039757 h 5891190"/>
                  <a:gd name="connsiteX11" fmla="*/ 1946521 w 5382109"/>
                  <a:gd name="connsiteY11" fmla="*/ 5891190 h 5891190"/>
                  <a:gd name="connsiteX12" fmla="*/ 4785414 w 5382109"/>
                  <a:gd name="connsiteY12" fmla="*/ 5859293 h 5891190"/>
                  <a:gd name="connsiteX13" fmla="*/ 4891740 w 5382109"/>
                  <a:gd name="connsiteY13" fmla="*/ 3520130 h 5891190"/>
                  <a:gd name="connsiteX14" fmla="*/ 3031042 w 5382109"/>
                  <a:gd name="connsiteY14" fmla="*/ 753 h 5891190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627 h 5891064"/>
                  <a:gd name="connsiteX1" fmla="*/ 777098 w 5382109"/>
                  <a:gd name="connsiteY1" fmla="*/ 1180776 h 5891064"/>
                  <a:gd name="connsiteX2" fmla="*/ 577563 w 5382109"/>
                  <a:gd name="connsiteY2" fmla="*/ 2302786 h 5891064"/>
                  <a:gd name="connsiteX3" fmla="*/ 763 w 5382109"/>
                  <a:gd name="connsiteY3" fmla="*/ 3052171 h 5891064"/>
                  <a:gd name="connsiteX4" fmla="*/ 511126 w 5382109"/>
                  <a:gd name="connsiteY4" fmla="*/ 3328618 h 5891064"/>
                  <a:gd name="connsiteX5" fmla="*/ 340038 w 5382109"/>
                  <a:gd name="connsiteY5" fmla="*/ 3735417 h 5891064"/>
                  <a:gd name="connsiteX6" fmla="*/ 531424 w 5382109"/>
                  <a:gd name="connsiteY6" fmla="*/ 3870878 h 5891064"/>
                  <a:gd name="connsiteX7" fmla="*/ 372902 w 5382109"/>
                  <a:gd name="connsiteY7" fmla="*/ 4062264 h 5891064"/>
                  <a:gd name="connsiteX8" fmla="*/ 564288 w 5382109"/>
                  <a:gd name="connsiteY8" fmla="*/ 4317446 h 5891064"/>
                  <a:gd name="connsiteX9" fmla="*/ 500493 w 5382109"/>
                  <a:gd name="connsiteY9" fmla="*/ 4976664 h 5891064"/>
                  <a:gd name="connsiteX10" fmla="*/ 1755135 w 5382109"/>
                  <a:gd name="connsiteY10" fmla="*/ 5039631 h 5891064"/>
                  <a:gd name="connsiteX11" fmla="*/ 1946521 w 5382109"/>
                  <a:gd name="connsiteY11" fmla="*/ 5891064 h 5891064"/>
                  <a:gd name="connsiteX12" fmla="*/ 4785414 w 5382109"/>
                  <a:gd name="connsiteY12" fmla="*/ 5859167 h 5891064"/>
                  <a:gd name="connsiteX13" fmla="*/ 4891740 w 5382109"/>
                  <a:gd name="connsiteY13" fmla="*/ 3520004 h 5891064"/>
                  <a:gd name="connsiteX14" fmla="*/ 3031042 w 5382109"/>
                  <a:gd name="connsiteY14" fmla="*/ 627 h 5891064"/>
                  <a:gd name="connsiteX0" fmla="*/ 3031042 w 5382109"/>
                  <a:gd name="connsiteY0" fmla="*/ 968 h 5891405"/>
                  <a:gd name="connsiteX1" fmla="*/ 777098 w 5382109"/>
                  <a:gd name="connsiteY1" fmla="*/ 1181117 h 5891405"/>
                  <a:gd name="connsiteX2" fmla="*/ 577563 w 5382109"/>
                  <a:gd name="connsiteY2" fmla="*/ 2303127 h 5891405"/>
                  <a:gd name="connsiteX3" fmla="*/ 763 w 5382109"/>
                  <a:gd name="connsiteY3" fmla="*/ 3052512 h 5891405"/>
                  <a:gd name="connsiteX4" fmla="*/ 511126 w 5382109"/>
                  <a:gd name="connsiteY4" fmla="*/ 3328959 h 5891405"/>
                  <a:gd name="connsiteX5" fmla="*/ 340038 w 5382109"/>
                  <a:gd name="connsiteY5" fmla="*/ 3735758 h 5891405"/>
                  <a:gd name="connsiteX6" fmla="*/ 531424 w 5382109"/>
                  <a:gd name="connsiteY6" fmla="*/ 3871219 h 5891405"/>
                  <a:gd name="connsiteX7" fmla="*/ 372902 w 5382109"/>
                  <a:gd name="connsiteY7" fmla="*/ 4062605 h 5891405"/>
                  <a:gd name="connsiteX8" fmla="*/ 564288 w 5382109"/>
                  <a:gd name="connsiteY8" fmla="*/ 4317787 h 5891405"/>
                  <a:gd name="connsiteX9" fmla="*/ 500493 w 5382109"/>
                  <a:gd name="connsiteY9" fmla="*/ 4977005 h 5891405"/>
                  <a:gd name="connsiteX10" fmla="*/ 1755135 w 5382109"/>
                  <a:gd name="connsiteY10" fmla="*/ 5039972 h 5891405"/>
                  <a:gd name="connsiteX11" fmla="*/ 1946521 w 5382109"/>
                  <a:gd name="connsiteY11" fmla="*/ 5891405 h 5891405"/>
                  <a:gd name="connsiteX12" fmla="*/ 4785414 w 5382109"/>
                  <a:gd name="connsiteY12" fmla="*/ 5859508 h 5891405"/>
                  <a:gd name="connsiteX13" fmla="*/ 4891740 w 5382109"/>
                  <a:gd name="connsiteY13" fmla="*/ 3520345 h 5891405"/>
                  <a:gd name="connsiteX14" fmla="*/ 3031042 w 5382109"/>
                  <a:gd name="connsiteY14" fmla="*/ 968 h 5891405"/>
                  <a:gd name="connsiteX0" fmla="*/ 3031042 w 5382109"/>
                  <a:gd name="connsiteY0" fmla="*/ 968 h 5891405"/>
                  <a:gd name="connsiteX1" fmla="*/ 777098 w 5382109"/>
                  <a:gd name="connsiteY1" fmla="*/ 1181117 h 5891405"/>
                  <a:gd name="connsiteX2" fmla="*/ 577563 w 5382109"/>
                  <a:gd name="connsiteY2" fmla="*/ 2303127 h 5891405"/>
                  <a:gd name="connsiteX3" fmla="*/ 763 w 5382109"/>
                  <a:gd name="connsiteY3" fmla="*/ 3052512 h 5891405"/>
                  <a:gd name="connsiteX4" fmla="*/ 511126 w 5382109"/>
                  <a:gd name="connsiteY4" fmla="*/ 3328959 h 5891405"/>
                  <a:gd name="connsiteX5" fmla="*/ 340038 w 5382109"/>
                  <a:gd name="connsiteY5" fmla="*/ 3735758 h 5891405"/>
                  <a:gd name="connsiteX6" fmla="*/ 531424 w 5382109"/>
                  <a:gd name="connsiteY6" fmla="*/ 3871219 h 5891405"/>
                  <a:gd name="connsiteX7" fmla="*/ 372902 w 5382109"/>
                  <a:gd name="connsiteY7" fmla="*/ 4062605 h 5891405"/>
                  <a:gd name="connsiteX8" fmla="*/ 564288 w 5382109"/>
                  <a:gd name="connsiteY8" fmla="*/ 4317787 h 5891405"/>
                  <a:gd name="connsiteX9" fmla="*/ 500493 w 5382109"/>
                  <a:gd name="connsiteY9" fmla="*/ 4977005 h 5891405"/>
                  <a:gd name="connsiteX10" fmla="*/ 1755135 w 5382109"/>
                  <a:gd name="connsiteY10" fmla="*/ 5039972 h 5891405"/>
                  <a:gd name="connsiteX11" fmla="*/ 1946521 w 5382109"/>
                  <a:gd name="connsiteY11" fmla="*/ 5891405 h 5891405"/>
                  <a:gd name="connsiteX12" fmla="*/ 4785414 w 5382109"/>
                  <a:gd name="connsiteY12" fmla="*/ 5859508 h 5891405"/>
                  <a:gd name="connsiteX13" fmla="*/ 4891740 w 5382109"/>
                  <a:gd name="connsiteY13" fmla="*/ 3520345 h 5891405"/>
                  <a:gd name="connsiteX14" fmla="*/ 3031042 w 5382109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8119 w 5389186"/>
                  <a:gd name="connsiteY0" fmla="*/ 968 h 5891405"/>
                  <a:gd name="connsiteX1" fmla="*/ 784175 w 5389186"/>
                  <a:gd name="connsiteY1" fmla="*/ 1181117 h 5891405"/>
                  <a:gd name="connsiteX2" fmla="*/ 530049 w 5389186"/>
                  <a:gd name="connsiteY2" fmla="*/ 2303127 h 5891405"/>
                  <a:gd name="connsiteX3" fmla="*/ 7840 w 5389186"/>
                  <a:gd name="connsiteY3" fmla="*/ 3052512 h 5891405"/>
                  <a:gd name="connsiteX4" fmla="*/ 518203 w 5389186"/>
                  <a:gd name="connsiteY4" fmla="*/ 3328959 h 5891405"/>
                  <a:gd name="connsiteX5" fmla="*/ 347115 w 5389186"/>
                  <a:gd name="connsiteY5" fmla="*/ 3735758 h 5891405"/>
                  <a:gd name="connsiteX6" fmla="*/ 538501 w 5389186"/>
                  <a:gd name="connsiteY6" fmla="*/ 3871219 h 5891405"/>
                  <a:gd name="connsiteX7" fmla="*/ 379979 w 5389186"/>
                  <a:gd name="connsiteY7" fmla="*/ 4062605 h 5891405"/>
                  <a:gd name="connsiteX8" fmla="*/ 571365 w 5389186"/>
                  <a:gd name="connsiteY8" fmla="*/ 4317787 h 5891405"/>
                  <a:gd name="connsiteX9" fmla="*/ 507570 w 5389186"/>
                  <a:gd name="connsiteY9" fmla="*/ 4977005 h 5891405"/>
                  <a:gd name="connsiteX10" fmla="*/ 1762212 w 5389186"/>
                  <a:gd name="connsiteY10" fmla="*/ 5039972 h 5891405"/>
                  <a:gd name="connsiteX11" fmla="*/ 1953598 w 5389186"/>
                  <a:gd name="connsiteY11" fmla="*/ 5891405 h 5891405"/>
                  <a:gd name="connsiteX12" fmla="*/ 4792491 w 5389186"/>
                  <a:gd name="connsiteY12" fmla="*/ 5859508 h 5891405"/>
                  <a:gd name="connsiteX13" fmla="*/ 4898817 w 5389186"/>
                  <a:gd name="connsiteY13" fmla="*/ 3520345 h 5891405"/>
                  <a:gd name="connsiteX14" fmla="*/ 3038119 w 5389186"/>
                  <a:gd name="connsiteY14" fmla="*/ 968 h 5891405"/>
                  <a:gd name="connsiteX0" fmla="*/ 3037057 w 5388124"/>
                  <a:gd name="connsiteY0" fmla="*/ 968 h 5891405"/>
                  <a:gd name="connsiteX1" fmla="*/ 783113 w 5388124"/>
                  <a:gd name="connsiteY1" fmla="*/ 1181117 h 5891405"/>
                  <a:gd name="connsiteX2" fmla="*/ 528987 w 5388124"/>
                  <a:gd name="connsiteY2" fmla="*/ 2303127 h 5891405"/>
                  <a:gd name="connsiteX3" fmla="*/ 6778 w 5388124"/>
                  <a:gd name="connsiteY3" fmla="*/ 3052512 h 5891405"/>
                  <a:gd name="connsiteX4" fmla="*/ 517141 w 5388124"/>
                  <a:gd name="connsiteY4" fmla="*/ 3328959 h 5891405"/>
                  <a:gd name="connsiteX5" fmla="*/ 346053 w 5388124"/>
                  <a:gd name="connsiteY5" fmla="*/ 3735758 h 5891405"/>
                  <a:gd name="connsiteX6" fmla="*/ 537439 w 5388124"/>
                  <a:gd name="connsiteY6" fmla="*/ 3871219 h 5891405"/>
                  <a:gd name="connsiteX7" fmla="*/ 378917 w 5388124"/>
                  <a:gd name="connsiteY7" fmla="*/ 4062605 h 5891405"/>
                  <a:gd name="connsiteX8" fmla="*/ 570303 w 5388124"/>
                  <a:gd name="connsiteY8" fmla="*/ 4317787 h 5891405"/>
                  <a:gd name="connsiteX9" fmla="*/ 506508 w 5388124"/>
                  <a:gd name="connsiteY9" fmla="*/ 4977005 h 5891405"/>
                  <a:gd name="connsiteX10" fmla="*/ 1761150 w 5388124"/>
                  <a:gd name="connsiteY10" fmla="*/ 5039972 h 5891405"/>
                  <a:gd name="connsiteX11" fmla="*/ 1952536 w 5388124"/>
                  <a:gd name="connsiteY11" fmla="*/ 5891405 h 5891405"/>
                  <a:gd name="connsiteX12" fmla="*/ 4791429 w 5388124"/>
                  <a:gd name="connsiteY12" fmla="*/ 5859508 h 5891405"/>
                  <a:gd name="connsiteX13" fmla="*/ 4897755 w 5388124"/>
                  <a:gd name="connsiteY13" fmla="*/ 3520345 h 5891405"/>
                  <a:gd name="connsiteX14" fmla="*/ 3037057 w 5388124"/>
                  <a:gd name="connsiteY14" fmla="*/ 968 h 5891405"/>
                  <a:gd name="connsiteX0" fmla="*/ 3034541 w 5385608"/>
                  <a:gd name="connsiteY0" fmla="*/ 968 h 5891405"/>
                  <a:gd name="connsiteX1" fmla="*/ 780597 w 5385608"/>
                  <a:gd name="connsiteY1" fmla="*/ 1181117 h 5891405"/>
                  <a:gd name="connsiteX2" fmla="*/ 526471 w 5385608"/>
                  <a:gd name="connsiteY2" fmla="*/ 2303127 h 5891405"/>
                  <a:gd name="connsiteX3" fmla="*/ 4262 w 5385608"/>
                  <a:gd name="connsiteY3" fmla="*/ 3052512 h 5891405"/>
                  <a:gd name="connsiteX4" fmla="*/ 514625 w 5385608"/>
                  <a:gd name="connsiteY4" fmla="*/ 3328959 h 5891405"/>
                  <a:gd name="connsiteX5" fmla="*/ 343537 w 5385608"/>
                  <a:gd name="connsiteY5" fmla="*/ 3735758 h 5891405"/>
                  <a:gd name="connsiteX6" fmla="*/ 534923 w 5385608"/>
                  <a:gd name="connsiteY6" fmla="*/ 3871219 h 5891405"/>
                  <a:gd name="connsiteX7" fmla="*/ 376401 w 5385608"/>
                  <a:gd name="connsiteY7" fmla="*/ 4062605 h 5891405"/>
                  <a:gd name="connsiteX8" fmla="*/ 567787 w 5385608"/>
                  <a:gd name="connsiteY8" fmla="*/ 4317787 h 5891405"/>
                  <a:gd name="connsiteX9" fmla="*/ 503992 w 5385608"/>
                  <a:gd name="connsiteY9" fmla="*/ 4977005 h 5891405"/>
                  <a:gd name="connsiteX10" fmla="*/ 1758634 w 5385608"/>
                  <a:gd name="connsiteY10" fmla="*/ 5039972 h 5891405"/>
                  <a:gd name="connsiteX11" fmla="*/ 1950020 w 5385608"/>
                  <a:gd name="connsiteY11" fmla="*/ 5891405 h 5891405"/>
                  <a:gd name="connsiteX12" fmla="*/ 4788913 w 5385608"/>
                  <a:gd name="connsiteY12" fmla="*/ 5859508 h 5891405"/>
                  <a:gd name="connsiteX13" fmla="*/ 4895239 w 5385608"/>
                  <a:gd name="connsiteY13" fmla="*/ 3520345 h 5891405"/>
                  <a:gd name="connsiteX14" fmla="*/ 3034541 w 5385608"/>
                  <a:gd name="connsiteY14" fmla="*/ 968 h 5891405"/>
                  <a:gd name="connsiteX0" fmla="*/ 3034541 w 5385608"/>
                  <a:gd name="connsiteY0" fmla="*/ 968 h 5891405"/>
                  <a:gd name="connsiteX1" fmla="*/ 780597 w 5385608"/>
                  <a:gd name="connsiteY1" fmla="*/ 1181117 h 5891405"/>
                  <a:gd name="connsiteX2" fmla="*/ 526471 w 5385608"/>
                  <a:gd name="connsiteY2" fmla="*/ 2303127 h 5891405"/>
                  <a:gd name="connsiteX3" fmla="*/ 4262 w 5385608"/>
                  <a:gd name="connsiteY3" fmla="*/ 3052512 h 5891405"/>
                  <a:gd name="connsiteX4" fmla="*/ 514625 w 5385608"/>
                  <a:gd name="connsiteY4" fmla="*/ 3328959 h 5891405"/>
                  <a:gd name="connsiteX5" fmla="*/ 343537 w 5385608"/>
                  <a:gd name="connsiteY5" fmla="*/ 3735758 h 5891405"/>
                  <a:gd name="connsiteX6" fmla="*/ 534923 w 5385608"/>
                  <a:gd name="connsiteY6" fmla="*/ 3871219 h 5891405"/>
                  <a:gd name="connsiteX7" fmla="*/ 376401 w 5385608"/>
                  <a:gd name="connsiteY7" fmla="*/ 4062605 h 5891405"/>
                  <a:gd name="connsiteX8" fmla="*/ 567787 w 5385608"/>
                  <a:gd name="connsiteY8" fmla="*/ 4317787 h 5891405"/>
                  <a:gd name="connsiteX9" fmla="*/ 503992 w 5385608"/>
                  <a:gd name="connsiteY9" fmla="*/ 4977005 h 5891405"/>
                  <a:gd name="connsiteX10" fmla="*/ 1758634 w 5385608"/>
                  <a:gd name="connsiteY10" fmla="*/ 5039972 h 5891405"/>
                  <a:gd name="connsiteX11" fmla="*/ 1950020 w 5385608"/>
                  <a:gd name="connsiteY11" fmla="*/ 5891405 h 5891405"/>
                  <a:gd name="connsiteX12" fmla="*/ 4788913 w 5385608"/>
                  <a:gd name="connsiteY12" fmla="*/ 5859508 h 5891405"/>
                  <a:gd name="connsiteX13" fmla="*/ 4895239 w 5385608"/>
                  <a:gd name="connsiteY13" fmla="*/ 3520345 h 5891405"/>
                  <a:gd name="connsiteX14" fmla="*/ 3034541 w 5385608"/>
                  <a:gd name="connsiteY14" fmla="*/ 968 h 5891405"/>
                  <a:gd name="connsiteX0" fmla="*/ 2980702 w 5331769"/>
                  <a:gd name="connsiteY0" fmla="*/ 968 h 5891405"/>
                  <a:gd name="connsiteX1" fmla="*/ 726758 w 5331769"/>
                  <a:gd name="connsiteY1" fmla="*/ 1181117 h 5891405"/>
                  <a:gd name="connsiteX2" fmla="*/ 472632 w 5331769"/>
                  <a:gd name="connsiteY2" fmla="*/ 2303127 h 5891405"/>
                  <a:gd name="connsiteX3" fmla="*/ 5014 w 5331769"/>
                  <a:gd name="connsiteY3" fmla="*/ 3079808 h 5891405"/>
                  <a:gd name="connsiteX4" fmla="*/ 460786 w 5331769"/>
                  <a:gd name="connsiteY4" fmla="*/ 3328959 h 5891405"/>
                  <a:gd name="connsiteX5" fmla="*/ 289698 w 5331769"/>
                  <a:gd name="connsiteY5" fmla="*/ 3735758 h 5891405"/>
                  <a:gd name="connsiteX6" fmla="*/ 481084 w 5331769"/>
                  <a:gd name="connsiteY6" fmla="*/ 3871219 h 5891405"/>
                  <a:gd name="connsiteX7" fmla="*/ 322562 w 5331769"/>
                  <a:gd name="connsiteY7" fmla="*/ 4062605 h 5891405"/>
                  <a:gd name="connsiteX8" fmla="*/ 513948 w 5331769"/>
                  <a:gd name="connsiteY8" fmla="*/ 4317787 h 5891405"/>
                  <a:gd name="connsiteX9" fmla="*/ 450153 w 5331769"/>
                  <a:gd name="connsiteY9" fmla="*/ 4977005 h 5891405"/>
                  <a:gd name="connsiteX10" fmla="*/ 1704795 w 5331769"/>
                  <a:gd name="connsiteY10" fmla="*/ 5039972 h 5891405"/>
                  <a:gd name="connsiteX11" fmla="*/ 1896181 w 5331769"/>
                  <a:gd name="connsiteY11" fmla="*/ 5891405 h 5891405"/>
                  <a:gd name="connsiteX12" fmla="*/ 4735074 w 5331769"/>
                  <a:gd name="connsiteY12" fmla="*/ 5859508 h 5891405"/>
                  <a:gd name="connsiteX13" fmla="*/ 4841400 w 5331769"/>
                  <a:gd name="connsiteY13" fmla="*/ 3520345 h 5891405"/>
                  <a:gd name="connsiteX14" fmla="*/ 2980702 w 5331769"/>
                  <a:gd name="connsiteY14" fmla="*/ 968 h 5891405"/>
                  <a:gd name="connsiteX0" fmla="*/ 2980491 w 5331558"/>
                  <a:gd name="connsiteY0" fmla="*/ 968 h 5891405"/>
                  <a:gd name="connsiteX1" fmla="*/ 726547 w 5331558"/>
                  <a:gd name="connsiteY1" fmla="*/ 1181117 h 5891405"/>
                  <a:gd name="connsiteX2" fmla="*/ 486068 w 5331558"/>
                  <a:gd name="connsiteY2" fmla="*/ 2371366 h 5891405"/>
                  <a:gd name="connsiteX3" fmla="*/ 4803 w 5331558"/>
                  <a:gd name="connsiteY3" fmla="*/ 3079808 h 5891405"/>
                  <a:gd name="connsiteX4" fmla="*/ 460575 w 5331558"/>
                  <a:gd name="connsiteY4" fmla="*/ 3328959 h 5891405"/>
                  <a:gd name="connsiteX5" fmla="*/ 289487 w 5331558"/>
                  <a:gd name="connsiteY5" fmla="*/ 3735758 h 5891405"/>
                  <a:gd name="connsiteX6" fmla="*/ 480873 w 5331558"/>
                  <a:gd name="connsiteY6" fmla="*/ 3871219 h 5891405"/>
                  <a:gd name="connsiteX7" fmla="*/ 322351 w 5331558"/>
                  <a:gd name="connsiteY7" fmla="*/ 4062605 h 5891405"/>
                  <a:gd name="connsiteX8" fmla="*/ 513737 w 5331558"/>
                  <a:gd name="connsiteY8" fmla="*/ 4317787 h 5891405"/>
                  <a:gd name="connsiteX9" fmla="*/ 449942 w 5331558"/>
                  <a:gd name="connsiteY9" fmla="*/ 4977005 h 5891405"/>
                  <a:gd name="connsiteX10" fmla="*/ 1704584 w 5331558"/>
                  <a:gd name="connsiteY10" fmla="*/ 5039972 h 5891405"/>
                  <a:gd name="connsiteX11" fmla="*/ 1895970 w 5331558"/>
                  <a:gd name="connsiteY11" fmla="*/ 5891405 h 5891405"/>
                  <a:gd name="connsiteX12" fmla="*/ 4734863 w 5331558"/>
                  <a:gd name="connsiteY12" fmla="*/ 5859508 h 5891405"/>
                  <a:gd name="connsiteX13" fmla="*/ 4841189 w 5331558"/>
                  <a:gd name="connsiteY13" fmla="*/ 3520345 h 5891405"/>
                  <a:gd name="connsiteX14" fmla="*/ 2980491 w 5331558"/>
                  <a:gd name="connsiteY14" fmla="*/ 968 h 589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1558" h="5891405">
                    <a:moveTo>
                      <a:pt x="2980491" y="968"/>
                    </a:moveTo>
                    <a:cubicBezTo>
                      <a:pt x="1784302" y="-22254"/>
                      <a:pt x="1040642" y="372305"/>
                      <a:pt x="726547" y="1181117"/>
                    </a:cubicBezTo>
                    <a:cubicBezTo>
                      <a:pt x="528785" y="1834793"/>
                      <a:pt x="744238" y="2066938"/>
                      <a:pt x="486068" y="2371366"/>
                    </a:cubicBezTo>
                    <a:cubicBezTo>
                      <a:pt x="239818" y="2677225"/>
                      <a:pt x="-40213" y="2911644"/>
                      <a:pt x="4803" y="3079808"/>
                    </a:cubicBezTo>
                    <a:cubicBezTo>
                      <a:pt x="109541" y="3181162"/>
                      <a:pt x="260766" y="3266498"/>
                      <a:pt x="460575" y="3328959"/>
                    </a:cubicBezTo>
                    <a:cubicBezTo>
                      <a:pt x="403546" y="3464559"/>
                      <a:pt x="198074" y="3641722"/>
                      <a:pt x="289487" y="3735758"/>
                    </a:cubicBezTo>
                    <a:lnTo>
                      <a:pt x="480873" y="3871219"/>
                    </a:lnTo>
                    <a:cubicBezTo>
                      <a:pt x="428032" y="3935014"/>
                      <a:pt x="303940" y="3939433"/>
                      <a:pt x="322351" y="4062605"/>
                    </a:cubicBezTo>
                    <a:cubicBezTo>
                      <a:pt x="362395" y="4195168"/>
                      <a:pt x="550882" y="4226788"/>
                      <a:pt x="513737" y="4317787"/>
                    </a:cubicBezTo>
                    <a:cubicBezTo>
                      <a:pt x="397470" y="4561276"/>
                      <a:pt x="358392" y="4876020"/>
                      <a:pt x="449942" y="4977005"/>
                    </a:cubicBezTo>
                    <a:cubicBezTo>
                      <a:pt x="636587" y="5158310"/>
                      <a:pt x="1197305" y="5208988"/>
                      <a:pt x="1704584" y="5039972"/>
                    </a:cubicBezTo>
                    <a:lnTo>
                      <a:pt x="1895970" y="5891405"/>
                    </a:lnTo>
                    <a:lnTo>
                      <a:pt x="4734863" y="5859508"/>
                    </a:lnTo>
                    <a:cubicBezTo>
                      <a:pt x="4366268" y="4516262"/>
                      <a:pt x="4422975" y="3927926"/>
                      <a:pt x="4841189" y="3520345"/>
                    </a:cubicBezTo>
                    <a:cubicBezTo>
                      <a:pt x="6117095" y="1964448"/>
                      <a:pt x="4692333" y="36409"/>
                      <a:pt x="2980491" y="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96" name="Oval 37">
                <a:extLst>
                  <a:ext uri="{FF2B5EF4-FFF2-40B4-BE49-F238E27FC236}">
                    <a16:creationId xmlns:a16="http://schemas.microsoft.com/office/drawing/2014/main" id="{F805A283-4FDF-4DE6-A5AD-F3FDE0B694E8}"/>
                  </a:ext>
                </a:extLst>
              </p:cNvPr>
              <p:cNvSpPr/>
              <p:nvPr/>
            </p:nvSpPr>
            <p:spPr>
              <a:xfrm rot="18100542">
                <a:off x="5907878" y="-58593"/>
                <a:ext cx="1436045" cy="2141152"/>
              </a:xfrm>
              <a:custGeom>
                <a:avLst/>
                <a:gdLst/>
                <a:ahLst/>
                <a:cxnLst/>
                <a:rect l="l" t="t" r="r" b="b"/>
                <a:pathLst>
                  <a:path w="1170491" h="1745209">
                    <a:moveTo>
                      <a:pt x="429221" y="671495"/>
                    </a:moveTo>
                    <a:cubicBezTo>
                      <a:pt x="415869" y="670322"/>
                      <a:pt x="402356" y="670624"/>
                      <a:pt x="388917" y="672439"/>
                    </a:cubicBezTo>
                    <a:cubicBezTo>
                      <a:pt x="370997" y="674859"/>
                      <a:pt x="353207" y="679968"/>
                      <a:pt x="336101" y="687858"/>
                    </a:cubicBezTo>
                    <a:lnTo>
                      <a:pt x="344770" y="708640"/>
                    </a:lnTo>
                    <a:cubicBezTo>
                      <a:pt x="405276" y="680369"/>
                      <a:pt x="475531" y="691805"/>
                      <a:pt x="523918" y="737799"/>
                    </a:cubicBezTo>
                    <a:cubicBezTo>
                      <a:pt x="569388" y="781022"/>
                      <a:pt x="587723" y="847396"/>
                      <a:pt x="571504" y="910067"/>
                    </a:cubicBezTo>
                    <a:lnTo>
                      <a:pt x="593243" y="915886"/>
                    </a:lnTo>
                    <a:cubicBezTo>
                      <a:pt x="611678" y="844923"/>
                      <a:pt x="590662" y="769719"/>
                      <a:pt x="538740" y="720849"/>
                    </a:cubicBezTo>
                    <a:cubicBezTo>
                      <a:pt x="507886" y="691808"/>
                      <a:pt x="469277" y="675014"/>
                      <a:pt x="429221" y="671495"/>
                    </a:cubicBezTo>
                    <a:close/>
                    <a:moveTo>
                      <a:pt x="588421" y="580980"/>
                    </a:moveTo>
                    <a:cubicBezTo>
                      <a:pt x="534186" y="581239"/>
                      <a:pt x="482134" y="605639"/>
                      <a:pt x="446738" y="649695"/>
                    </a:cubicBezTo>
                    <a:lnTo>
                      <a:pt x="463760" y="664437"/>
                    </a:lnTo>
                    <a:cubicBezTo>
                      <a:pt x="505329" y="612166"/>
                      <a:pt x="573320" y="591099"/>
                      <a:pt x="637132" y="610714"/>
                    </a:cubicBezTo>
                    <a:cubicBezTo>
                      <a:pt x="697098" y="629147"/>
                      <a:pt x="743088" y="680397"/>
                      <a:pt x="756495" y="743730"/>
                    </a:cubicBezTo>
                    <a:lnTo>
                      <a:pt x="778549" y="739251"/>
                    </a:lnTo>
                    <a:cubicBezTo>
                      <a:pt x="763432" y="667508"/>
                      <a:pt x="711108" y="609548"/>
                      <a:pt x="642848" y="588934"/>
                    </a:cubicBezTo>
                    <a:cubicBezTo>
                      <a:pt x="624821" y="583490"/>
                      <a:pt x="606500" y="580894"/>
                      <a:pt x="588421" y="580980"/>
                    </a:cubicBezTo>
                    <a:close/>
                    <a:moveTo>
                      <a:pt x="533817" y="0"/>
                    </a:moveTo>
                    <a:cubicBezTo>
                      <a:pt x="617807" y="1"/>
                      <a:pt x="687626" y="60667"/>
                      <a:pt x="697680" y="141081"/>
                    </a:cubicBezTo>
                    <a:cubicBezTo>
                      <a:pt x="603869" y="182843"/>
                      <a:pt x="547102" y="268997"/>
                      <a:pt x="562024" y="352718"/>
                    </a:cubicBezTo>
                    <a:lnTo>
                      <a:pt x="584367" y="347971"/>
                    </a:lnTo>
                    <a:cubicBezTo>
                      <a:pt x="570422" y="267354"/>
                      <a:pt x="633895" y="183716"/>
                      <a:pt x="732836" y="150639"/>
                    </a:cubicBezTo>
                    <a:cubicBezTo>
                      <a:pt x="738208" y="147500"/>
                      <a:pt x="743991" y="147205"/>
                      <a:pt x="749842" y="147205"/>
                    </a:cubicBezTo>
                    <a:cubicBezTo>
                      <a:pt x="844103" y="147205"/>
                      <a:pt x="920515" y="223618"/>
                      <a:pt x="920515" y="317877"/>
                    </a:cubicBezTo>
                    <a:lnTo>
                      <a:pt x="910716" y="366417"/>
                    </a:lnTo>
                    <a:lnTo>
                      <a:pt x="920515" y="366418"/>
                    </a:lnTo>
                    <a:lnTo>
                      <a:pt x="920515" y="371433"/>
                    </a:lnTo>
                    <a:cubicBezTo>
                      <a:pt x="997755" y="379016"/>
                      <a:pt x="1056877" y="445155"/>
                      <a:pt x="1056877" y="525101"/>
                    </a:cubicBezTo>
                    <a:lnTo>
                      <a:pt x="1047351" y="572282"/>
                    </a:lnTo>
                    <a:cubicBezTo>
                      <a:pt x="1119671" y="602218"/>
                      <a:pt x="1170491" y="673500"/>
                      <a:pt x="1170491" y="756650"/>
                    </a:cubicBezTo>
                    <a:cubicBezTo>
                      <a:pt x="1170490" y="802863"/>
                      <a:pt x="1154794" y="845409"/>
                      <a:pt x="1127569" y="878235"/>
                    </a:cubicBezTo>
                    <a:cubicBezTo>
                      <a:pt x="1080615" y="934488"/>
                      <a:pt x="1014142" y="959925"/>
                      <a:pt x="954678" y="939840"/>
                    </a:cubicBezTo>
                    <a:lnTo>
                      <a:pt x="947373" y="961469"/>
                    </a:lnTo>
                    <a:cubicBezTo>
                      <a:pt x="1000817" y="979520"/>
                      <a:pt x="1058949" y="966083"/>
                      <a:pt x="1106746" y="928282"/>
                    </a:cubicBezTo>
                    <a:cubicBezTo>
                      <a:pt x="1128548" y="955588"/>
                      <a:pt x="1138907" y="990708"/>
                      <a:pt x="1138907" y="1028247"/>
                    </a:cubicBezTo>
                    <a:cubicBezTo>
                      <a:pt x="1138907" y="1124134"/>
                      <a:pt x="1071328" y="1204237"/>
                      <a:pt x="981133" y="1223220"/>
                    </a:cubicBezTo>
                    <a:cubicBezTo>
                      <a:pt x="889088" y="1236998"/>
                      <a:pt x="805358" y="1200898"/>
                      <a:pt x="777272" y="1134408"/>
                    </a:cubicBezTo>
                    <a:cubicBezTo>
                      <a:pt x="791057" y="1124903"/>
                      <a:pt x="802061" y="1111678"/>
                      <a:pt x="810210" y="1096167"/>
                    </a:cubicBezTo>
                    <a:cubicBezTo>
                      <a:pt x="831546" y="1055553"/>
                      <a:pt x="830022" y="1005443"/>
                      <a:pt x="806195" y="964175"/>
                    </a:cubicBezTo>
                    <a:lnTo>
                      <a:pt x="787267" y="975103"/>
                    </a:lnTo>
                    <a:cubicBezTo>
                      <a:pt x="807161" y="1009560"/>
                      <a:pt x="808703" y="1051275"/>
                      <a:pt x="791333" y="1085110"/>
                    </a:cubicBezTo>
                    <a:cubicBezTo>
                      <a:pt x="784855" y="1097727"/>
                      <a:pt x="776117" y="1108536"/>
                      <a:pt x="763385" y="1114320"/>
                    </a:cubicBezTo>
                    <a:lnTo>
                      <a:pt x="744063" y="1119497"/>
                    </a:lnTo>
                    <a:lnTo>
                      <a:pt x="747716" y="1128718"/>
                    </a:lnTo>
                    <a:cubicBezTo>
                      <a:pt x="731558" y="1137628"/>
                      <a:pt x="712804" y="1141697"/>
                      <a:pt x="693327" y="1140344"/>
                    </a:cubicBezTo>
                    <a:cubicBezTo>
                      <a:pt x="655409" y="1137711"/>
                      <a:pt x="620494" y="1114908"/>
                      <a:pt x="601213" y="1080185"/>
                    </a:cubicBezTo>
                    <a:lnTo>
                      <a:pt x="582082" y="1090754"/>
                    </a:lnTo>
                    <a:cubicBezTo>
                      <a:pt x="605167" y="1132362"/>
                      <a:pt x="647281" y="1159482"/>
                      <a:pt x="693051" y="1162221"/>
                    </a:cubicBezTo>
                    <a:cubicBezTo>
                      <a:pt x="715413" y="1163558"/>
                      <a:pt x="736989" y="1158982"/>
                      <a:pt x="755684" y="1148835"/>
                    </a:cubicBezTo>
                    <a:cubicBezTo>
                      <a:pt x="792539" y="1222022"/>
                      <a:pt x="887119" y="1262260"/>
                      <a:pt x="989751" y="1247587"/>
                    </a:cubicBezTo>
                    <a:cubicBezTo>
                      <a:pt x="1000157" y="1267987"/>
                      <a:pt x="1004489" y="1291252"/>
                      <a:pt x="1004488" y="1315531"/>
                    </a:cubicBezTo>
                    <a:cubicBezTo>
                      <a:pt x="1004488" y="1381750"/>
                      <a:pt x="972258" y="1440443"/>
                      <a:pt x="920375" y="1473506"/>
                    </a:cubicBezTo>
                    <a:lnTo>
                      <a:pt x="913116" y="1474079"/>
                    </a:lnTo>
                    <a:cubicBezTo>
                      <a:pt x="850536" y="1469665"/>
                      <a:pt x="794159" y="1430126"/>
                      <a:pt x="766796" y="1371458"/>
                    </a:cubicBezTo>
                    <a:lnTo>
                      <a:pt x="746323" y="1380801"/>
                    </a:lnTo>
                    <a:cubicBezTo>
                      <a:pt x="776874" y="1446464"/>
                      <a:pt x="839753" y="1490827"/>
                      <a:pt x="909888" y="1496052"/>
                    </a:cubicBezTo>
                    <a:cubicBezTo>
                      <a:pt x="891948" y="1561049"/>
                      <a:pt x="840393" y="1611456"/>
                      <a:pt x="774838" y="1628054"/>
                    </a:cubicBezTo>
                    <a:cubicBezTo>
                      <a:pt x="686646" y="1642970"/>
                      <a:pt x="605133" y="1612285"/>
                      <a:pt x="571751" y="1552195"/>
                    </a:cubicBezTo>
                    <a:lnTo>
                      <a:pt x="550649" y="1566422"/>
                    </a:lnTo>
                    <a:cubicBezTo>
                      <a:pt x="577499" y="1609979"/>
                      <a:pt x="626419" y="1639383"/>
                      <a:pt x="685031" y="1648114"/>
                    </a:cubicBezTo>
                    <a:cubicBezTo>
                      <a:pt x="659684" y="1706013"/>
                      <a:pt x="601329" y="1745210"/>
                      <a:pt x="533818" y="1745209"/>
                    </a:cubicBezTo>
                    <a:cubicBezTo>
                      <a:pt x="455549" y="1745210"/>
                      <a:pt x="416747" y="1692524"/>
                      <a:pt x="372301" y="1619888"/>
                    </a:cubicBezTo>
                    <a:lnTo>
                      <a:pt x="366380" y="1592106"/>
                    </a:lnTo>
                    <a:cubicBezTo>
                      <a:pt x="305091" y="1567105"/>
                      <a:pt x="259811" y="1511085"/>
                      <a:pt x="250590" y="1443452"/>
                    </a:cubicBezTo>
                    <a:cubicBezTo>
                      <a:pt x="203712" y="1453117"/>
                      <a:pt x="158965" y="1444975"/>
                      <a:pt x="117260" y="1407178"/>
                    </a:cubicBezTo>
                    <a:cubicBezTo>
                      <a:pt x="55030" y="1350772"/>
                      <a:pt x="44039" y="1258933"/>
                      <a:pt x="90593" y="1192598"/>
                    </a:cubicBezTo>
                    <a:cubicBezTo>
                      <a:pt x="186799" y="1224213"/>
                      <a:pt x="285304" y="1199642"/>
                      <a:pt x="330760" y="1129474"/>
                    </a:cubicBezTo>
                    <a:lnTo>
                      <a:pt x="344999" y="1132822"/>
                    </a:lnTo>
                    <a:cubicBezTo>
                      <a:pt x="420009" y="1139731"/>
                      <a:pt x="490500" y="1101048"/>
                      <a:pt x="524987" y="1034051"/>
                    </a:cubicBezTo>
                    <a:lnTo>
                      <a:pt x="505360" y="1023014"/>
                    </a:lnTo>
                    <a:cubicBezTo>
                      <a:pt x="475089" y="1082544"/>
                      <a:pt x="412689" y="1116790"/>
                      <a:pt x="346243" y="1110339"/>
                    </a:cubicBezTo>
                    <a:cubicBezTo>
                      <a:pt x="283801" y="1104277"/>
                      <a:pt x="228486" y="1063265"/>
                      <a:pt x="202679" y="1003895"/>
                    </a:cubicBezTo>
                    <a:lnTo>
                      <a:pt x="181967" y="1012696"/>
                    </a:lnTo>
                    <a:cubicBezTo>
                      <a:pt x="205492" y="1066954"/>
                      <a:pt x="250941" y="1107583"/>
                      <a:pt x="305288" y="1123484"/>
                    </a:cubicBezTo>
                    <a:cubicBezTo>
                      <a:pt x="260051" y="1186174"/>
                      <a:pt x="162021" y="1201884"/>
                      <a:pt x="70961" y="1161909"/>
                    </a:cubicBezTo>
                    <a:cubicBezTo>
                      <a:pt x="64874" y="1160625"/>
                      <a:pt x="60391" y="1156961"/>
                      <a:pt x="56055" y="1153032"/>
                    </a:cubicBezTo>
                    <a:cubicBezTo>
                      <a:pt x="-13786" y="1089729"/>
                      <a:pt x="-19088" y="981796"/>
                      <a:pt x="44214" y="911953"/>
                    </a:cubicBezTo>
                    <a:lnTo>
                      <a:pt x="84073" y="882569"/>
                    </a:lnTo>
                    <a:lnTo>
                      <a:pt x="76811" y="875989"/>
                    </a:lnTo>
                    <a:lnTo>
                      <a:pt x="80179" y="872273"/>
                    </a:lnTo>
                    <a:cubicBezTo>
                      <a:pt x="28040" y="814783"/>
                      <a:pt x="28651" y="726072"/>
                      <a:pt x="82340" y="666836"/>
                    </a:cubicBezTo>
                    <a:lnTo>
                      <a:pt x="121082" y="638275"/>
                    </a:lnTo>
                    <a:cubicBezTo>
                      <a:pt x="89526" y="571593"/>
                      <a:pt x="96788" y="490523"/>
                      <a:pt x="145805" y="430894"/>
                    </a:cubicBezTo>
                    <a:cubicBezTo>
                      <a:pt x="198586" y="400645"/>
                      <a:pt x="259015" y="385179"/>
                      <a:pt x="321878" y="383347"/>
                    </a:cubicBezTo>
                    <a:lnTo>
                      <a:pt x="321111" y="357014"/>
                    </a:lnTo>
                    <a:cubicBezTo>
                      <a:pt x="257723" y="358862"/>
                      <a:pt x="196668" y="373772"/>
                      <a:pt x="141180" y="399723"/>
                    </a:cubicBezTo>
                    <a:cubicBezTo>
                      <a:pt x="117813" y="370058"/>
                      <a:pt x="106816" y="332072"/>
                      <a:pt x="106816" y="291518"/>
                    </a:cubicBezTo>
                    <a:cubicBezTo>
                      <a:pt x="106816" y="170286"/>
                      <a:pt x="205094" y="72008"/>
                      <a:pt x="326327" y="72008"/>
                    </a:cubicBezTo>
                    <a:cubicBezTo>
                      <a:pt x="350305" y="72008"/>
                      <a:pt x="373385" y="75853"/>
                      <a:pt x="394659" y="83948"/>
                    </a:cubicBezTo>
                    <a:cubicBezTo>
                      <a:pt x="425371" y="33609"/>
                      <a:pt x="467237" y="0"/>
                      <a:pt x="5338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97" name="Group 40">
              <a:extLst>
                <a:ext uri="{FF2B5EF4-FFF2-40B4-BE49-F238E27FC236}">
                  <a16:creationId xmlns:a16="http://schemas.microsoft.com/office/drawing/2014/main" id="{0C425964-F058-47E5-91D4-0E2BD79ABE26}"/>
                </a:ext>
              </a:extLst>
            </p:cNvPr>
            <p:cNvGrpSpPr/>
            <p:nvPr/>
          </p:nvGrpSpPr>
          <p:grpSpPr>
            <a:xfrm>
              <a:off x="5644186" y="5307431"/>
              <a:ext cx="893327" cy="651258"/>
              <a:chOff x="1126403" y="3621716"/>
              <a:chExt cx="506364" cy="369152"/>
            </a:xfrm>
          </p:grpSpPr>
          <p:sp>
            <p:nvSpPr>
              <p:cNvPr id="98" name="Rounded Rectangle 10">
                <a:extLst>
                  <a:ext uri="{FF2B5EF4-FFF2-40B4-BE49-F238E27FC236}">
                    <a16:creationId xmlns:a16="http://schemas.microsoft.com/office/drawing/2014/main" id="{F20D6641-2489-4937-9BF3-15EEE23F1E93}"/>
                  </a:ext>
                </a:extLst>
              </p:cNvPr>
              <p:cNvSpPr/>
              <p:nvPr/>
            </p:nvSpPr>
            <p:spPr>
              <a:xfrm>
                <a:off x="1126403" y="3621716"/>
                <a:ext cx="506364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Rounded Rectangle 13">
                <a:extLst>
                  <a:ext uri="{FF2B5EF4-FFF2-40B4-BE49-F238E27FC236}">
                    <a16:creationId xmlns:a16="http://schemas.microsoft.com/office/drawing/2014/main" id="{B2B3EED9-9993-4600-8829-9FB7BC86838A}"/>
                  </a:ext>
                </a:extLst>
              </p:cNvPr>
              <p:cNvSpPr/>
              <p:nvPr/>
            </p:nvSpPr>
            <p:spPr>
              <a:xfrm>
                <a:off x="1162596" y="3744576"/>
                <a:ext cx="433978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Chord 43">
                <a:extLst>
                  <a:ext uri="{FF2B5EF4-FFF2-40B4-BE49-F238E27FC236}">
                    <a16:creationId xmlns:a16="http://schemas.microsoft.com/office/drawing/2014/main" id="{52EB6590-E367-4DCD-AE06-A41F12B10BA4}"/>
                  </a:ext>
                </a:extLst>
              </p:cNvPr>
              <p:cNvSpPr/>
              <p:nvPr/>
            </p:nvSpPr>
            <p:spPr>
              <a:xfrm>
                <a:off x="1255790" y="3743277"/>
                <a:ext cx="247591" cy="247591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84F3991-9FFB-495A-A278-A7E499FBAD88}"/>
              </a:ext>
            </a:extLst>
          </p:cNvPr>
          <p:cNvGrpSpPr/>
          <p:nvPr/>
        </p:nvGrpSpPr>
        <p:grpSpPr>
          <a:xfrm>
            <a:off x="2829224" y="4419703"/>
            <a:ext cx="3016011" cy="2329143"/>
            <a:chOff x="4755230" y="2621634"/>
            <a:chExt cx="3472320" cy="2681532"/>
          </a:xfrm>
        </p:grpSpPr>
        <p:grpSp>
          <p:nvGrpSpPr>
            <p:cNvPr id="102" name="Group 2">
              <a:extLst>
                <a:ext uri="{FF2B5EF4-FFF2-40B4-BE49-F238E27FC236}">
                  <a16:creationId xmlns:a16="http://schemas.microsoft.com/office/drawing/2014/main" id="{A8DC9F29-D6C3-4AC1-A177-2BCA862DF863}"/>
                </a:ext>
              </a:extLst>
            </p:cNvPr>
            <p:cNvGrpSpPr/>
            <p:nvPr/>
          </p:nvGrpSpPr>
          <p:grpSpPr>
            <a:xfrm>
              <a:off x="4755230" y="2621634"/>
              <a:ext cx="2681540" cy="2681532"/>
              <a:chOff x="10007603" y="2705880"/>
              <a:chExt cx="1441774" cy="1441774"/>
            </a:xfrm>
          </p:grpSpPr>
          <p:sp>
            <p:nvSpPr>
              <p:cNvPr id="103" name="Oval 3">
                <a:extLst>
                  <a:ext uri="{FF2B5EF4-FFF2-40B4-BE49-F238E27FC236}">
                    <a16:creationId xmlns:a16="http://schemas.microsoft.com/office/drawing/2014/main" id="{D259CB03-6DAF-4D4F-B73A-F18E85AD6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07603" y="2705880"/>
                <a:ext cx="1441774" cy="1441774"/>
              </a:xfrm>
              <a:prstGeom prst="ellipse">
                <a:avLst/>
              </a:prstGeom>
              <a:noFill/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>
                <a:extLst>
                  <a:ext uri="{FF2B5EF4-FFF2-40B4-BE49-F238E27FC236}">
                    <a16:creationId xmlns:a16="http://schemas.microsoft.com/office/drawing/2014/main" id="{8CC153A3-86B5-4F38-90AE-33B0D66040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99840" y="2898117"/>
                <a:ext cx="1057300" cy="1057301"/>
              </a:xfrm>
              <a:prstGeom prst="ellipse">
                <a:avLst/>
              </a:prstGeom>
              <a:noFill/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>
                <a:extLst>
                  <a:ext uri="{FF2B5EF4-FFF2-40B4-BE49-F238E27FC236}">
                    <a16:creationId xmlns:a16="http://schemas.microsoft.com/office/drawing/2014/main" id="{2BF109E3-4E3D-42F1-887B-5A3ED08CFA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92077" y="3090353"/>
                <a:ext cx="672828" cy="672828"/>
              </a:xfrm>
              <a:prstGeom prst="ellipse">
                <a:avLst/>
              </a:prstGeom>
              <a:noFill/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6">
                <a:extLst>
                  <a:ext uri="{FF2B5EF4-FFF2-40B4-BE49-F238E27FC236}">
                    <a16:creationId xmlns:a16="http://schemas.microsoft.com/office/drawing/2014/main" id="{80CAC48E-C9F1-4301-A8FB-AD52F8F9A8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4313" y="3282590"/>
                <a:ext cx="288355" cy="28835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7">
              <a:extLst>
                <a:ext uri="{FF2B5EF4-FFF2-40B4-BE49-F238E27FC236}">
                  <a16:creationId xmlns:a16="http://schemas.microsoft.com/office/drawing/2014/main" id="{A534BF50-F2FE-48EF-BF7F-D14FB2D03AF7}"/>
                </a:ext>
              </a:extLst>
            </p:cNvPr>
            <p:cNvGrpSpPr/>
            <p:nvPr/>
          </p:nvGrpSpPr>
          <p:grpSpPr>
            <a:xfrm rot="309025">
              <a:off x="6094535" y="2950124"/>
              <a:ext cx="2133015" cy="1012261"/>
              <a:chOff x="1719925" y="2675941"/>
              <a:chExt cx="2010435" cy="95409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Parallelogram 8">
                <a:extLst>
                  <a:ext uri="{FF2B5EF4-FFF2-40B4-BE49-F238E27FC236}">
                    <a16:creationId xmlns:a16="http://schemas.microsoft.com/office/drawing/2014/main" id="{A993DCBB-1A8D-4A63-B843-C7553CA5EC23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9" name="Rectangle 34">
                <a:extLst>
                  <a:ext uri="{FF2B5EF4-FFF2-40B4-BE49-F238E27FC236}">
                    <a16:creationId xmlns:a16="http://schemas.microsoft.com/office/drawing/2014/main" id="{5B495605-3400-42BA-85AA-48E40F0272BA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10" name="Group 10">
                <a:extLst>
                  <a:ext uri="{FF2B5EF4-FFF2-40B4-BE49-F238E27FC236}">
                    <a16:creationId xmlns:a16="http://schemas.microsoft.com/office/drawing/2014/main" id="{6F053A10-CB31-4604-82C1-A0F315DA78F3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11" name="Parallelogram 11">
                  <a:extLst>
                    <a:ext uri="{FF2B5EF4-FFF2-40B4-BE49-F238E27FC236}">
                      <a16:creationId xmlns:a16="http://schemas.microsoft.com/office/drawing/2014/main" id="{F33BB57E-E44D-4795-9E5B-1A0383EDCD01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12" name="Parallelogram 12">
                  <a:extLst>
                    <a:ext uri="{FF2B5EF4-FFF2-40B4-BE49-F238E27FC236}">
                      <a16:creationId xmlns:a16="http://schemas.microsoft.com/office/drawing/2014/main" id="{D9194F6B-E2C9-4E5A-BD94-A8F7D8B466B0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Group 13">
                  <a:extLst>
                    <a:ext uri="{FF2B5EF4-FFF2-40B4-BE49-F238E27FC236}">
                      <a16:creationId xmlns:a16="http://schemas.microsoft.com/office/drawing/2014/main" id="{B7F54AD8-0699-42B3-B16A-7860E937A1EF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15" name="Trapezoid 33">
                    <a:extLst>
                      <a:ext uri="{FF2B5EF4-FFF2-40B4-BE49-F238E27FC236}">
                        <a16:creationId xmlns:a16="http://schemas.microsoft.com/office/drawing/2014/main" id="{DD757750-7B27-4220-8F09-F212102459A0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Chord 16">
                    <a:extLst>
                      <a:ext uri="{FF2B5EF4-FFF2-40B4-BE49-F238E27FC236}">
                        <a16:creationId xmlns:a16="http://schemas.microsoft.com/office/drawing/2014/main" id="{F83EE5D1-3EBB-4A8C-832B-245F6AD5EE17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5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Trapezoid 37">
                    <a:extLst>
                      <a:ext uri="{FF2B5EF4-FFF2-40B4-BE49-F238E27FC236}">
                        <a16:creationId xmlns:a16="http://schemas.microsoft.com/office/drawing/2014/main" id="{80823B65-1CD2-4BAC-8D57-898A74AAC37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4" name="Parallelogram 14">
                  <a:extLst>
                    <a:ext uri="{FF2B5EF4-FFF2-40B4-BE49-F238E27FC236}">
                      <a16:creationId xmlns:a16="http://schemas.microsoft.com/office/drawing/2014/main" id="{60DBBCFA-F711-4DC4-A92B-83AA150B1FCC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18" name="Graphic 26">
            <a:extLst>
              <a:ext uri="{FF2B5EF4-FFF2-40B4-BE49-F238E27FC236}">
                <a16:creationId xmlns:a16="http://schemas.microsoft.com/office/drawing/2014/main" id="{DD9B8FF4-5A72-47EB-8559-598B64398A10}"/>
              </a:ext>
            </a:extLst>
          </p:cNvPr>
          <p:cNvGrpSpPr/>
          <p:nvPr/>
        </p:nvGrpSpPr>
        <p:grpSpPr>
          <a:xfrm>
            <a:off x="7463200" y="1905739"/>
            <a:ext cx="2873371" cy="4464248"/>
            <a:chOff x="3888957" y="1818338"/>
            <a:chExt cx="3243730" cy="50396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9" name="Freeform: Shape 430">
              <a:extLst>
                <a:ext uri="{FF2B5EF4-FFF2-40B4-BE49-F238E27FC236}">
                  <a16:creationId xmlns:a16="http://schemas.microsoft.com/office/drawing/2014/main" id="{63028833-6B63-4507-BB44-2C626F8F89E2}"/>
                </a:ext>
              </a:extLst>
            </p:cNvPr>
            <p:cNvSpPr/>
            <p:nvPr/>
          </p:nvSpPr>
          <p:spPr>
            <a:xfrm>
              <a:off x="3888950" y="3053331"/>
              <a:ext cx="2713693" cy="3805687"/>
            </a:xfrm>
            <a:custGeom>
              <a:avLst/>
              <a:gdLst>
                <a:gd name="connsiteX0" fmla="*/ 2713136 w 2713693"/>
                <a:gd name="connsiteY0" fmla="*/ 1790517 h 3805687"/>
                <a:gd name="connsiteX1" fmla="*/ 2700316 w 2713693"/>
                <a:gd name="connsiteY1" fmla="*/ 1718569 h 3805687"/>
                <a:gd name="connsiteX2" fmla="*/ 2682798 w 2713693"/>
                <a:gd name="connsiteY2" fmla="*/ 1633138 h 3805687"/>
                <a:gd name="connsiteX3" fmla="*/ 2634225 w 2713693"/>
                <a:gd name="connsiteY3" fmla="*/ 1400938 h 3805687"/>
                <a:gd name="connsiteX4" fmla="*/ 2601512 w 2713693"/>
                <a:gd name="connsiteY4" fmla="*/ 1382813 h 3805687"/>
                <a:gd name="connsiteX5" fmla="*/ 2505416 w 2713693"/>
                <a:gd name="connsiteY5" fmla="*/ 1400606 h 3805687"/>
                <a:gd name="connsiteX6" fmla="*/ 2349915 w 2713693"/>
                <a:gd name="connsiteY6" fmla="*/ 1433541 h 3805687"/>
                <a:gd name="connsiteX7" fmla="*/ 2324828 w 2713693"/>
                <a:gd name="connsiteY7" fmla="*/ 1444703 h 3805687"/>
                <a:gd name="connsiteX8" fmla="*/ 2262053 w 2713693"/>
                <a:gd name="connsiteY8" fmla="*/ 1459071 h 3805687"/>
                <a:gd name="connsiteX9" fmla="*/ 2142692 w 2713693"/>
                <a:gd name="connsiteY9" fmla="*/ 1484379 h 3805687"/>
                <a:gd name="connsiteX10" fmla="*/ 2115505 w 2713693"/>
                <a:gd name="connsiteY10" fmla="*/ 1469736 h 3805687"/>
                <a:gd name="connsiteX11" fmla="*/ 2042175 w 2713693"/>
                <a:gd name="connsiteY11" fmla="*/ 1249085 h 3805687"/>
                <a:gd name="connsiteX12" fmla="*/ 1975477 w 2713693"/>
                <a:gd name="connsiteY12" fmla="*/ 1052085 h 3805687"/>
                <a:gd name="connsiteX13" fmla="*/ 1901043 w 2713693"/>
                <a:gd name="connsiteY13" fmla="*/ 828284 h 3805687"/>
                <a:gd name="connsiteX14" fmla="*/ 1826885 w 2713693"/>
                <a:gd name="connsiteY14" fmla="*/ 607909 h 3805687"/>
                <a:gd name="connsiteX15" fmla="*/ 1792900 w 2713693"/>
                <a:gd name="connsiteY15" fmla="*/ 542482 h 3805687"/>
                <a:gd name="connsiteX16" fmla="*/ 1602697 w 2713693"/>
                <a:gd name="connsiteY16" fmla="*/ 414059 h 3805687"/>
                <a:gd name="connsiteX17" fmla="*/ 1591756 w 2713693"/>
                <a:gd name="connsiteY17" fmla="*/ 414280 h 3805687"/>
                <a:gd name="connsiteX18" fmla="*/ 1591756 w 2713693"/>
                <a:gd name="connsiteY18" fmla="*/ 414280 h 3805687"/>
                <a:gd name="connsiteX19" fmla="*/ 1580869 w 2713693"/>
                <a:gd name="connsiteY19" fmla="*/ 360292 h 3805687"/>
                <a:gd name="connsiteX20" fmla="*/ 1566999 w 2713693"/>
                <a:gd name="connsiteY20" fmla="*/ 309453 h 3805687"/>
                <a:gd name="connsiteX21" fmla="*/ 1478474 w 2713693"/>
                <a:gd name="connsiteY21" fmla="*/ 331004 h 3805687"/>
                <a:gd name="connsiteX22" fmla="*/ 1466040 w 2713693"/>
                <a:gd name="connsiteY22" fmla="*/ 325589 h 3805687"/>
                <a:gd name="connsiteX23" fmla="*/ 1356737 w 2713693"/>
                <a:gd name="connsiteY23" fmla="*/ 248502 h 3805687"/>
                <a:gd name="connsiteX24" fmla="*/ 1100775 w 2713693"/>
                <a:gd name="connsiteY24" fmla="*/ 71064 h 3805687"/>
                <a:gd name="connsiteX25" fmla="*/ 1055739 w 2713693"/>
                <a:gd name="connsiteY25" fmla="*/ 0 h 3805687"/>
                <a:gd name="connsiteX26" fmla="*/ 1026893 w 2713693"/>
                <a:gd name="connsiteY26" fmla="*/ 28459 h 3805687"/>
                <a:gd name="connsiteX27" fmla="*/ 1026893 w 2713693"/>
                <a:gd name="connsiteY27" fmla="*/ 28459 h 3805687"/>
                <a:gd name="connsiteX28" fmla="*/ 1001916 w 2713693"/>
                <a:gd name="connsiteY28" fmla="*/ 25751 h 3805687"/>
                <a:gd name="connsiteX29" fmla="*/ 866144 w 2713693"/>
                <a:gd name="connsiteY29" fmla="*/ 190313 h 3805687"/>
                <a:gd name="connsiteX30" fmla="*/ 827683 w 2713693"/>
                <a:gd name="connsiteY30" fmla="*/ 210815 h 3805687"/>
                <a:gd name="connsiteX31" fmla="*/ 682240 w 2713693"/>
                <a:gd name="connsiteY31" fmla="*/ 237118 h 3805687"/>
                <a:gd name="connsiteX32" fmla="*/ 483693 w 2713693"/>
                <a:gd name="connsiteY32" fmla="*/ 320947 h 3805687"/>
                <a:gd name="connsiteX33" fmla="*/ 249724 w 2713693"/>
                <a:gd name="connsiteY33" fmla="*/ 647365 h 3805687"/>
                <a:gd name="connsiteX34" fmla="*/ 205020 w 2713693"/>
                <a:gd name="connsiteY34" fmla="*/ 786231 h 3805687"/>
                <a:gd name="connsiteX35" fmla="*/ 172859 w 2713693"/>
                <a:gd name="connsiteY35" fmla="*/ 912057 h 3805687"/>
                <a:gd name="connsiteX36" fmla="*/ 149208 w 2713693"/>
                <a:gd name="connsiteY36" fmla="*/ 1029926 h 3805687"/>
                <a:gd name="connsiteX37" fmla="*/ 123291 w 2713693"/>
                <a:gd name="connsiteY37" fmla="*/ 1164924 h 3805687"/>
                <a:gd name="connsiteX38" fmla="*/ 99861 w 2713693"/>
                <a:gd name="connsiteY38" fmla="*/ 1316446 h 3805687"/>
                <a:gd name="connsiteX39" fmla="*/ 74994 w 2713693"/>
                <a:gd name="connsiteY39" fmla="*/ 1481616 h 3805687"/>
                <a:gd name="connsiteX40" fmla="*/ 45817 w 2713693"/>
                <a:gd name="connsiteY40" fmla="*/ 1720669 h 3805687"/>
                <a:gd name="connsiteX41" fmla="*/ 40015 w 2713693"/>
                <a:gd name="connsiteY41" fmla="*/ 1772723 h 3805687"/>
                <a:gd name="connsiteX42" fmla="*/ 25537 w 2713693"/>
                <a:gd name="connsiteY42" fmla="*/ 1901091 h 3805687"/>
                <a:gd name="connsiteX43" fmla="*/ 15369 w 2713693"/>
                <a:gd name="connsiteY43" fmla="*/ 2010560 h 3805687"/>
                <a:gd name="connsiteX44" fmla="*/ 339 w 2713693"/>
                <a:gd name="connsiteY44" fmla="*/ 2151140 h 3805687"/>
                <a:gd name="connsiteX45" fmla="*/ 5864 w 2713693"/>
                <a:gd name="connsiteY45" fmla="*/ 2172249 h 3805687"/>
                <a:gd name="connsiteX46" fmla="*/ 184187 w 2713693"/>
                <a:gd name="connsiteY46" fmla="*/ 2398758 h 3805687"/>
                <a:gd name="connsiteX47" fmla="*/ 373948 w 2713693"/>
                <a:gd name="connsiteY47" fmla="*/ 2640794 h 3805687"/>
                <a:gd name="connsiteX48" fmla="*/ 381242 w 2713693"/>
                <a:gd name="connsiteY48" fmla="*/ 2659306 h 3805687"/>
                <a:gd name="connsiteX49" fmla="*/ 345047 w 2713693"/>
                <a:gd name="connsiteY49" fmla="*/ 2791321 h 3805687"/>
                <a:gd name="connsiteX50" fmla="*/ 298740 w 2713693"/>
                <a:gd name="connsiteY50" fmla="*/ 2962459 h 3805687"/>
                <a:gd name="connsiteX51" fmla="*/ 268513 w 2713693"/>
                <a:gd name="connsiteY51" fmla="*/ 3080438 h 3805687"/>
                <a:gd name="connsiteX52" fmla="*/ 214966 w 2713693"/>
                <a:gd name="connsiteY52" fmla="*/ 3278488 h 3805687"/>
                <a:gd name="connsiteX53" fmla="*/ 166338 w 2713693"/>
                <a:gd name="connsiteY53" fmla="*/ 3459629 h 3805687"/>
                <a:gd name="connsiteX54" fmla="*/ 173301 w 2713693"/>
                <a:gd name="connsiteY54" fmla="*/ 3485656 h 3805687"/>
                <a:gd name="connsiteX55" fmla="*/ 217729 w 2713693"/>
                <a:gd name="connsiteY55" fmla="*/ 3499526 h 3805687"/>
                <a:gd name="connsiteX56" fmla="*/ 424621 w 2713693"/>
                <a:gd name="connsiteY56" fmla="*/ 3558653 h 3805687"/>
                <a:gd name="connsiteX57" fmla="*/ 665441 w 2713693"/>
                <a:gd name="connsiteY57" fmla="*/ 3627507 h 3805687"/>
                <a:gd name="connsiteX58" fmla="*/ 683953 w 2713693"/>
                <a:gd name="connsiteY58" fmla="*/ 3647234 h 3805687"/>
                <a:gd name="connsiteX59" fmla="*/ 699371 w 2713693"/>
                <a:gd name="connsiteY59" fmla="*/ 3805221 h 3805687"/>
                <a:gd name="connsiteX60" fmla="*/ 722138 w 2713693"/>
                <a:gd name="connsiteY60" fmla="*/ 3805663 h 3805687"/>
                <a:gd name="connsiteX61" fmla="*/ 2173638 w 2713693"/>
                <a:gd name="connsiteY61" fmla="*/ 3805663 h 3805687"/>
                <a:gd name="connsiteX62" fmla="*/ 2327922 w 2713693"/>
                <a:gd name="connsiteY62" fmla="*/ 3805442 h 3805687"/>
                <a:gd name="connsiteX63" fmla="*/ 2331459 w 2713693"/>
                <a:gd name="connsiteY63" fmla="*/ 3777481 h 3805687"/>
                <a:gd name="connsiteX64" fmla="*/ 2351628 w 2713693"/>
                <a:gd name="connsiteY64" fmla="*/ 3755322 h 3805687"/>
                <a:gd name="connsiteX65" fmla="*/ 2435678 w 2713693"/>
                <a:gd name="connsiteY65" fmla="*/ 3755101 h 3805687"/>
                <a:gd name="connsiteX66" fmla="*/ 2464247 w 2713693"/>
                <a:gd name="connsiteY66" fmla="*/ 3724321 h 3805687"/>
                <a:gd name="connsiteX67" fmla="*/ 2446012 w 2713693"/>
                <a:gd name="connsiteY67" fmla="*/ 3575010 h 3805687"/>
                <a:gd name="connsiteX68" fmla="*/ 2430263 w 2713693"/>
                <a:gd name="connsiteY68" fmla="*/ 3460899 h 3805687"/>
                <a:gd name="connsiteX69" fmla="*/ 2417111 w 2713693"/>
                <a:gd name="connsiteY69" fmla="*/ 3353420 h 3805687"/>
                <a:gd name="connsiteX70" fmla="*/ 2394897 w 2713693"/>
                <a:gd name="connsiteY70" fmla="*/ 3178358 h 3805687"/>
                <a:gd name="connsiteX71" fmla="*/ 2378374 w 2713693"/>
                <a:gd name="connsiteY71" fmla="*/ 3050266 h 3805687"/>
                <a:gd name="connsiteX72" fmla="*/ 2362128 w 2713693"/>
                <a:gd name="connsiteY72" fmla="*/ 2925546 h 3805687"/>
                <a:gd name="connsiteX73" fmla="*/ 2351518 w 2713693"/>
                <a:gd name="connsiteY73" fmla="*/ 2839065 h 3805687"/>
                <a:gd name="connsiteX74" fmla="*/ 2334664 w 2713693"/>
                <a:gd name="connsiteY74" fmla="*/ 2711581 h 3805687"/>
                <a:gd name="connsiteX75" fmla="*/ 2323115 w 2713693"/>
                <a:gd name="connsiteY75" fmla="*/ 2630792 h 3805687"/>
                <a:gd name="connsiteX76" fmla="*/ 2309963 w 2713693"/>
                <a:gd name="connsiteY76" fmla="*/ 2521489 h 3805687"/>
                <a:gd name="connsiteX77" fmla="*/ 2293551 w 2713693"/>
                <a:gd name="connsiteY77" fmla="*/ 2394945 h 3805687"/>
                <a:gd name="connsiteX78" fmla="*/ 2274763 w 2713693"/>
                <a:gd name="connsiteY78" fmla="*/ 2254807 h 3805687"/>
                <a:gd name="connsiteX79" fmla="*/ 2249067 w 2713693"/>
                <a:gd name="connsiteY79" fmla="*/ 2055486 h 3805687"/>
                <a:gd name="connsiteX80" fmla="*/ 2240004 w 2713693"/>
                <a:gd name="connsiteY80" fmla="*/ 1984422 h 3805687"/>
                <a:gd name="connsiteX81" fmla="*/ 2259235 w 2713693"/>
                <a:gd name="connsiteY81" fmla="*/ 1956295 h 3805687"/>
                <a:gd name="connsiteX82" fmla="*/ 2303829 w 2713693"/>
                <a:gd name="connsiteY82" fmla="*/ 1940823 h 3805687"/>
                <a:gd name="connsiteX83" fmla="*/ 2323115 w 2713693"/>
                <a:gd name="connsiteY83" fmla="*/ 1933307 h 3805687"/>
                <a:gd name="connsiteX84" fmla="*/ 2365664 w 2713693"/>
                <a:gd name="connsiteY84" fmla="*/ 1923360 h 3805687"/>
                <a:gd name="connsiteX85" fmla="*/ 2597036 w 2713693"/>
                <a:gd name="connsiteY85" fmla="*/ 1849313 h 3805687"/>
                <a:gd name="connsiteX86" fmla="*/ 2694734 w 2713693"/>
                <a:gd name="connsiteY86" fmla="*/ 1817815 h 3805687"/>
                <a:gd name="connsiteX87" fmla="*/ 2713136 w 2713693"/>
                <a:gd name="connsiteY87" fmla="*/ 1790517 h 380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713693" h="3805687">
                  <a:moveTo>
                    <a:pt x="2713136" y="1790517"/>
                  </a:moveTo>
                  <a:cubicBezTo>
                    <a:pt x="2710649" y="1766258"/>
                    <a:pt x="2704018" y="1742662"/>
                    <a:pt x="2700316" y="1718569"/>
                  </a:cubicBezTo>
                  <a:cubicBezTo>
                    <a:pt x="2692414" y="1690497"/>
                    <a:pt x="2689153" y="1661486"/>
                    <a:pt x="2682798" y="1633138"/>
                  </a:cubicBezTo>
                  <a:cubicBezTo>
                    <a:pt x="2665392" y="1555996"/>
                    <a:pt x="2651356" y="1478135"/>
                    <a:pt x="2634225" y="1400938"/>
                  </a:cubicBezTo>
                  <a:cubicBezTo>
                    <a:pt x="2625826" y="1378502"/>
                    <a:pt x="2625163" y="1378171"/>
                    <a:pt x="2601512" y="1382813"/>
                  </a:cubicBezTo>
                  <a:cubicBezTo>
                    <a:pt x="2569572" y="1389167"/>
                    <a:pt x="2537134" y="1392815"/>
                    <a:pt x="2505416" y="1400606"/>
                  </a:cubicBezTo>
                  <a:cubicBezTo>
                    <a:pt x="2453914" y="1413205"/>
                    <a:pt x="2401859" y="1423041"/>
                    <a:pt x="2349915" y="1433541"/>
                  </a:cubicBezTo>
                  <a:cubicBezTo>
                    <a:pt x="2340521" y="1435420"/>
                    <a:pt x="2331901" y="1437961"/>
                    <a:pt x="2324828" y="1444703"/>
                  </a:cubicBezTo>
                  <a:cubicBezTo>
                    <a:pt x="2303884" y="1449511"/>
                    <a:pt x="2283051" y="1454650"/>
                    <a:pt x="2262053" y="1459071"/>
                  </a:cubicBezTo>
                  <a:cubicBezTo>
                    <a:pt x="2222266" y="1467470"/>
                    <a:pt x="2181871" y="1473770"/>
                    <a:pt x="2142692" y="1484379"/>
                  </a:cubicBezTo>
                  <a:cubicBezTo>
                    <a:pt x="2125341" y="1489076"/>
                    <a:pt x="2120147" y="1483937"/>
                    <a:pt x="2115505" y="1469736"/>
                  </a:cubicBezTo>
                  <a:cubicBezTo>
                    <a:pt x="2091301" y="1396130"/>
                    <a:pt x="2066821" y="1322580"/>
                    <a:pt x="2042175" y="1249085"/>
                  </a:cubicBezTo>
                  <a:cubicBezTo>
                    <a:pt x="2020127" y="1183381"/>
                    <a:pt x="1997526" y="1117788"/>
                    <a:pt x="1975477" y="1052085"/>
                  </a:cubicBezTo>
                  <a:cubicBezTo>
                    <a:pt x="1950500" y="977540"/>
                    <a:pt x="1925910" y="902884"/>
                    <a:pt x="1901043" y="828284"/>
                  </a:cubicBezTo>
                  <a:cubicBezTo>
                    <a:pt x="1876563" y="754734"/>
                    <a:pt x="1852746" y="680962"/>
                    <a:pt x="1826885" y="607909"/>
                  </a:cubicBezTo>
                  <a:cubicBezTo>
                    <a:pt x="1818762" y="585032"/>
                    <a:pt x="1818098" y="558728"/>
                    <a:pt x="1792900" y="542482"/>
                  </a:cubicBezTo>
                  <a:cubicBezTo>
                    <a:pt x="1728633" y="501037"/>
                    <a:pt x="1665914" y="457106"/>
                    <a:pt x="1602697" y="414059"/>
                  </a:cubicBezTo>
                  <a:cubicBezTo>
                    <a:pt x="1598608" y="411296"/>
                    <a:pt x="1595292" y="407759"/>
                    <a:pt x="1591756" y="414280"/>
                  </a:cubicBezTo>
                  <a:cubicBezTo>
                    <a:pt x="1591756" y="414280"/>
                    <a:pt x="1591756" y="414280"/>
                    <a:pt x="1591756" y="414280"/>
                  </a:cubicBezTo>
                  <a:cubicBezTo>
                    <a:pt x="1583798" y="397150"/>
                    <a:pt x="1587059" y="377643"/>
                    <a:pt x="1580869" y="360292"/>
                  </a:cubicBezTo>
                  <a:cubicBezTo>
                    <a:pt x="1574902" y="343658"/>
                    <a:pt x="1579599" y="324207"/>
                    <a:pt x="1566999" y="309453"/>
                  </a:cubicBezTo>
                  <a:cubicBezTo>
                    <a:pt x="1539480" y="324870"/>
                    <a:pt x="1508535" y="326252"/>
                    <a:pt x="1478474" y="331004"/>
                  </a:cubicBezTo>
                  <a:cubicBezTo>
                    <a:pt x="1473556" y="331778"/>
                    <a:pt x="1469964" y="328352"/>
                    <a:pt x="1466040" y="325589"/>
                  </a:cubicBezTo>
                  <a:cubicBezTo>
                    <a:pt x="1429680" y="299782"/>
                    <a:pt x="1393319" y="273976"/>
                    <a:pt x="1356737" y="248502"/>
                  </a:cubicBezTo>
                  <a:cubicBezTo>
                    <a:pt x="1271472" y="189264"/>
                    <a:pt x="1186096" y="130191"/>
                    <a:pt x="1100775" y="71064"/>
                  </a:cubicBezTo>
                  <a:cubicBezTo>
                    <a:pt x="1075798" y="53712"/>
                    <a:pt x="1046124" y="39234"/>
                    <a:pt x="1055739" y="0"/>
                  </a:cubicBezTo>
                  <a:cubicBezTo>
                    <a:pt x="1043582" y="6907"/>
                    <a:pt x="1037559" y="20059"/>
                    <a:pt x="1026893" y="28459"/>
                  </a:cubicBezTo>
                  <a:lnTo>
                    <a:pt x="1026893" y="28459"/>
                  </a:lnTo>
                  <a:cubicBezTo>
                    <a:pt x="1019544" y="12212"/>
                    <a:pt x="1013576" y="11660"/>
                    <a:pt x="1001916" y="25751"/>
                  </a:cubicBezTo>
                  <a:cubicBezTo>
                    <a:pt x="956603" y="80568"/>
                    <a:pt x="910959" y="135054"/>
                    <a:pt x="866144" y="190313"/>
                  </a:cubicBezTo>
                  <a:cubicBezTo>
                    <a:pt x="855755" y="203134"/>
                    <a:pt x="842935" y="209323"/>
                    <a:pt x="827683" y="210815"/>
                  </a:cubicBezTo>
                  <a:cubicBezTo>
                    <a:pt x="778502" y="215678"/>
                    <a:pt x="730095" y="224906"/>
                    <a:pt x="682240" y="237118"/>
                  </a:cubicBezTo>
                  <a:cubicBezTo>
                    <a:pt x="611895" y="255022"/>
                    <a:pt x="544092" y="279005"/>
                    <a:pt x="483693" y="320947"/>
                  </a:cubicBezTo>
                  <a:cubicBezTo>
                    <a:pt x="366819" y="402012"/>
                    <a:pt x="302166" y="520489"/>
                    <a:pt x="249724" y="647365"/>
                  </a:cubicBezTo>
                  <a:cubicBezTo>
                    <a:pt x="231157" y="692346"/>
                    <a:pt x="218779" y="739482"/>
                    <a:pt x="205020" y="786231"/>
                  </a:cubicBezTo>
                  <a:cubicBezTo>
                    <a:pt x="192807" y="827842"/>
                    <a:pt x="183745" y="870171"/>
                    <a:pt x="172859" y="912057"/>
                  </a:cubicBezTo>
                  <a:cubicBezTo>
                    <a:pt x="162801" y="950794"/>
                    <a:pt x="156889" y="990581"/>
                    <a:pt x="149208" y="1029926"/>
                  </a:cubicBezTo>
                  <a:cubicBezTo>
                    <a:pt x="140421" y="1074907"/>
                    <a:pt x="130972" y="1119778"/>
                    <a:pt x="123291" y="1164924"/>
                  </a:cubicBezTo>
                  <a:cubicBezTo>
                    <a:pt x="114726" y="1215321"/>
                    <a:pt x="109034" y="1266160"/>
                    <a:pt x="99861" y="1316446"/>
                  </a:cubicBezTo>
                  <a:cubicBezTo>
                    <a:pt x="89859" y="1371263"/>
                    <a:pt x="83559" y="1426633"/>
                    <a:pt x="74994" y="1481616"/>
                  </a:cubicBezTo>
                  <a:cubicBezTo>
                    <a:pt x="62726" y="1560914"/>
                    <a:pt x="55266" y="1640929"/>
                    <a:pt x="45817" y="1720669"/>
                  </a:cubicBezTo>
                  <a:cubicBezTo>
                    <a:pt x="43772" y="1738020"/>
                    <a:pt x="42004" y="1755372"/>
                    <a:pt x="40015" y="1772723"/>
                  </a:cubicBezTo>
                  <a:cubicBezTo>
                    <a:pt x="35207" y="1815494"/>
                    <a:pt x="29958" y="1858265"/>
                    <a:pt x="25537" y="1901091"/>
                  </a:cubicBezTo>
                  <a:cubicBezTo>
                    <a:pt x="21779" y="1937562"/>
                    <a:pt x="20785" y="1974365"/>
                    <a:pt x="15369" y="2010560"/>
                  </a:cubicBezTo>
                  <a:cubicBezTo>
                    <a:pt x="8351" y="2057254"/>
                    <a:pt x="6749" y="2104446"/>
                    <a:pt x="339" y="2151140"/>
                  </a:cubicBezTo>
                  <a:cubicBezTo>
                    <a:pt x="-711" y="2158766"/>
                    <a:pt x="560" y="2165563"/>
                    <a:pt x="5864" y="2172249"/>
                  </a:cubicBezTo>
                  <a:cubicBezTo>
                    <a:pt x="65489" y="2247568"/>
                    <a:pt x="124838" y="2323163"/>
                    <a:pt x="184187" y="2398758"/>
                  </a:cubicBezTo>
                  <a:cubicBezTo>
                    <a:pt x="247514" y="2479381"/>
                    <a:pt x="310786" y="2560060"/>
                    <a:pt x="373948" y="2640794"/>
                  </a:cubicBezTo>
                  <a:cubicBezTo>
                    <a:pt x="378037" y="2646044"/>
                    <a:pt x="383563" y="2650962"/>
                    <a:pt x="381242" y="2659306"/>
                  </a:cubicBezTo>
                  <a:cubicBezTo>
                    <a:pt x="369030" y="2703237"/>
                    <a:pt x="357038" y="2747279"/>
                    <a:pt x="345047" y="2791321"/>
                  </a:cubicBezTo>
                  <a:cubicBezTo>
                    <a:pt x="329519" y="2848349"/>
                    <a:pt x="313881" y="2905321"/>
                    <a:pt x="298740" y="2962459"/>
                  </a:cubicBezTo>
                  <a:cubicBezTo>
                    <a:pt x="288296" y="3001694"/>
                    <a:pt x="279012" y="3041204"/>
                    <a:pt x="268513" y="3080438"/>
                  </a:cubicBezTo>
                  <a:cubicBezTo>
                    <a:pt x="250885" y="3146529"/>
                    <a:pt x="232097" y="3212287"/>
                    <a:pt x="214966" y="3278488"/>
                  </a:cubicBezTo>
                  <a:cubicBezTo>
                    <a:pt x="199273" y="3338997"/>
                    <a:pt x="183082" y="3399396"/>
                    <a:pt x="166338" y="3459629"/>
                  </a:cubicBezTo>
                  <a:cubicBezTo>
                    <a:pt x="164072" y="3467862"/>
                    <a:pt x="157054" y="3480738"/>
                    <a:pt x="173301" y="3485656"/>
                  </a:cubicBezTo>
                  <a:cubicBezTo>
                    <a:pt x="188165" y="3490187"/>
                    <a:pt x="202699" y="3495768"/>
                    <a:pt x="217729" y="3499526"/>
                  </a:cubicBezTo>
                  <a:cubicBezTo>
                    <a:pt x="287356" y="3516933"/>
                    <a:pt x="355657" y="3538981"/>
                    <a:pt x="424621" y="3558653"/>
                  </a:cubicBezTo>
                  <a:cubicBezTo>
                    <a:pt x="504913" y="3581586"/>
                    <a:pt x="585205" y="3604464"/>
                    <a:pt x="665441" y="3627507"/>
                  </a:cubicBezTo>
                  <a:cubicBezTo>
                    <a:pt x="675167" y="3630325"/>
                    <a:pt x="682959" y="3634801"/>
                    <a:pt x="683953" y="3647234"/>
                  </a:cubicBezTo>
                  <a:cubicBezTo>
                    <a:pt x="688374" y="3699952"/>
                    <a:pt x="697381" y="3752227"/>
                    <a:pt x="699371" y="3805221"/>
                  </a:cubicBezTo>
                  <a:cubicBezTo>
                    <a:pt x="706941" y="3805387"/>
                    <a:pt x="714567" y="3805663"/>
                    <a:pt x="722138" y="3805663"/>
                  </a:cubicBezTo>
                  <a:cubicBezTo>
                    <a:pt x="1205989" y="3805663"/>
                    <a:pt x="1689786" y="3805719"/>
                    <a:pt x="2173638" y="3805663"/>
                  </a:cubicBezTo>
                  <a:cubicBezTo>
                    <a:pt x="2225084" y="3805663"/>
                    <a:pt x="2276476" y="3805498"/>
                    <a:pt x="2327922" y="3805442"/>
                  </a:cubicBezTo>
                  <a:cubicBezTo>
                    <a:pt x="2337316" y="3797153"/>
                    <a:pt x="2331846" y="3786930"/>
                    <a:pt x="2331459" y="3777481"/>
                  </a:cubicBezTo>
                  <a:cubicBezTo>
                    <a:pt x="2330685" y="3759024"/>
                    <a:pt x="2333227" y="3755654"/>
                    <a:pt x="2351628" y="3755322"/>
                  </a:cubicBezTo>
                  <a:cubicBezTo>
                    <a:pt x="2379645" y="3754824"/>
                    <a:pt x="2407662" y="3755433"/>
                    <a:pt x="2435678" y="3755101"/>
                  </a:cubicBezTo>
                  <a:cubicBezTo>
                    <a:pt x="2462645" y="3754769"/>
                    <a:pt x="2466789" y="3750348"/>
                    <a:pt x="2464247" y="3724321"/>
                  </a:cubicBezTo>
                  <a:cubicBezTo>
                    <a:pt x="2459384" y="3674422"/>
                    <a:pt x="2451980" y="3624799"/>
                    <a:pt x="2446012" y="3575010"/>
                  </a:cubicBezTo>
                  <a:cubicBezTo>
                    <a:pt x="2441480" y="3536881"/>
                    <a:pt x="2435844" y="3498918"/>
                    <a:pt x="2430263" y="3460899"/>
                  </a:cubicBezTo>
                  <a:cubicBezTo>
                    <a:pt x="2425013" y="3425257"/>
                    <a:pt x="2421974" y="3389173"/>
                    <a:pt x="2417111" y="3353420"/>
                  </a:cubicBezTo>
                  <a:cubicBezTo>
                    <a:pt x="2409154" y="3295121"/>
                    <a:pt x="2403296" y="3236602"/>
                    <a:pt x="2394897" y="3178358"/>
                  </a:cubicBezTo>
                  <a:cubicBezTo>
                    <a:pt x="2388763" y="3135808"/>
                    <a:pt x="2384121" y="3092927"/>
                    <a:pt x="2378374" y="3050266"/>
                  </a:cubicBezTo>
                  <a:cubicBezTo>
                    <a:pt x="2372848" y="3008712"/>
                    <a:pt x="2369090" y="2966935"/>
                    <a:pt x="2362128" y="2925546"/>
                  </a:cubicBezTo>
                  <a:cubicBezTo>
                    <a:pt x="2360249" y="2896535"/>
                    <a:pt x="2355055" y="2867910"/>
                    <a:pt x="2351518" y="2839065"/>
                  </a:cubicBezTo>
                  <a:cubicBezTo>
                    <a:pt x="2346268" y="2796515"/>
                    <a:pt x="2341129" y="2753965"/>
                    <a:pt x="2334664" y="2711581"/>
                  </a:cubicBezTo>
                  <a:cubicBezTo>
                    <a:pt x="2330575" y="2684670"/>
                    <a:pt x="2322451" y="2658367"/>
                    <a:pt x="2323115" y="2630792"/>
                  </a:cubicBezTo>
                  <a:cubicBezTo>
                    <a:pt x="2319412" y="2594266"/>
                    <a:pt x="2314163" y="2557960"/>
                    <a:pt x="2309963" y="2521489"/>
                  </a:cubicBezTo>
                  <a:cubicBezTo>
                    <a:pt x="2305045" y="2479215"/>
                    <a:pt x="2299574" y="2436997"/>
                    <a:pt x="2293551" y="2394945"/>
                  </a:cubicBezTo>
                  <a:cubicBezTo>
                    <a:pt x="2286864" y="2348306"/>
                    <a:pt x="2280952" y="2301556"/>
                    <a:pt x="2274763" y="2254807"/>
                  </a:cubicBezTo>
                  <a:cubicBezTo>
                    <a:pt x="2265976" y="2188385"/>
                    <a:pt x="2259235" y="2121742"/>
                    <a:pt x="2249067" y="2055486"/>
                  </a:cubicBezTo>
                  <a:cubicBezTo>
                    <a:pt x="2245475" y="2031945"/>
                    <a:pt x="2243596" y="2008073"/>
                    <a:pt x="2240004" y="1984422"/>
                  </a:cubicBezTo>
                  <a:cubicBezTo>
                    <a:pt x="2237739" y="1969502"/>
                    <a:pt x="2243873" y="1960274"/>
                    <a:pt x="2259235" y="1956295"/>
                  </a:cubicBezTo>
                  <a:cubicBezTo>
                    <a:pt x="2274431" y="1952372"/>
                    <a:pt x="2289738" y="1948227"/>
                    <a:pt x="2303829" y="1940823"/>
                  </a:cubicBezTo>
                  <a:cubicBezTo>
                    <a:pt x="2309576" y="1936457"/>
                    <a:pt x="2316097" y="1934689"/>
                    <a:pt x="2323115" y="1933307"/>
                  </a:cubicBezTo>
                  <a:cubicBezTo>
                    <a:pt x="2337372" y="1930489"/>
                    <a:pt x="2351628" y="1927726"/>
                    <a:pt x="2365664" y="1923360"/>
                  </a:cubicBezTo>
                  <a:cubicBezTo>
                    <a:pt x="2443028" y="1899323"/>
                    <a:pt x="2519507" y="1872688"/>
                    <a:pt x="2597036" y="1849313"/>
                  </a:cubicBezTo>
                  <a:cubicBezTo>
                    <a:pt x="2629694" y="1839090"/>
                    <a:pt x="2662076" y="1828093"/>
                    <a:pt x="2694734" y="1817815"/>
                  </a:cubicBezTo>
                  <a:cubicBezTo>
                    <a:pt x="2712915" y="1812344"/>
                    <a:pt x="2715015" y="1809084"/>
                    <a:pt x="2713136" y="1790517"/>
                  </a:cubicBezTo>
                  <a:close/>
                </a:path>
              </a:pathLst>
            </a:custGeom>
            <a:solidFill>
              <a:srgbClr val="000000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431">
              <a:extLst>
                <a:ext uri="{FF2B5EF4-FFF2-40B4-BE49-F238E27FC236}">
                  <a16:creationId xmlns:a16="http://schemas.microsoft.com/office/drawing/2014/main" id="{4DDE7AEF-FB2A-4D9F-9C4E-1690E9611D37}"/>
                </a:ext>
              </a:extLst>
            </p:cNvPr>
            <p:cNvSpPr/>
            <p:nvPr/>
          </p:nvSpPr>
          <p:spPr>
            <a:xfrm>
              <a:off x="4896539" y="3053386"/>
              <a:ext cx="1150722" cy="2845579"/>
            </a:xfrm>
            <a:custGeom>
              <a:avLst/>
              <a:gdLst>
                <a:gd name="connsiteX0" fmla="*/ 1150686 w 1150722"/>
                <a:gd name="connsiteY0" fmla="*/ 2531491 h 2845579"/>
                <a:gd name="connsiteX1" fmla="*/ 1142895 w 1150722"/>
                <a:gd name="connsiteY1" fmla="*/ 2440920 h 2845579"/>
                <a:gd name="connsiteX2" fmla="*/ 1132119 w 1150722"/>
                <a:gd name="connsiteY2" fmla="*/ 2306695 h 2845579"/>
                <a:gd name="connsiteX3" fmla="*/ 1115154 w 1150722"/>
                <a:gd name="connsiteY3" fmla="*/ 2132960 h 2845579"/>
                <a:gd name="connsiteX4" fmla="*/ 1105484 w 1150722"/>
                <a:gd name="connsiteY4" fmla="*/ 2048302 h 2845579"/>
                <a:gd name="connsiteX5" fmla="*/ 1086419 w 1150722"/>
                <a:gd name="connsiteY5" fmla="*/ 1914077 h 2845579"/>
                <a:gd name="connsiteX6" fmla="*/ 1056745 w 1150722"/>
                <a:gd name="connsiteY6" fmla="*/ 1737910 h 2845579"/>
                <a:gd name="connsiteX7" fmla="*/ 1023092 w 1150722"/>
                <a:gd name="connsiteY7" fmla="*/ 1560748 h 2845579"/>
                <a:gd name="connsiteX8" fmla="*/ 1016185 w 1150722"/>
                <a:gd name="connsiteY8" fmla="*/ 1549530 h 2845579"/>
                <a:gd name="connsiteX9" fmla="*/ 1013201 w 1150722"/>
                <a:gd name="connsiteY9" fmla="*/ 1528974 h 2845579"/>
                <a:gd name="connsiteX10" fmla="*/ 982753 w 1150722"/>
                <a:gd name="connsiteY10" fmla="*/ 1409448 h 2845579"/>
                <a:gd name="connsiteX11" fmla="*/ 861458 w 1150722"/>
                <a:gd name="connsiteY11" fmla="*/ 1032302 h 2845579"/>
                <a:gd name="connsiteX12" fmla="*/ 819571 w 1150722"/>
                <a:gd name="connsiteY12" fmla="*/ 925430 h 2845579"/>
                <a:gd name="connsiteX13" fmla="*/ 813327 w 1150722"/>
                <a:gd name="connsiteY13" fmla="*/ 913384 h 2845579"/>
                <a:gd name="connsiteX14" fmla="*/ 722978 w 1150722"/>
                <a:gd name="connsiteY14" fmla="*/ 713289 h 2845579"/>
                <a:gd name="connsiteX15" fmla="*/ 684573 w 1150722"/>
                <a:gd name="connsiteY15" fmla="*/ 639628 h 2845579"/>
                <a:gd name="connsiteX16" fmla="*/ 667276 w 1150722"/>
                <a:gd name="connsiteY16" fmla="*/ 615203 h 2845579"/>
                <a:gd name="connsiteX17" fmla="*/ 645504 w 1150722"/>
                <a:gd name="connsiteY17" fmla="*/ 581882 h 2845579"/>
                <a:gd name="connsiteX18" fmla="*/ 625998 w 1150722"/>
                <a:gd name="connsiteY18" fmla="*/ 545632 h 2845579"/>
                <a:gd name="connsiteX19" fmla="*/ 608978 w 1150722"/>
                <a:gd name="connsiteY19" fmla="*/ 491201 h 2845579"/>
                <a:gd name="connsiteX20" fmla="*/ 589692 w 1150722"/>
                <a:gd name="connsiteY20" fmla="*/ 450972 h 2845579"/>
                <a:gd name="connsiteX21" fmla="*/ 589692 w 1150722"/>
                <a:gd name="connsiteY21" fmla="*/ 450972 h 2845579"/>
                <a:gd name="connsiteX22" fmla="*/ 584111 w 1150722"/>
                <a:gd name="connsiteY22" fmla="*/ 414280 h 2845579"/>
                <a:gd name="connsiteX23" fmla="*/ 573225 w 1150722"/>
                <a:gd name="connsiteY23" fmla="*/ 360292 h 2845579"/>
                <a:gd name="connsiteX24" fmla="*/ 559355 w 1150722"/>
                <a:gd name="connsiteY24" fmla="*/ 309453 h 2845579"/>
                <a:gd name="connsiteX25" fmla="*/ 470829 w 1150722"/>
                <a:gd name="connsiteY25" fmla="*/ 331004 h 2845579"/>
                <a:gd name="connsiteX26" fmla="*/ 458396 w 1150722"/>
                <a:gd name="connsiteY26" fmla="*/ 325589 h 2845579"/>
                <a:gd name="connsiteX27" fmla="*/ 349092 w 1150722"/>
                <a:gd name="connsiteY27" fmla="*/ 248502 h 2845579"/>
                <a:gd name="connsiteX28" fmla="*/ 93131 w 1150722"/>
                <a:gd name="connsiteY28" fmla="*/ 71064 h 2845579"/>
                <a:gd name="connsiteX29" fmla="*/ 48094 w 1150722"/>
                <a:gd name="connsiteY29" fmla="*/ 0 h 2845579"/>
                <a:gd name="connsiteX30" fmla="*/ 19249 w 1150722"/>
                <a:gd name="connsiteY30" fmla="*/ 28459 h 2845579"/>
                <a:gd name="connsiteX31" fmla="*/ 13944 w 1150722"/>
                <a:gd name="connsiteY31" fmla="*/ 80955 h 2845579"/>
                <a:gd name="connsiteX32" fmla="*/ 16431 w 1150722"/>
                <a:gd name="connsiteY32" fmla="*/ 85486 h 2845579"/>
                <a:gd name="connsiteX33" fmla="*/ 155740 w 1150722"/>
                <a:gd name="connsiteY33" fmla="*/ 311111 h 2845579"/>
                <a:gd name="connsiteX34" fmla="*/ 381530 w 1150722"/>
                <a:gd name="connsiteY34" fmla="*/ 705498 h 2845579"/>
                <a:gd name="connsiteX35" fmla="*/ 552282 w 1150722"/>
                <a:gd name="connsiteY35" fmla="*/ 1087506 h 2845579"/>
                <a:gd name="connsiteX36" fmla="*/ 615111 w 1150722"/>
                <a:gd name="connsiteY36" fmla="*/ 1303570 h 2845579"/>
                <a:gd name="connsiteX37" fmla="*/ 635613 w 1150722"/>
                <a:gd name="connsiteY37" fmla="*/ 1418068 h 2845579"/>
                <a:gd name="connsiteX38" fmla="*/ 655119 w 1150722"/>
                <a:gd name="connsiteY38" fmla="*/ 1698068 h 2845579"/>
                <a:gd name="connsiteX39" fmla="*/ 647549 w 1150722"/>
                <a:gd name="connsiteY39" fmla="*/ 1860420 h 2845579"/>
                <a:gd name="connsiteX40" fmla="*/ 622240 w 1150722"/>
                <a:gd name="connsiteY40" fmla="*/ 2038024 h 2845579"/>
                <a:gd name="connsiteX41" fmla="*/ 587316 w 1150722"/>
                <a:gd name="connsiteY41" fmla="*/ 2206013 h 2845579"/>
                <a:gd name="connsiteX42" fmla="*/ 522883 w 1150722"/>
                <a:gd name="connsiteY42" fmla="*/ 2424951 h 2845579"/>
                <a:gd name="connsiteX43" fmla="*/ 435905 w 1150722"/>
                <a:gd name="connsiteY43" fmla="*/ 2675110 h 2845579"/>
                <a:gd name="connsiteX44" fmla="*/ 401147 w 1150722"/>
                <a:gd name="connsiteY44" fmla="*/ 2765459 h 2845579"/>
                <a:gd name="connsiteX45" fmla="*/ 404905 w 1150722"/>
                <a:gd name="connsiteY45" fmla="*/ 2784745 h 2845579"/>
                <a:gd name="connsiteX46" fmla="*/ 442371 w 1150722"/>
                <a:gd name="connsiteY46" fmla="*/ 2791929 h 2845579"/>
                <a:gd name="connsiteX47" fmla="*/ 552503 w 1150722"/>
                <a:gd name="connsiteY47" fmla="*/ 2809888 h 2845579"/>
                <a:gd name="connsiteX48" fmla="*/ 672471 w 1150722"/>
                <a:gd name="connsiteY48" fmla="*/ 2829063 h 2845579"/>
                <a:gd name="connsiteX49" fmla="*/ 809901 w 1150722"/>
                <a:gd name="connsiteY49" fmla="*/ 2843099 h 2845579"/>
                <a:gd name="connsiteX50" fmla="*/ 959710 w 1150722"/>
                <a:gd name="connsiteY50" fmla="*/ 2835805 h 2845579"/>
                <a:gd name="connsiteX51" fmla="*/ 1129522 w 1150722"/>
                <a:gd name="connsiteY51" fmla="*/ 2719428 h 2845579"/>
                <a:gd name="connsiteX52" fmla="*/ 1138750 w 1150722"/>
                <a:gd name="connsiteY52" fmla="*/ 2693898 h 2845579"/>
                <a:gd name="connsiteX53" fmla="*/ 1133998 w 1150722"/>
                <a:gd name="connsiteY53" fmla="*/ 2602941 h 2845579"/>
                <a:gd name="connsiteX54" fmla="*/ 1141016 w 1150722"/>
                <a:gd name="connsiteY54" fmla="*/ 2576638 h 2845579"/>
                <a:gd name="connsiteX55" fmla="*/ 1150686 w 1150722"/>
                <a:gd name="connsiteY55" fmla="*/ 2531491 h 28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0722" h="2845579">
                  <a:moveTo>
                    <a:pt x="1150686" y="2531491"/>
                  </a:moveTo>
                  <a:cubicBezTo>
                    <a:pt x="1151294" y="2500932"/>
                    <a:pt x="1144110" y="2471313"/>
                    <a:pt x="1142895" y="2440920"/>
                  </a:cubicBezTo>
                  <a:cubicBezTo>
                    <a:pt x="1141126" y="2396105"/>
                    <a:pt x="1136816" y="2351345"/>
                    <a:pt x="1132119" y="2306695"/>
                  </a:cubicBezTo>
                  <a:cubicBezTo>
                    <a:pt x="1126040" y="2248839"/>
                    <a:pt x="1122338" y="2190761"/>
                    <a:pt x="1115154" y="2132960"/>
                  </a:cubicBezTo>
                  <a:cubicBezTo>
                    <a:pt x="1111673" y="2104943"/>
                    <a:pt x="1107860" y="2076650"/>
                    <a:pt x="1105484" y="2048302"/>
                  </a:cubicBezTo>
                  <a:cubicBezTo>
                    <a:pt x="1101671" y="2003321"/>
                    <a:pt x="1093493" y="1958727"/>
                    <a:pt x="1086419" y="1914077"/>
                  </a:cubicBezTo>
                  <a:cubicBezTo>
                    <a:pt x="1077081" y="1855226"/>
                    <a:pt x="1068902" y="1796153"/>
                    <a:pt x="1056745" y="1737910"/>
                  </a:cubicBezTo>
                  <a:cubicBezTo>
                    <a:pt x="1044478" y="1679003"/>
                    <a:pt x="1032210" y="1620207"/>
                    <a:pt x="1023092" y="1560748"/>
                  </a:cubicBezTo>
                  <a:cubicBezTo>
                    <a:pt x="1022318" y="1555664"/>
                    <a:pt x="1020605" y="1551962"/>
                    <a:pt x="1016185" y="1549530"/>
                  </a:cubicBezTo>
                  <a:cubicBezTo>
                    <a:pt x="1012538" y="1543065"/>
                    <a:pt x="1015079" y="1535771"/>
                    <a:pt x="1013201" y="1528974"/>
                  </a:cubicBezTo>
                  <a:cubicBezTo>
                    <a:pt x="1002149" y="1489353"/>
                    <a:pt x="993694" y="1449069"/>
                    <a:pt x="982753" y="1409448"/>
                  </a:cubicBezTo>
                  <a:cubicBezTo>
                    <a:pt x="947663" y="1282019"/>
                    <a:pt x="907545" y="1156194"/>
                    <a:pt x="861458" y="1032302"/>
                  </a:cubicBezTo>
                  <a:cubicBezTo>
                    <a:pt x="849246" y="995996"/>
                    <a:pt x="832226" y="961570"/>
                    <a:pt x="819571" y="925430"/>
                  </a:cubicBezTo>
                  <a:cubicBezTo>
                    <a:pt x="817472" y="921396"/>
                    <a:pt x="815040" y="917528"/>
                    <a:pt x="813327" y="913384"/>
                  </a:cubicBezTo>
                  <a:cubicBezTo>
                    <a:pt x="785421" y="845691"/>
                    <a:pt x="756355" y="778551"/>
                    <a:pt x="722978" y="713289"/>
                  </a:cubicBezTo>
                  <a:cubicBezTo>
                    <a:pt x="710379" y="688643"/>
                    <a:pt x="693746" y="666098"/>
                    <a:pt x="684573" y="639628"/>
                  </a:cubicBezTo>
                  <a:cubicBezTo>
                    <a:pt x="674018" y="634876"/>
                    <a:pt x="674515" y="622277"/>
                    <a:pt x="667276" y="615203"/>
                  </a:cubicBezTo>
                  <a:cubicBezTo>
                    <a:pt x="660701" y="603654"/>
                    <a:pt x="654014" y="592105"/>
                    <a:pt x="645504" y="581882"/>
                  </a:cubicBezTo>
                  <a:cubicBezTo>
                    <a:pt x="636442" y="571051"/>
                    <a:pt x="629092" y="559502"/>
                    <a:pt x="625998" y="545632"/>
                  </a:cubicBezTo>
                  <a:cubicBezTo>
                    <a:pt x="621853" y="527009"/>
                    <a:pt x="615111" y="509216"/>
                    <a:pt x="608978" y="491201"/>
                  </a:cubicBezTo>
                  <a:cubicBezTo>
                    <a:pt x="605496" y="476392"/>
                    <a:pt x="596489" y="464179"/>
                    <a:pt x="589692" y="450972"/>
                  </a:cubicBezTo>
                  <a:cubicBezTo>
                    <a:pt x="589692" y="450972"/>
                    <a:pt x="589692" y="450972"/>
                    <a:pt x="589692" y="450972"/>
                  </a:cubicBezTo>
                  <a:cubicBezTo>
                    <a:pt x="587813" y="438760"/>
                    <a:pt x="585990" y="426548"/>
                    <a:pt x="584111" y="414280"/>
                  </a:cubicBezTo>
                  <a:cubicBezTo>
                    <a:pt x="576154" y="397150"/>
                    <a:pt x="579414" y="377643"/>
                    <a:pt x="573225" y="360292"/>
                  </a:cubicBezTo>
                  <a:cubicBezTo>
                    <a:pt x="567257" y="343659"/>
                    <a:pt x="571954" y="324207"/>
                    <a:pt x="559355" y="309453"/>
                  </a:cubicBezTo>
                  <a:cubicBezTo>
                    <a:pt x="531835" y="324870"/>
                    <a:pt x="500890" y="326252"/>
                    <a:pt x="470829" y="331004"/>
                  </a:cubicBezTo>
                  <a:cubicBezTo>
                    <a:pt x="465911" y="331778"/>
                    <a:pt x="462319" y="328352"/>
                    <a:pt x="458396" y="325589"/>
                  </a:cubicBezTo>
                  <a:cubicBezTo>
                    <a:pt x="422035" y="299783"/>
                    <a:pt x="385674" y="273976"/>
                    <a:pt x="349092" y="248502"/>
                  </a:cubicBezTo>
                  <a:cubicBezTo>
                    <a:pt x="263827" y="189264"/>
                    <a:pt x="178451" y="130191"/>
                    <a:pt x="93131" y="71064"/>
                  </a:cubicBezTo>
                  <a:cubicBezTo>
                    <a:pt x="68153" y="53712"/>
                    <a:pt x="38479" y="39234"/>
                    <a:pt x="48094" y="0"/>
                  </a:cubicBezTo>
                  <a:cubicBezTo>
                    <a:pt x="35937" y="6907"/>
                    <a:pt x="29914" y="20059"/>
                    <a:pt x="19249" y="28459"/>
                  </a:cubicBezTo>
                  <a:cubicBezTo>
                    <a:pt x="-5452" y="52110"/>
                    <a:pt x="-5452" y="52110"/>
                    <a:pt x="13944" y="80955"/>
                  </a:cubicBezTo>
                  <a:cubicBezTo>
                    <a:pt x="14883" y="82392"/>
                    <a:pt x="15546" y="84050"/>
                    <a:pt x="16431" y="85486"/>
                  </a:cubicBezTo>
                  <a:cubicBezTo>
                    <a:pt x="62904" y="160695"/>
                    <a:pt x="109764" y="235626"/>
                    <a:pt x="155740" y="311111"/>
                  </a:cubicBezTo>
                  <a:cubicBezTo>
                    <a:pt x="234484" y="440584"/>
                    <a:pt x="311019" y="571383"/>
                    <a:pt x="381530" y="705498"/>
                  </a:cubicBezTo>
                  <a:cubicBezTo>
                    <a:pt x="446570" y="829168"/>
                    <a:pt x="505753" y="955381"/>
                    <a:pt x="552282" y="1087506"/>
                  </a:cubicBezTo>
                  <a:cubicBezTo>
                    <a:pt x="577259" y="1158459"/>
                    <a:pt x="598036" y="1230462"/>
                    <a:pt x="615111" y="1303570"/>
                  </a:cubicBezTo>
                  <a:cubicBezTo>
                    <a:pt x="623898" y="1341257"/>
                    <a:pt x="629424" y="1379718"/>
                    <a:pt x="635613" y="1418068"/>
                  </a:cubicBezTo>
                  <a:cubicBezTo>
                    <a:pt x="650533" y="1510959"/>
                    <a:pt x="655285" y="1604348"/>
                    <a:pt x="655119" y="1698068"/>
                  </a:cubicBezTo>
                  <a:cubicBezTo>
                    <a:pt x="655009" y="1752277"/>
                    <a:pt x="653738" y="1806597"/>
                    <a:pt x="647549" y="1860420"/>
                  </a:cubicBezTo>
                  <a:cubicBezTo>
                    <a:pt x="640752" y="1919769"/>
                    <a:pt x="633181" y="1979062"/>
                    <a:pt x="622240" y="2038024"/>
                  </a:cubicBezTo>
                  <a:cubicBezTo>
                    <a:pt x="611796" y="2094333"/>
                    <a:pt x="601683" y="2150698"/>
                    <a:pt x="587316" y="2206013"/>
                  </a:cubicBezTo>
                  <a:cubicBezTo>
                    <a:pt x="568196" y="2279618"/>
                    <a:pt x="546369" y="2352505"/>
                    <a:pt x="522883" y="2424951"/>
                  </a:cubicBezTo>
                  <a:cubicBezTo>
                    <a:pt x="495641" y="2509000"/>
                    <a:pt x="465856" y="2592055"/>
                    <a:pt x="435905" y="2675110"/>
                  </a:cubicBezTo>
                  <a:cubicBezTo>
                    <a:pt x="424964" y="2705448"/>
                    <a:pt x="412420" y="2735232"/>
                    <a:pt x="401147" y="2765459"/>
                  </a:cubicBezTo>
                  <a:cubicBezTo>
                    <a:pt x="398605" y="2772201"/>
                    <a:pt x="392029" y="2783750"/>
                    <a:pt x="404905" y="2784745"/>
                  </a:cubicBezTo>
                  <a:cubicBezTo>
                    <a:pt x="417890" y="2785684"/>
                    <a:pt x="429716" y="2790160"/>
                    <a:pt x="442371" y="2791929"/>
                  </a:cubicBezTo>
                  <a:cubicBezTo>
                    <a:pt x="479173" y="2797068"/>
                    <a:pt x="515810" y="2803865"/>
                    <a:pt x="552503" y="2809888"/>
                  </a:cubicBezTo>
                  <a:cubicBezTo>
                    <a:pt x="592455" y="2816464"/>
                    <a:pt x="632297" y="2823924"/>
                    <a:pt x="672471" y="2829063"/>
                  </a:cubicBezTo>
                  <a:cubicBezTo>
                    <a:pt x="718115" y="2834865"/>
                    <a:pt x="764091" y="2838623"/>
                    <a:pt x="809901" y="2843099"/>
                  </a:cubicBezTo>
                  <a:cubicBezTo>
                    <a:pt x="860187" y="2848017"/>
                    <a:pt x="910252" y="2845641"/>
                    <a:pt x="959710" y="2835805"/>
                  </a:cubicBezTo>
                  <a:cubicBezTo>
                    <a:pt x="1032707" y="2821271"/>
                    <a:pt x="1086585" y="2778169"/>
                    <a:pt x="1129522" y="2719428"/>
                  </a:cubicBezTo>
                  <a:cubicBezTo>
                    <a:pt x="1135048" y="2711858"/>
                    <a:pt x="1139524" y="2704453"/>
                    <a:pt x="1138750" y="2693898"/>
                  </a:cubicBezTo>
                  <a:cubicBezTo>
                    <a:pt x="1136485" y="2663616"/>
                    <a:pt x="1135490" y="2633279"/>
                    <a:pt x="1133998" y="2602941"/>
                  </a:cubicBezTo>
                  <a:cubicBezTo>
                    <a:pt x="1135379" y="2593934"/>
                    <a:pt x="1135545" y="2585203"/>
                    <a:pt x="1141016" y="2576638"/>
                  </a:cubicBezTo>
                  <a:cubicBezTo>
                    <a:pt x="1149471" y="2563265"/>
                    <a:pt x="1150355" y="2547571"/>
                    <a:pt x="1150686" y="2531491"/>
                  </a:cubicBezTo>
                  <a:close/>
                </a:path>
              </a:pathLst>
            </a:custGeom>
            <a:solidFill>
              <a:srgbClr val="FFFFFF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432">
              <a:extLst>
                <a:ext uri="{FF2B5EF4-FFF2-40B4-BE49-F238E27FC236}">
                  <a16:creationId xmlns:a16="http://schemas.microsoft.com/office/drawing/2014/main" id="{AA7C5D4B-8FBC-4CB0-AE09-C4886CDD99C0}"/>
                </a:ext>
              </a:extLst>
            </p:cNvPr>
            <p:cNvSpPr/>
            <p:nvPr/>
          </p:nvSpPr>
          <p:spPr>
            <a:xfrm>
              <a:off x="4874000" y="2133319"/>
              <a:ext cx="900533" cy="1255350"/>
            </a:xfrm>
            <a:custGeom>
              <a:avLst/>
              <a:gdLst>
                <a:gd name="connsiteX0" fmla="*/ 895767 w 900533"/>
                <a:gd name="connsiteY0" fmla="*/ 304477 h 1255350"/>
                <a:gd name="connsiteX1" fmla="*/ 890628 w 900533"/>
                <a:gd name="connsiteY1" fmla="*/ 382779 h 1255350"/>
                <a:gd name="connsiteX2" fmla="*/ 879576 w 900533"/>
                <a:gd name="connsiteY2" fmla="*/ 446770 h 1255350"/>
                <a:gd name="connsiteX3" fmla="*/ 877974 w 900533"/>
                <a:gd name="connsiteY3" fmla="*/ 460529 h 1255350"/>
                <a:gd name="connsiteX4" fmla="*/ 876869 w 900533"/>
                <a:gd name="connsiteY4" fmla="*/ 542811 h 1255350"/>
                <a:gd name="connsiteX5" fmla="*/ 868580 w 900533"/>
                <a:gd name="connsiteY5" fmla="*/ 676981 h 1255350"/>
                <a:gd name="connsiteX6" fmla="*/ 820228 w 900533"/>
                <a:gd name="connsiteY6" fmla="*/ 838615 h 1255350"/>
                <a:gd name="connsiteX7" fmla="*/ 753585 w 900533"/>
                <a:gd name="connsiteY7" fmla="*/ 940679 h 1255350"/>
                <a:gd name="connsiteX8" fmla="*/ 695728 w 900533"/>
                <a:gd name="connsiteY8" fmla="*/ 1044456 h 1255350"/>
                <a:gd name="connsiteX9" fmla="*/ 624443 w 900533"/>
                <a:gd name="connsiteY9" fmla="*/ 1090598 h 1255350"/>
                <a:gd name="connsiteX10" fmla="*/ 592614 w 900533"/>
                <a:gd name="connsiteY10" fmla="*/ 1118614 h 1255350"/>
                <a:gd name="connsiteX11" fmla="*/ 581894 w 900533"/>
                <a:gd name="connsiteY11" fmla="*/ 1229520 h 1255350"/>
                <a:gd name="connsiteX12" fmla="*/ 571339 w 900533"/>
                <a:gd name="connsiteY12" fmla="*/ 1240406 h 1255350"/>
                <a:gd name="connsiteX13" fmla="*/ 497789 w 900533"/>
                <a:gd name="connsiteY13" fmla="*/ 1255216 h 1255350"/>
                <a:gd name="connsiteX14" fmla="*/ 475188 w 900533"/>
                <a:gd name="connsiteY14" fmla="*/ 1247258 h 1255350"/>
                <a:gd name="connsiteX15" fmla="*/ 208450 w 900533"/>
                <a:gd name="connsiteY15" fmla="*/ 1061200 h 1255350"/>
                <a:gd name="connsiteX16" fmla="*/ 84006 w 900533"/>
                <a:gd name="connsiteY16" fmla="*/ 973724 h 1255350"/>
                <a:gd name="connsiteX17" fmla="*/ 70633 w 900533"/>
                <a:gd name="connsiteY17" fmla="*/ 920067 h 1255350"/>
                <a:gd name="connsiteX18" fmla="*/ 71738 w 900533"/>
                <a:gd name="connsiteY18" fmla="*/ 723841 h 1255350"/>
                <a:gd name="connsiteX19" fmla="*/ 75717 w 900533"/>
                <a:gd name="connsiteY19" fmla="*/ 675157 h 1255350"/>
                <a:gd name="connsiteX20" fmla="*/ 59637 w 900533"/>
                <a:gd name="connsiteY20" fmla="*/ 607685 h 1255350"/>
                <a:gd name="connsiteX21" fmla="*/ 13053 w 900533"/>
                <a:gd name="connsiteY21" fmla="*/ 500206 h 1255350"/>
                <a:gd name="connsiteX22" fmla="*/ 398 w 900533"/>
                <a:gd name="connsiteY22" fmla="*/ 359405 h 1255350"/>
                <a:gd name="connsiteX23" fmla="*/ 35599 w 900533"/>
                <a:gd name="connsiteY23" fmla="*/ 296740 h 1255350"/>
                <a:gd name="connsiteX24" fmla="*/ 112962 w 900533"/>
                <a:gd name="connsiteY24" fmla="*/ 313153 h 1255350"/>
                <a:gd name="connsiteX25" fmla="*/ 162585 w 900533"/>
                <a:gd name="connsiteY25" fmla="*/ 422014 h 1255350"/>
                <a:gd name="connsiteX26" fmla="*/ 171150 w 900533"/>
                <a:gd name="connsiteY26" fmla="*/ 484346 h 1255350"/>
                <a:gd name="connsiteX27" fmla="*/ 179384 w 900533"/>
                <a:gd name="connsiteY27" fmla="*/ 495840 h 1255350"/>
                <a:gd name="connsiteX28" fmla="*/ 187120 w 900533"/>
                <a:gd name="connsiteY28" fmla="*/ 484070 h 1255350"/>
                <a:gd name="connsiteX29" fmla="*/ 213479 w 900533"/>
                <a:gd name="connsiteY29" fmla="*/ 328957 h 1255350"/>
                <a:gd name="connsiteX30" fmla="*/ 282553 w 900533"/>
                <a:gd name="connsiteY30" fmla="*/ 102061 h 1255350"/>
                <a:gd name="connsiteX31" fmla="*/ 445900 w 900533"/>
                <a:gd name="connsiteY31" fmla="*/ 329 h 1255350"/>
                <a:gd name="connsiteX32" fmla="*/ 641684 w 900533"/>
                <a:gd name="connsiteY32" fmla="*/ 24588 h 1255350"/>
                <a:gd name="connsiteX33" fmla="*/ 740323 w 900533"/>
                <a:gd name="connsiteY33" fmla="*/ 39342 h 1255350"/>
                <a:gd name="connsiteX34" fmla="*/ 803374 w 900533"/>
                <a:gd name="connsiteY34" fmla="*/ 53599 h 1255350"/>
                <a:gd name="connsiteX35" fmla="*/ 867254 w 900533"/>
                <a:gd name="connsiteY35" fmla="*/ 115158 h 1255350"/>
                <a:gd name="connsiteX36" fmla="*/ 895601 w 900533"/>
                <a:gd name="connsiteY36" fmla="*/ 219377 h 1255350"/>
                <a:gd name="connsiteX37" fmla="*/ 895767 w 900533"/>
                <a:gd name="connsiteY37" fmla="*/ 304477 h 125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533" h="1255350">
                  <a:moveTo>
                    <a:pt x="895767" y="304477"/>
                  </a:moveTo>
                  <a:cubicBezTo>
                    <a:pt x="889081" y="330283"/>
                    <a:pt x="894165" y="356863"/>
                    <a:pt x="890628" y="382779"/>
                  </a:cubicBezTo>
                  <a:cubicBezTo>
                    <a:pt x="887699" y="404165"/>
                    <a:pt x="886484" y="425992"/>
                    <a:pt x="879576" y="446770"/>
                  </a:cubicBezTo>
                  <a:cubicBezTo>
                    <a:pt x="878140" y="451080"/>
                    <a:pt x="878084" y="455943"/>
                    <a:pt x="877974" y="460529"/>
                  </a:cubicBezTo>
                  <a:cubicBezTo>
                    <a:pt x="877421" y="487938"/>
                    <a:pt x="875598" y="515457"/>
                    <a:pt x="876869" y="542811"/>
                  </a:cubicBezTo>
                  <a:cubicBezTo>
                    <a:pt x="878913" y="587903"/>
                    <a:pt x="872669" y="632552"/>
                    <a:pt x="868580" y="676981"/>
                  </a:cubicBezTo>
                  <a:cubicBezTo>
                    <a:pt x="863441" y="733401"/>
                    <a:pt x="851615" y="789434"/>
                    <a:pt x="820228" y="838615"/>
                  </a:cubicBezTo>
                  <a:cubicBezTo>
                    <a:pt x="798400" y="872876"/>
                    <a:pt x="772704" y="904539"/>
                    <a:pt x="753585" y="940679"/>
                  </a:cubicBezTo>
                  <a:cubicBezTo>
                    <a:pt x="735018" y="975658"/>
                    <a:pt x="715622" y="1010251"/>
                    <a:pt x="695728" y="1044456"/>
                  </a:cubicBezTo>
                  <a:cubicBezTo>
                    <a:pt x="679979" y="1071533"/>
                    <a:pt x="659202" y="1091261"/>
                    <a:pt x="624443" y="1090598"/>
                  </a:cubicBezTo>
                  <a:cubicBezTo>
                    <a:pt x="598250" y="1090100"/>
                    <a:pt x="595156" y="1092753"/>
                    <a:pt x="592614" y="1118614"/>
                  </a:cubicBezTo>
                  <a:cubicBezTo>
                    <a:pt x="588967" y="1155583"/>
                    <a:pt x="580015" y="1192054"/>
                    <a:pt x="581894" y="1229520"/>
                  </a:cubicBezTo>
                  <a:cubicBezTo>
                    <a:pt x="579959" y="1234659"/>
                    <a:pt x="576755" y="1238748"/>
                    <a:pt x="571339" y="1240406"/>
                  </a:cubicBezTo>
                  <a:cubicBezTo>
                    <a:pt x="547301" y="1247645"/>
                    <a:pt x="522711" y="1252453"/>
                    <a:pt x="497789" y="1255216"/>
                  </a:cubicBezTo>
                  <a:cubicBezTo>
                    <a:pt x="489279" y="1256155"/>
                    <a:pt x="482040" y="1252066"/>
                    <a:pt x="475188" y="1247258"/>
                  </a:cubicBezTo>
                  <a:cubicBezTo>
                    <a:pt x="386275" y="1185202"/>
                    <a:pt x="297197" y="1123422"/>
                    <a:pt x="208450" y="1061200"/>
                  </a:cubicBezTo>
                  <a:cubicBezTo>
                    <a:pt x="166950" y="1032078"/>
                    <a:pt x="125119" y="1003454"/>
                    <a:pt x="84006" y="973724"/>
                  </a:cubicBezTo>
                  <a:cubicBezTo>
                    <a:pt x="64444" y="959578"/>
                    <a:pt x="61018" y="943276"/>
                    <a:pt x="70633" y="920067"/>
                  </a:cubicBezTo>
                  <a:cubicBezTo>
                    <a:pt x="70965" y="854640"/>
                    <a:pt x="70965" y="789268"/>
                    <a:pt x="71738" y="723841"/>
                  </a:cubicBezTo>
                  <a:cubicBezTo>
                    <a:pt x="71904" y="707595"/>
                    <a:pt x="74888" y="691403"/>
                    <a:pt x="75717" y="675157"/>
                  </a:cubicBezTo>
                  <a:cubicBezTo>
                    <a:pt x="76933" y="651340"/>
                    <a:pt x="80469" y="629237"/>
                    <a:pt x="59637" y="607685"/>
                  </a:cubicBezTo>
                  <a:cubicBezTo>
                    <a:pt x="31675" y="578840"/>
                    <a:pt x="22447" y="539330"/>
                    <a:pt x="13053" y="500206"/>
                  </a:cubicBezTo>
                  <a:cubicBezTo>
                    <a:pt x="1835" y="453512"/>
                    <a:pt x="-1204" y="406873"/>
                    <a:pt x="398" y="359405"/>
                  </a:cubicBezTo>
                  <a:cubicBezTo>
                    <a:pt x="1283" y="332383"/>
                    <a:pt x="11671" y="310776"/>
                    <a:pt x="35599" y="296740"/>
                  </a:cubicBezTo>
                  <a:cubicBezTo>
                    <a:pt x="65107" y="284528"/>
                    <a:pt x="90416" y="294143"/>
                    <a:pt x="112962" y="313153"/>
                  </a:cubicBezTo>
                  <a:cubicBezTo>
                    <a:pt x="146504" y="341390"/>
                    <a:pt x="157943" y="380790"/>
                    <a:pt x="162585" y="422014"/>
                  </a:cubicBezTo>
                  <a:cubicBezTo>
                    <a:pt x="164906" y="442902"/>
                    <a:pt x="171813" y="463071"/>
                    <a:pt x="171150" y="484346"/>
                  </a:cubicBezTo>
                  <a:cubicBezTo>
                    <a:pt x="170984" y="489596"/>
                    <a:pt x="172753" y="495840"/>
                    <a:pt x="179384" y="495840"/>
                  </a:cubicBezTo>
                  <a:cubicBezTo>
                    <a:pt x="186567" y="495896"/>
                    <a:pt x="186402" y="488878"/>
                    <a:pt x="187120" y="484070"/>
                  </a:cubicBezTo>
                  <a:cubicBezTo>
                    <a:pt x="194580" y="432126"/>
                    <a:pt x="203366" y="380403"/>
                    <a:pt x="213479" y="328957"/>
                  </a:cubicBezTo>
                  <a:cubicBezTo>
                    <a:pt x="228786" y="251041"/>
                    <a:pt x="245087" y="173457"/>
                    <a:pt x="282553" y="102061"/>
                  </a:cubicBezTo>
                  <a:cubicBezTo>
                    <a:pt x="317311" y="35861"/>
                    <a:pt x="371576" y="3644"/>
                    <a:pt x="445900" y="329"/>
                  </a:cubicBezTo>
                  <a:cubicBezTo>
                    <a:pt x="512819" y="-2655"/>
                    <a:pt x="576589" y="15415"/>
                    <a:pt x="641684" y="24588"/>
                  </a:cubicBezTo>
                  <a:cubicBezTo>
                    <a:pt x="674619" y="29229"/>
                    <a:pt x="707333" y="35087"/>
                    <a:pt x="740323" y="39342"/>
                  </a:cubicBezTo>
                  <a:cubicBezTo>
                    <a:pt x="761818" y="42105"/>
                    <a:pt x="782983" y="46305"/>
                    <a:pt x="803374" y="53599"/>
                  </a:cubicBezTo>
                  <a:cubicBezTo>
                    <a:pt x="833821" y="64485"/>
                    <a:pt x="853881" y="86644"/>
                    <a:pt x="867254" y="115158"/>
                  </a:cubicBezTo>
                  <a:cubicBezTo>
                    <a:pt x="882726" y="148203"/>
                    <a:pt x="892120" y="183403"/>
                    <a:pt x="895601" y="219377"/>
                  </a:cubicBezTo>
                  <a:cubicBezTo>
                    <a:pt x="898309" y="247560"/>
                    <a:pt x="905106" y="276184"/>
                    <a:pt x="895767" y="304477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433">
              <a:extLst>
                <a:ext uri="{FF2B5EF4-FFF2-40B4-BE49-F238E27FC236}">
                  <a16:creationId xmlns:a16="http://schemas.microsoft.com/office/drawing/2014/main" id="{F379CB57-983D-4DA2-9CFB-1E6AD139CBD4}"/>
                </a:ext>
              </a:extLst>
            </p:cNvPr>
            <p:cNvSpPr/>
            <p:nvPr/>
          </p:nvSpPr>
          <p:spPr>
            <a:xfrm>
              <a:off x="4905101" y="1818430"/>
              <a:ext cx="897671" cy="820668"/>
            </a:xfrm>
            <a:custGeom>
              <a:avLst/>
              <a:gdLst>
                <a:gd name="connsiteX0" fmla="*/ 864666 w 897671"/>
                <a:gd name="connsiteY0" fmla="*/ 619366 h 820668"/>
                <a:gd name="connsiteX1" fmla="*/ 852012 w 897671"/>
                <a:gd name="connsiteY1" fmla="*/ 492933 h 820668"/>
                <a:gd name="connsiteX2" fmla="*/ 819906 w 897671"/>
                <a:gd name="connsiteY2" fmla="*/ 411204 h 820668"/>
                <a:gd name="connsiteX3" fmla="*/ 744753 w 897671"/>
                <a:gd name="connsiteY3" fmla="*/ 365670 h 820668"/>
                <a:gd name="connsiteX4" fmla="*/ 625779 w 897671"/>
                <a:gd name="connsiteY4" fmla="*/ 348595 h 820668"/>
                <a:gd name="connsiteX5" fmla="*/ 487189 w 897671"/>
                <a:gd name="connsiteY5" fmla="*/ 323728 h 820668"/>
                <a:gd name="connsiteX6" fmla="*/ 288476 w 897671"/>
                <a:gd name="connsiteY6" fmla="*/ 372743 h 820668"/>
                <a:gd name="connsiteX7" fmla="*/ 225259 w 897671"/>
                <a:gd name="connsiteY7" fmla="*/ 491386 h 820668"/>
                <a:gd name="connsiteX8" fmla="*/ 179117 w 897671"/>
                <a:gd name="connsiteY8" fmla="*/ 692419 h 820668"/>
                <a:gd name="connsiteX9" fmla="*/ 159390 w 897671"/>
                <a:gd name="connsiteY9" fmla="*/ 808685 h 820668"/>
                <a:gd name="connsiteX10" fmla="*/ 150990 w 897671"/>
                <a:gd name="connsiteY10" fmla="*/ 820124 h 820668"/>
                <a:gd name="connsiteX11" fmla="*/ 133860 w 897671"/>
                <a:gd name="connsiteY11" fmla="*/ 805038 h 820668"/>
                <a:gd name="connsiteX12" fmla="*/ 111701 w 897671"/>
                <a:gd name="connsiteY12" fmla="*/ 680704 h 820668"/>
                <a:gd name="connsiteX13" fmla="*/ 4442 w 897671"/>
                <a:gd name="connsiteY13" fmla="*/ 611796 h 820668"/>
                <a:gd name="connsiteX14" fmla="*/ 1569 w 897671"/>
                <a:gd name="connsiteY14" fmla="*/ 528299 h 820668"/>
                <a:gd name="connsiteX15" fmla="*/ 59978 w 897671"/>
                <a:gd name="connsiteY15" fmla="*/ 299138 h 820668"/>
                <a:gd name="connsiteX16" fmla="*/ 187019 w 897671"/>
                <a:gd name="connsiteY16" fmla="*/ 120926 h 820668"/>
                <a:gd name="connsiteX17" fmla="*/ 296709 w 897671"/>
                <a:gd name="connsiteY17" fmla="*/ 58980 h 820668"/>
                <a:gd name="connsiteX18" fmla="*/ 490338 w 897671"/>
                <a:gd name="connsiteY18" fmla="*/ 3887 h 820668"/>
                <a:gd name="connsiteX19" fmla="*/ 670429 w 897671"/>
                <a:gd name="connsiteY19" fmla="*/ 28919 h 820668"/>
                <a:gd name="connsiteX20" fmla="*/ 769454 w 897671"/>
                <a:gd name="connsiteY20" fmla="*/ 134023 h 820668"/>
                <a:gd name="connsiteX21" fmla="*/ 874723 w 897671"/>
                <a:gd name="connsiteY21" fmla="*/ 359813 h 820668"/>
                <a:gd name="connsiteX22" fmla="*/ 893788 w 897671"/>
                <a:gd name="connsiteY22" fmla="*/ 502769 h 820668"/>
                <a:gd name="connsiteX23" fmla="*/ 869474 w 897671"/>
                <a:gd name="connsiteY23" fmla="*/ 614835 h 820668"/>
                <a:gd name="connsiteX24" fmla="*/ 864666 w 897671"/>
                <a:gd name="connsiteY24" fmla="*/ 619366 h 8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7671" h="820668">
                  <a:moveTo>
                    <a:pt x="864666" y="619366"/>
                  </a:moveTo>
                  <a:cubicBezTo>
                    <a:pt x="864777" y="576761"/>
                    <a:pt x="860301" y="534488"/>
                    <a:pt x="852012" y="492933"/>
                  </a:cubicBezTo>
                  <a:cubicBezTo>
                    <a:pt x="846265" y="464198"/>
                    <a:pt x="837202" y="435573"/>
                    <a:pt x="819906" y="411204"/>
                  </a:cubicBezTo>
                  <a:cubicBezTo>
                    <a:pt x="801670" y="385508"/>
                    <a:pt x="775643" y="371141"/>
                    <a:pt x="744753" y="365670"/>
                  </a:cubicBezTo>
                  <a:cubicBezTo>
                    <a:pt x="705298" y="358597"/>
                    <a:pt x="665400" y="354563"/>
                    <a:pt x="625779" y="348595"/>
                  </a:cubicBezTo>
                  <a:cubicBezTo>
                    <a:pt x="579361" y="341577"/>
                    <a:pt x="533717" y="328702"/>
                    <a:pt x="487189" y="323728"/>
                  </a:cubicBezTo>
                  <a:cubicBezTo>
                    <a:pt x="415793" y="316103"/>
                    <a:pt x="343901" y="313947"/>
                    <a:pt x="288476" y="372743"/>
                  </a:cubicBezTo>
                  <a:cubicBezTo>
                    <a:pt x="256757" y="406341"/>
                    <a:pt x="239074" y="448228"/>
                    <a:pt x="225259" y="491386"/>
                  </a:cubicBezTo>
                  <a:cubicBezTo>
                    <a:pt x="204260" y="557034"/>
                    <a:pt x="189616" y="624229"/>
                    <a:pt x="179117" y="692419"/>
                  </a:cubicBezTo>
                  <a:cubicBezTo>
                    <a:pt x="173149" y="731267"/>
                    <a:pt x="166242" y="770004"/>
                    <a:pt x="159390" y="808685"/>
                  </a:cubicBezTo>
                  <a:cubicBezTo>
                    <a:pt x="158561" y="813438"/>
                    <a:pt x="160495" y="823053"/>
                    <a:pt x="150990" y="820124"/>
                  </a:cubicBezTo>
                  <a:cubicBezTo>
                    <a:pt x="143917" y="817969"/>
                    <a:pt x="134523" y="818521"/>
                    <a:pt x="133860" y="805038"/>
                  </a:cubicBezTo>
                  <a:cubicBezTo>
                    <a:pt x="131870" y="762765"/>
                    <a:pt x="127836" y="720546"/>
                    <a:pt x="111701" y="680704"/>
                  </a:cubicBezTo>
                  <a:cubicBezTo>
                    <a:pt x="90536" y="628484"/>
                    <a:pt x="61801" y="610083"/>
                    <a:pt x="4442" y="611796"/>
                  </a:cubicBezTo>
                  <a:cubicBezTo>
                    <a:pt x="-1747" y="584166"/>
                    <a:pt x="-200" y="555984"/>
                    <a:pt x="1569" y="528299"/>
                  </a:cubicBezTo>
                  <a:cubicBezTo>
                    <a:pt x="6652" y="448449"/>
                    <a:pt x="25551" y="371804"/>
                    <a:pt x="59978" y="299138"/>
                  </a:cubicBezTo>
                  <a:cubicBezTo>
                    <a:pt x="91752" y="232053"/>
                    <a:pt x="131539" y="170936"/>
                    <a:pt x="187019" y="120926"/>
                  </a:cubicBezTo>
                  <a:cubicBezTo>
                    <a:pt x="218904" y="92136"/>
                    <a:pt x="257696" y="75392"/>
                    <a:pt x="296709" y="58980"/>
                  </a:cubicBezTo>
                  <a:cubicBezTo>
                    <a:pt x="359042" y="32732"/>
                    <a:pt x="422977" y="11181"/>
                    <a:pt x="490338" y="3887"/>
                  </a:cubicBezTo>
                  <a:cubicBezTo>
                    <a:pt x="552008" y="-2800"/>
                    <a:pt x="613788" y="-4402"/>
                    <a:pt x="670429" y="28919"/>
                  </a:cubicBezTo>
                  <a:cubicBezTo>
                    <a:pt x="713752" y="54394"/>
                    <a:pt x="743372" y="92523"/>
                    <a:pt x="769454" y="134023"/>
                  </a:cubicBezTo>
                  <a:cubicBezTo>
                    <a:pt x="814048" y="204865"/>
                    <a:pt x="841402" y="283720"/>
                    <a:pt x="874723" y="359813"/>
                  </a:cubicBezTo>
                  <a:cubicBezTo>
                    <a:pt x="894893" y="405954"/>
                    <a:pt x="903237" y="453256"/>
                    <a:pt x="893788" y="502769"/>
                  </a:cubicBezTo>
                  <a:cubicBezTo>
                    <a:pt x="886659" y="540290"/>
                    <a:pt x="877818" y="577535"/>
                    <a:pt x="869474" y="614835"/>
                  </a:cubicBezTo>
                  <a:cubicBezTo>
                    <a:pt x="869087" y="616603"/>
                    <a:pt x="866324" y="617874"/>
                    <a:pt x="864666" y="619366"/>
                  </a:cubicBezTo>
                  <a:close/>
                </a:path>
              </a:pathLst>
            </a:custGeom>
            <a:solidFill>
              <a:srgbClr val="130D0A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434">
              <a:extLst>
                <a:ext uri="{FF2B5EF4-FFF2-40B4-BE49-F238E27FC236}">
                  <a16:creationId xmlns:a16="http://schemas.microsoft.com/office/drawing/2014/main" id="{8AE1CCB6-D052-42F2-8462-300794234CB9}"/>
                </a:ext>
              </a:extLst>
            </p:cNvPr>
            <p:cNvSpPr/>
            <p:nvPr/>
          </p:nvSpPr>
          <p:spPr>
            <a:xfrm>
              <a:off x="5347377" y="3430151"/>
              <a:ext cx="699829" cy="2317160"/>
            </a:xfrm>
            <a:custGeom>
              <a:avLst/>
              <a:gdLst>
                <a:gd name="connsiteX0" fmla="*/ 683050 w 699829"/>
                <a:gd name="connsiteY0" fmla="*/ 2226176 h 2317160"/>
                <a:gd name="connsiteX1" fmla="*/ 650170 w 699829"/>
                <a:gd name="connsiteY1" fmla="*/ 2288288 h 2317160"/>
                <a:gd name="connsiteX2" fmla="*/ 645086 w 699829"/>
                <a:gd name="connsiteY2" fmla="*/ 2299340 h 2317160"/>
                <a:gd name="connsiteX3" fmla="*/ 617622 w 699829"/>
                <a:gd name="connsiteY3" fmla="*/ 2304645 h 2317160"/>
                <a:gd name="connsiteX4" fmla="*/ 476877 w 699829"/>
                <a:gd name="connsiteY4" fmla="*/ 2162518 h 2317160"/>
                <a:gd name="connsiteX5" fmla="*/ 461128 w 699829"/>
                <a:gd name="connsiteY5" fmla="*/ 2130633 h 2317160"/>
                <a:gd name="connsiteX6" fmla="*/ 417031 w 699829"/>
                <a:gd name="connsiteY6" fmla="*/ 1888707 h 2317160"/>
                <a:gd name="connsiteX7" fmla="*/ 377023 w 699829"/>
                <a:gd name="connsiteY7" fmla="*/ 1681816 h 2317160"/>
                <a:gd name="connsiteX8" fmla="*/ 339999 w 699829"/>
                <a:gd name="connsiteY8" fmla="*/ 1477908 h 2317160"/>
                <a:gd name="connsiteX9" fmla="*/ 306512 w 699829"/>
                <a:gd name="connsiteY9" fmla="*/ 1306991 h 2317160"/>
                <a:gd name="connsiteX10" fmla="*/ 274019 w 699829"/>
                <a:gd name="connsiteY10" fmla="*/ 1129055 h 2317160"/>
                <a:gd name="connsiteX11" fmla="*/ 241361 w 699829"/>
                <a:gd name="connsiteY11" fmla="*/ 958525 h 2317160"/>
                <a:gd name="connsiteX12" fmla="*/ 220915 w 699829"/>
                <a:gd name="connsiteY12" fmla="*/ 847287 h 2317160"/>
                <a:gd name="connsiteX13" fmla="*/ 199971 w 699829"/>
                <a:gd name="connsiteY13" fmla="*/ 737873 h 2317160"/>
                <a:gd name="connsiteX14" fmla="*/ 178807 w 699829"/>
                <a:gd name="connsiteY14" fmla="*/ 623265 h 2317160"/>
                <a:gd name="connsiteX15" fmla="*/ 152669 w 699829"/>
                <a:gd name="connsiteY15" fmla="*/ 488322 h 2317160"/>
                <a:gd name="connsiteX16" fmla="*/ 130400 w 699829"/>
                <a:gd name="connsiteY16" fmla="*/ 366751 h 2317160"/>
                <a:gd name="connsiteX17" fmla="*/ 106417 w 699829"/>
                <a:gd name="connsiteY17" fmla="*/ 238162 h 2317160"/>
                <a:gd name="connsiteX18" fmla="*/ 95476 w 699829"/>
                <a:gd name="connsiteY18" fmla="*/ 220756 h 2317160"/>
                <a:gd name="connsiteX19" fmla="*/ 8940 w 699829"/>
                <a:gd name="connsiteY19" fmla="*/ 139690 h 2317160"/>
                <a:gd name="connsiteX20" fmla="*/ 2971 w 699829"/>
                <a:gd name="connsiteY20" fmla="*/ 113718 h 2317160"/>
                <a:gd name="connsiteX21" fmla="*/ 45466 w 699829"/>
                <a:gd name="connsiteY21" fmla="*/ 10991 h 2317160"/>
                <a:gd name="connsiteX22" fmla="*/ 65525 w 699829"/>
                <a:gd name="connsiteY22" fmla="*/ 7454 h 2317160"/>
                <a:gd name="connsiteX23" fmla="*/ 124984 w 699829"/>
                <a:gd name="connsiteY23" fmla="*/ 63874 h 2317160"/>
                <a:gd name="connsiteX24" fmla="*/ 138799 w 699829"/>
                <a:gd name="connsiteY24" fmla="*/ 74152 h 2317160"/>
                <a:gd name="connsiteX25" fmla="*/ 158085 w 699829"/>
                <a:gd name="connsiteY25" fmla="*/ 114381 h 2317160"/>
                <a:gd name="connsiteX26" fmla="*/ 175105 w 699829"/>
                <a:gd name="connsiteY26" fmla="*/ 168812 h 2317160"/>
                <a:gd name="connsiteX27" fmla="*/ 194611 w 699829"/>
                <a:gd name="connsiteY27" fmla="*/ 205062 h 2317160"/>
                <a:gd name="connsiteX28" fmla="*/ 216383 w 699829"/>
                <a:gd name="connsiteY28" fmla="*/ 238383 h 2317160"/>
                <a:gd name="connsiteX29" fmla="*/ 233680 w 699829"/>
                <a:gd name="connsiteY29" fmla="*/ 262808 h 2317160"/>
                <a:gd name="connsiteX30" fmla="*/ 272085 w 699829"/>
                <a:gd name="connsiteY30" fmla="*/ 336469 h 2317160"/>
                <a:gd name="connsiteX31" fmla="*/ 362434 w 699829"/>
                <a:gd name="connsiteY31" fmla="*/ 536563 h 2317160"/>
                <a:gd name="connsiteX32" fmla="*/ 368679 w 699829"/>
                <a:gd name="connsiteY32" fmla="*/ 548610 h 2317160"/>
                <a:gd name="connsiteX33" fmla="*/ 410565 w 699829"/>
                <a:gd name="connsiteY33" fmla="*/ 655482 h 2317160"/>
                <a:gd name="connsiteX34" fmla="*/ 531860 w 699829"/>
                <a:gd name="connsiteY34" fmla="*/ 1032627 h 2317160"/>
                <a:gd name="connsiteX35" fmla="*/ 562308 w 699829"/>
                <a:gd name="connsiteY35" fmla="*/ 1152154 h 2317160"/>
                <a:gd name="connsiteX36" fmla="*/ 565292 w 699829"/>
                <a:gd name="connsiteY36" fmla="*/ 1172710 h 2317160"/>
                <a:gd name="connsiteX37" fmla="*/ 572199 w 699829"/>
                <a:gd name="connsiteY37" fmla="*/ 1183928 h 2317160"/>
                <a:gd name="connsiteX38" fmla="*/ 605852 w 699829"/>
                <a:gd name="connsiteY38" fmla="*/ 1361090 h 2317160"/>
                <a:gd name="connsiteX39" fmla="*/ 635526 w 699829"/>
                <a:gd name="connsiteY39" fmla="*/ 1537257 h 2317160"/>
                <a:gd name="connsiteX40" fmla="*/ 654591 w 699829"/>
                <a:gd name="connsiteY40" fmla="*/ 1671482 h 2317160"/>
                <a:gd name="connsiteX41" fmla="*/ 664261 w 699829"/>
                <a:gd name="connsiteY41" fmla="*/ 1756139 h 2317160"/>
                <a:gd name="connsiteX42" fmla="*/ 681226 w 699829"/>
                <a:gd name="connsiteY42" fmla="*/ 1929875 h 2317160"/>
                <a:gd name="connsiteX43" fmla="*/ 692002 w 699829"/>
                <a:gd name="connsiteY43" fmla="*/ 2064101 h 2317160"/>
                <a:gd name="connsiteX44" fmla="*/ 699793 w 699829"/>
                <a:gd name="connsiteY44" fmla="*/ 2154671 h 2317160"/>
                <a:gd name="connsiteX45" fmla="*/ 690012 w 699829"/>
                <a:gd name="connsiteY45" fmla="*/ 2199818 h 2317160"/>
                <a:gd name="connsiteX46" fmla="*/ 683050 w 699829"/>
                <a:gd name="connsiteY46" fmla="*/ 2226176 h 23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99829" h="2317160">
                  <a:moveTo>
                    <a:pt x="683050" y="2226176"/>
                  </a:moveTo>
                  <a:cubicBezTo>
                    <a:pt x="665477" y="2243362"/>
                    <a:pt x="661554" y="2267842"/>
                    <a:pt x="650170" y="2288288"/>
                  </a:cubicBezTo>
                  <a:cubicBezTo>
                    <a:pt x="648181" y="2291825"/>
                    <a:pt x="646799" y="2295693"/>
                    <a:pt x="645086" y="2299340"/>
                  </a:cubicBezTo>
                  <a:cubicBezTo>
                    <a:pt x="634587" y="2322217"/>
                    <a:pt x="634753" y="2322052"/>
                    <a:pt x="617622" y="2304645"/>
                  </a:cubicBezTo>
                  <a:cubicBezTo>
                    <a:pt x="570873" y="2257066"/>
                    <a:pt x="524344" y="2209378"/>
                    <a:pt x="476877" y="2162518"/>
                  </a:cubicBezTo>
                  <a:cubicBezTo>
                    <a:pt x="467427" y="2153179"/>
                    <a:pt x="463283" y="2142016"/>
                    <a:pt x="461128" y="2130633"/>
                  </a:cubicBezTo>
                  <a:cubicBezTo>
                    <a:pt x="445931" y="2050120"/>
                    <a:pt x="432061" y="1969275"/>
                    <a:pt x="417031" y="1888707"/>
                  </a:cubicBezTo>
                  <a:cubicBezTo>
                    <a:pt x="404155" y="1819632"/>
                    <a:pt x="389953" y="1750835"/>
                    <a:pt x="377023" y="1681816"/>
                  </a:cubicBezTo>
                  <a:cubicBezTo>
                    <a:pt x="364258" y="1613902"/>
                    <a:pt x="352709" y="1545822"/>
                    <a:pt x="339999" y="1477908"/>
                  </a:cubicBezTo>
                  <a:cubicBezTo>
                    <a:pt x="329279" y="1420880"/>
                    <a:pt x="317343" y="1364074"/>
                    <a:pt x="306512" y="1306991"/>
                  </a:cubicBezTo>
                  <a:cubicBezTo>
                    <a:pt x="295294" y="1247752"/>
                    <a:pt x="285071" y="1188349"/>
                    <a:pt x="274019" y="1129055"/>
                  </a:cubicBezTo>
                  <a:cubicBezTo>
                    <a:pt x="263409" y="1072193"/>
                    <a:pt x="252136" y="1015386"/>
                    <a:pt x="241361" y="958525"/>
                  </a:cubicBezTo>
                  <a:cubicBezTo>
                    <a:pt x="234343" y="921501"/>
                    <a:pt x="227878" y="884366"/>
                    <a:pt x="220915" y="847287"/>
                  </a:cubicBezTo>
                  <a:cubicBezTo>
                    <a:pt x="214063" y="810816"/>
                    <a:pt x="206824" y="774345"/>
                    <a:pt x="199971" y="737873"/>
                  </a:cubicBezTo>
                  <a:cubicBezTo>
                    <a:pt x="192788" y="699689"/>
                    <a:pt x="186046" y="661394"/>
                    <a:pt x="178807" y="623265"/>
                  </a:cubicBezTo>
                  <a:cubicBezTo>
                    <a:pt x="170242" y="578229"/>
                    <a:pt x="161179" y="533303"/>
                    <a:pt x="152669" y="488322"/>
                  </a:cubicBezTo>
                  <a:cubicBezTo>
                    <a:pt x="144988" y="447817"/>
                    <a:pt x="137860" y="407256"/>
                    <a:pt x="130400" y="366751"/>
                  </a:cubicBezTo>
                  <a:cubicBezTo>
                    <a:pt x="122498" y="323870"/>
                    <a:pt x="114540" y="280988"/>
                    <a:pt x="106417" y="238162"/>
                  </a:cubicBezTo>
                  <a:cubicBezTo>
                    <a:pt x="105091" y="231144"/>
                    <a:pt x="100836" y="225729"/>
                    <a:pt x="95476" y="220756"/>
                  </a:cubicBezTo>
                  <a:cubicBezTo>
                    <a:pt x="66520" y="193844"/>
                    <a:pt x="38227" y="166215"/>
                    <a:pt x="8940" y="139690"/>
                  </a:cubicBezTo>
                  <a:cubicBezTo>
                    <a:pt x="-68" y="131567"/>
                    <a:pt x="-2665" y="125930"/>
                    <a:pt x="2971" y="113718"/>
                  </a:cubicBezTo>
                  <a:cubicBezTo>
                    <a:pt x="18499" y="80065"/>
                    <a:pt x="32646" y="45694"/>
                    <a:pt x="45466" y="10991"/>
                  </a:cubicBezTo>
                  <a:cubicBezTo>
                    <a:pt x="51434" y="-5090"/>
                    <a:pt x="56794" y="-1056"/>
                    <a:pt x="65525" y="7454"/>
                  </a:cubicBezTo>
                  <a:cubicBezTo>
                    <a:pt x="85142" y="26463"/>
                    <a:pt x="105091" y="45196"/>
                    <a:pt x="124984" y="63874"/>
                  </a:cubicBezTo>
                  <a:cubicBezTo>
                    <a:pt x="129184" y="67797"/>
                    <a:pt x="132831" y="72605"/>
                    <a:pt x="138799" y="74152"/>
                  </a:cubicBezTo>
                  <a:cubicBezTo>
                    <a:pt x="145596" y="87414"/>
                    <a:pt x="154603" y="99572"/>
                    <a:pt x="158085" y="114381"/>
                  </a:cubicBezTo>
                  <a:cubicBezTo>
                    <a:pt x="164219" y="132396"/>
                    <a:pt x="170960" y="150189"/>
                    <a:pt x="175105" y="168812"/>
                  </a:cubicBezTo>
                  <a:cubicBezTo>
                    <a:pt x="178199" y="182682"/>
                    <a:pt x="185549" y="194231"/>
                    <a:pt x="194611" y="205062"/>
                  </a:cubicBezTo>
                  <a:cubicBezTo>
                    <a:pt x="203121" y="215230"/>
                    <a:pt x="209808" y="226834"/>
                    <a:pt x="216383" y="238383"/>
                  </a:cubicBezTo>
                  <a:cubicBezTo>
                    <a:pt x="223623" y="245457"/>
                    <a:pt x="223125" y="258056"/>
                    <a:pt x="233680" y="262808"/>
                  </a:cubicBezTo>
                  <a:cubicBezTo>
                    <a:pt x="242853" y="289222"/>
                    <a:pt x="259486" y="311768"/>
                    <a:pt x="272085" y="336469"/>
                  </a:cubicBezTo>
                  <a:cubicBezTo>
                    <a:pt x="305517" y="401730"/>
                    <a:pt x="334528" y="468870"/>
                    <a:pt x="362434" y="536563"/>
                  </a:cubicBezTo>
                  <a:cubicBezTo>
                    <a:pt x="364147" y="540763"/>
                    <a:pt x="366579" y="544631"/>
                    <a:pt x="368679" y="548610"/>
                  </a:cubicBezTo>
                  <a:cubicBezTo>
                    <a:pt x="381333" y="584750"/>
                    <a:pt x="398353" y="619176"/>
                    <a:pt x="410565" y="655482"/>
                  </a:cubicBezTo>
                  <a:cubicBezTo>
                    <a:pt x="456707" y="779373"/>
                    <a:pt x="496825" y="905144"/>
                    <a:pt x="531860" y="1032627"/>
                  </a:cubicBezTo>
                  <a:cubicBezTo>
                    <a:pt x="542746" y="1072304"/>
                    <a:pt x="551201" y="1112588"/>
                    <a:pt x="562308" y="1152154"/>
                  </a:cubicBezTo>
                  <a:cubicBezTo>
                    <a:pt x="564187" y="1158951"/>
                    <a:pt x="561645" y="1166245"/>
                    <a:pt x="565292" y="1172710"/>
                  </a:cubicBezTo>
                  <a:cubicBezTo>
                    <a:pt x="569712" y="1175197"/>
                    <a:pt x="571425" y="1178844"/>
                    <a:pt x="572199" y="1183928"/>
                  </a:cubicBezTo>
                  <a:cubicBezTo>
                    <a:pt x="581317" y="1243387"/>
                    <a:pt x="593585" y="1302238"/>
                    <a:pt x="605852" y="1361090"/>
                  </a:cubicBezTo>
                  <a:cubicBezTo>
                    <a:pt x="618009" y="1419333"/>
                    <a:pt x="626188" y="1478461"/>
                    <a:pt x="635526" y="1537257"/>
                  </a:cubicBezTo>
                  <a:cubicBezTo>
                    <a:pt x="642600" y="1581906"/>
                    <a:pt x="650778" y="1626556"/>
                    <a:pt x="654591" y="1671482"/>
                  </a:cubicBezTo>
                  <a:cubicBezTo>
                    <a:pt x="657022" y="1699830"/>
                    <a:pt x="660780" y="1728068"/>
                    <a:pt x="664261" y="1756139"/>
                  </a:cubicBezTo>
                  <a:cubicBezTo>
                    <a:pt x="671390" y="1813941"/>
                    <a:pt x="675092" y="1872019"/>
                    <a:pt x="681226" y="1929875"/>
                  </a:cubicBezTo>
                  <a:cubicBezTo>
                    <a:pt x="685923" y="1974525"/>
                    <a:pt x="690233" y="2019285"/>
                    <a:pt x="692002" y="2064101"/>
                  </a:cubicBezTo>
                  <a:cubicBezTo>
                    <a:pt x="693162" y="2094493"/>
                    <a:pt x="700401" y="2124112"/>
                    <a:pt x="699793" y="2154671"/>
                  </a:cubicBezTo>
                  <a:cubicBezTo>
                    <a:pt x="699462" y="2170696"/>
                    <a:pt x="698578" y="2186445"/>
                    <a:pt x="690012" y="2199818"/>
                  </a:cubicBezTo>
                  <a:cubicBezTo>
                    <a:pt x="684542" y="2208438"/>
                    <a:pt x="684376" y="2217224"/>
                    <a:pt x="683050" y="2226176"/>
                  </a:cubicBezTo>
                  <a:close/>
                </a:path>
              </a:pathLst>
            </a:custGeom>
            <a:solidFill>
              <a:srgbClr val="ED222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435">
              <a:extLst>
                <a:ext uri="{FF2B5EF4-FFF2-40B4-BE49-F238E27FC236}">
                  <a16:creationId xmlns:a16="http://schemas.microsoft.com/office/drawing/2014/main" id="{CB574E9B-0E92-4EA7-8C2D-152EE58CF276}"/>
                </a:ext>
              </a:extLst>
            </p:cNvPr>
            <p:cNvSpPr/>
            <p:nvPr/>
          </p:nvSpPr>
          <p:spPr>
            <a:xfrm>
              <a:off x="4881905" y="5988733"/>
              <a:ext cx="545331" cy="438581"/>
            </a:xfrm>
            <a:custGeom>
              <a:avLst/>
              <a:gdLst>
                <a:gd name="connsiteX0" fmla="*/ 214360 w 545331"/>
                <a:gd name="connsiteY0" fmla="*/ 643 h 438581"/>
                <a:gd name="connsiteX1" fmla="*/ 297746 w 545331"/>
                <a:gd name="connsiteY1" fmla="*/ 74249 h 438581"/>
                <a:gd name="connsiteX2" fmla="*/ 367152 w 545331"/>
                <a:gd name="connsiteY2" fmla="*/ 108399 h 438581"/>
                <a:gd name="connsiteX3" fmla="*/ 445731 w 545331"/>
                <a:gd name="connsiteY3" fmla="*/ 141831 h 438581"/>
                <a:gd name="connsiteX4" fmla="*/ 541385 w 545331"/>
                <a:gd name="connsiteY4" fmla="*/ 228699 h 438581"/>
                <a:gd name="connsiteX5" fmla="*/ 543264 w 545331"/>
                <a:gd name="connsiteY5" fmla="*/ 241630 h 438581"/>
                <a:gd name="connsiteX6" fmla="*/ 409094 w 545331"/>
                <a:gd name="connsiteY6" fmla="*/ 397406 h 438581"/>
                <a:gd name="connsiteX7" fmla="*/ 301780 w 545331"/>
                <a:gd name="connsiteY7" fmla="*/ 433877 h 438581"/>
                <a:gd name="connsiteX8" fmla="*/ 85218 w 545331"/>
                <a:gd name="connsiteY8" fmla="*/ 432385 h 438581"/>
                <a:gd name="connsiteX9" fmla="*/ 68309 w 545331"/>
                <a:gd name="connsiteY9" fmla="*/ 420449 h 438581"/>
                <a:gd name="connsiteX10" fmla="*/ 64441 w 545331"/>
                <a:gd name="connsiteY10" fmla="*/ 352259 h 438581"/>
                <a:gd name="connsiteX11" fmla="*/ 62009 w 545331"/>
                <a:gd name="connsiteY11" fmla="*/ 291474 h 438581"/>
                <a:gd name="connsiteX12" fmla="*/ 13381 w 545331"/>
                <a:gd name="connsiteY12" fmla="*/ 219636 h 438581"/>
                <a:gd name="connsiteX13" fmla="*/ 8 w 545331"/>
                <a:gd name="connsiteY13" fmla="*/ 213668 h 438581"/>
                <a:gd name="connsiteX14" fmla="*/ 14818 w 545331"/>
                <a:gd name="connsiteY14" fmla="*/ 195764 h 438581"/>
                <a:gd name="connsiteX15" fmla="*/ 194632 w 545331"/>
                <a:gd name="connsiteY15" fmla="*/ 11806 h 438581"/>
                <a:gd name="connsiteX16" fmla="*/ 214360 w 545331"/>
                <a:gd name="connsiteY16" fmla="*/ 643 h 43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5331" h="438581">
                  <a:moveTo>
                    <a:pt x="214360" y="643"/>
                  </a:moveTo>
                  <a:cubicBezTo>
                    <a:pt x="242266" y="25068"/>
                    <a:pt x="271222" y="48443"/>
                    <a:pt x="297746" y="74249"/>
                  </a:cubicBezTo>
                  <a:cubicBezTo>
                    <a:pt x="317640" y="93590"/>
                    <a:pt x="338472" y="107570"/>
                    <a:pt x="367152" y="108399"/>
                  </a:cubicBezTo>
                  <a:cubicBezTo>
                    <a:pt x="397434" y="109283"/>
                    <a:pt x="422301" y="124756"/>
                    <a:pt x="445731" y="141831"/>
                  </a:cubicBezTo>
                  <a:cubicBezTo>
                    <a:pt x="480710" y="167251"/>
                    <a:pt x="510164" y="199025"/>
                    <a:pt x="541385" y="228699"/>
                  </a:cubicBezTo>
                  <a:cubicBezTo>
                    <a:pt x="545474" y="232622"/>
                    <a:pt x="546856" y="235385"/>
                    <a:pt x="543264" y="241630"/>
                  </a:cubicBezTo>
                  <a:cubicBezTo>
                    <a:pt x="508285" y="302028"/>
                    <a:pt x="468498" y="358172"/>
                    <a:pt x="409094" y="397406"/>
                  </a:cubicBezTo>
                  <a:cubicBezTo>
                    <a:pt x="376546" y="418902"/>
                    <a:pt x="339799" y="429954"/>
                    <a:pt x="301780" y="433877"/>
                  </a:cubicBezTo>
                  <a:cubicBezTo>
                    <a:pt x="229722" y="441337"/>
                    <a:pt x="157387" y="439238"/>
                    <a:pt x="85218" y="432385"/>
                  </a:cubicBezTo>
                  <a:cubicBezTo>
                    <a:pt x="76487" y="431556"/>
                    <a:pt x="72564" y="427965"/>
                    <a:pt x="68309" y="420449"/>
                  </a:cubicBezTo>
                  <a:cubicBezTo>
                    <a:pt x="55654" y="397959"/>
                    <a:pt x="52394" y="373755"/>
                    <a:pt x="64441" y="352259"/>
                  </a:cubicBezTo>
                  <a:cubicBezTo>
                    <a:pt x="77040" y="329769"/>
                    <a:pt x="71017" y="310925"/>
                    <a:pt x="62009" y="291474"/>
                  </a:cubicBezTo>
                  <a:cubicBezTo>
                    <a:pt x="49742" y="265005"/>
                    <a:pt x="31451" y="242348"/>
                    <a:pt x="13381" y="219636"/>
                  </a:cubicBezTo>
                  <a:cubicBezTo>
                    <a:pt x="9844" y="215160"/>
                    <a:pt x="5921" y="212453"/>
                    <a:pt x="8" y="213668"/>
                  </a:cubicBezTo>
                  <a:cubicBezTo>
                    <a:pt x="-323" y="203446"/>
                    <a:pt x="9513" y="201069"/>
                    <a:pt x="14818" y="195764"/>
                  </a:cubicBezTo>
                  <a:cubicBezTo>
                    <a:pt x="75548" y="135200"/>
                    <a:pt x="132465" y="70933"/>
                    <a:pt x="194632" y="11806"/>
                  </a:cubicBezTo>
                  <a:cubicBezTo>
                    <a:pt x="200103" y="6667"/>
                    <a:pt x="203916" y="-2507"/>
                    <a:pt x="214360" y="643"/>
                  </a:cubicBezTo>
                  <a:close/>
                </a:path>
              </a:pathLst>
            </a:custGeom>
            <a:solidFill>
              <a:srgbClr val="FA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436">
              <a:extLst>
                <a:ext uri="{FF2B5EF4-FFF2-40B4-BE49-F238E27FC236}">
                  <a16:creationId xmlns:a16="http://schemas.microsoft.com/office/drawing/2014/main" id="{29994322-C7F6-4AFA-BBA7-647F5B1F5F06}"/>
                </a:ext>
              </a:extLst>
            </p:cNvPr>
            <p:cNvSpPr/>
            <p:nvPr/>
          </p:nvSpPr>
          <p:spPr>
            <a:xfrm>
              <a:off x="4740533" y="5918605"/>
              <a:ext cx="359027" cy="314527"/>
            </a:xfrm>
            <a:custGeom>
              <a:avLst/>
              <a:gdLst>
                <a:gd name="connsiteX0" fmla="*/ 355732 w 359027"/>
                <a:gd name="connsiteY0" fmla="*/ 70772 h 314527"/>
                <a:gd name="connsiteX1" fmla="*/ 241566 w 359027"/>
                <a:gd name="connsiteY1" fmla="*/ 183556 h 314527"/>
                <a:gd name="connsiteX2" fmla="*/ 141436 w 359027"/>
                <a:gd name="connsiteY2" fmla="*/ 283852 h 314527"/>
                <a:gd name="connsiteX3" fmla="*/ 66946 w 359027"/>
                <a:gd name="connsiteY3" fmla="*/ 289267 h 314527"/>
                <a:gd name="connsiteX4" fmla="*/ 5111 w 359027"/>
                <a:gd name="connsiteY4" fmla="*/ 237987 h 314527"/>
                <a:gd name="connsiteX5" fmla="*/ 4061 w 359027"/>
                <a:gd name="connsiteY5" fmla="*/ 225443 h 314527"/>
                <a:gd name="connsiteX6" fmla="*/ 265272 w 359027"/>
                <a:gd name="connsiteY6" fmla="*/ 3797 h 314527"/>
                <a:gd name="connsiteX7" fmla="*/ 281353 w 359027"/>
                <a:gd name="connsiteY7" fmla="*/ 3466 h 314527"/>
                <a:gd name="connsiteX8" fmla="*/ 349156 w 359027"/>
                <a:gd name="connsiteY8" fmla="*/ 49497 h 314527"/>
                <a:gd name="connsiteX9" fmla="*/ 355732 w 359027"/>
                <a:gd name="connsiteY9" fmla="*/ 70772 h 3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027" h="314527">
                  <a:moveTo>
                    <a:pt x="355732" y="70772"/>
                  </a:moveTo>
                  <a:cubicBezTo>
                    <a:pt x="315448" y="106082"/>
                    <a:pt x="278479" y="144874"/>
                    <a:pt x="241566" y="183556"/>
                  </a:cubicBezTo>
                  <a:cubicBezTo>
                    <a:pt x="208908" y="217762"/>
                    <a:pt x="176802" y="252354"/>
                    <a:pt x="141436" y="283852"/>
                  </a:cubicBezTo>
                  <a:cubicBezTo>
                    <a:pt x="106457" y="323915"/>
                    <a:pt x="106622" y="323694"/>
                    <a:pt x="66946" y="289267"/>
                  </a:cubicBezTo>
                  <a:cubicBezTo>
                    <a:pt x="46721" y="271750"/>
                    <a:pt x="25833" y="254951"/>
                    <a:pt x="5111" y="237987"/>
                  </a:cubicBezTo>
                  <a:cubicBezTo>
                    <a:pt x="193" y="233953"/>
                    <a:pt x="-2902" y="231356"/>
                    <a:pt x="4061" y="225443"/>
                  </a:cubicBezTo>
                  <a:cubicBezTo>
                    <a:pt x="91316" y="151837"/>
                    <a:pt x="178460" y="77955"/>
                    <a:pt x="265272" y="3797"/>
                  </a:cubicBezTo>
                  <a:cubicBezTo>
                    <a:pt x="271738" y="-1729"/>
                    <a:pt x="275440" y="-679"/>
                    <a:pt x="281353" y="3466"/>
                  </a:cubicBezTo>
                  <a:cubicBezTo>
                    <a:pt x="303733" y="19104"/>
                    <a:pt x="326113" y="34798"/>
                    <a:pt x="349156" y="49497"/>
                  </a:cubicBezTo>
                  <a:cubicBezTo>
                    <a:pt x="358385" y="55410"/>
                    <a:pt x="362363" y="60936"/>
                    <a:pt x="355732" y="70772"/>
                  </a:cubicBezTo>
                  <a:close/>
                </a:path>
              </a:pathLst>
            </a:custGeom>
            <a:solidFill>
              <a:srgbClr val="FFFEF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437">
              <a:extLst>
                <a:ext uri="{FF2B5EF4-FFF2-40B4-BE49-F238E27FC236}">
                  <a16:creationId xmlns:a16="http://schemas.microsoft.com/office/drawing/2014/main" id="{AFD88E73-6199-4B25-97F5-5993E8849D06}"/>
                </a:ext>
              </a:extLst>
            </p:cNvPr>
            <p:cNvSpPr/>
            <p:nvPr/>
          </p:nvSpPr>
          <p:spPr>
            <a:xfrm>
              <a:off x="6516433" y="4432365"/>
              <a:ext cx="81312" cy="340916"/>
            </a:xfrm>
            <a:custGeom>
              <a:avLst/>
              <a:gdLst>
                <a:gd name="connsiteX0" fmla="*/ 61172 w 81312"/>
                <a:gd name="connsiteY0" fmla="*/ 230785 h 340916"/>
                <a:gd name="connsiteX1" fmla="*/ 78247 w 81312"/>
                <a:gd name="connsiteY1" fmla="*/ 312513 h 340916"/>
                <a:gd name="connsiteX2" fmla="*/ 69185 w 81312"/>
                <a:gd name="connsiteY2" fmla="*/ 340917 h 340916"/>
                <a:gd name="connsiteX3" fmla="*/ 56917 w 81312"/>
                <a:gd name="connsiteY3" fmla="*/ 293062 h 340916"/>
                <a:gd name="connsiteX4" fmla="*/ 23098 w 81312"/>
                <a:gd name="connsiteY4" fmla="*/ 126842 h 340916"/>
                <a:gd name="connsiteX5" fmla="*/ 2652 w 81312"/>
                <a:gd name="connsiteY5" fmla="*/ 21628 h 340916"/>
                <a:gd name="connsiteX6" fmla="*/ 0 w 81312"/>
                <a:gd name="connsiteY6" fmla="*/ 3724 h 340916"/>
                <a:gd name="connsiteX7" fmla="*/ 15694 w 81312"/>
                <a:gd name="connsiteY7" fmla="*/ 12399 h 340916"/>
                <a:gd name="connsiteX8" fmla="*/ 32327 w 81312"/>
                <a:gd name="connsiteY8" fmla="*/ 80203 h 340916"/>
                <a:gd name="connsiteX9" fmla="*/ 58243 w 81312"/>
                <a:gd name="connsiteY9" fmla="*/ 197961 h 340916"/>
                <a:gd name="connsiteX10" fmla="*/ 61172 w 81312"/>
                <a:gd name="connsiteY10" fmla="*/ 230785 h 3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312" h="340916">
                  <a:moveTo>
                    <a:pt x="61172" y="230785"/>
                  </a:moveTo>
                  <a:cubicBezTo>
                    <a:pt x="64653" y="258470"/>
                    <a:pt x="72003" y="285381"/>
                    <a:pt x="78247" y="312513"/>
                  </a:cubicBezTo>
                  <a:cubicBezTo>
                    <a:pt x="80568" y="322571"/>
                    <a:pt x="87034" y="336275"/>
                    <a:pt x="69185" y="340917"/>
                  </a:cubicBezTo>
                  <a:cubicBezTo>
                    <a:pt x="58188" y="326826"/>
                    <a:pt x="60620" y="308977"/>
                    <a:pt x="56917" y="293062"/>
                  </a:cubicBezTo>
                  <a:cubicBezTo>
                    <a:pt x="44097" y="238024"/>
                    <a:pt x="34095" y="182322"/>
                    <a:pt x="23098" y="126842"/>
                  </a:cubicBezTo>
                  <a:cubicBezTo>
                    <a:pt x="16191" y="91807"/>
                    <a:pt x="9505" y="56717"/>
                    <a:pt x="2652" y="21628"/>
                  </a:cubicBezTo>
                  <a:cubicBezTo>
                    <a:pt x="4918" y="15217"/>
                    <a:pt x="1492" y="9581"/>
                    <a:pt x="0" y="3724"/>
                  </a:cubicBezTo>
                  <a:cubicBezTo>
                    <a:pt x="12212" y="-6278"/>
                    <a:pt x="14036" y="6376"/>
                    <a:pt x="15694" y="12399"/>
                  </a:cubicBezTo>
                  <a:cubicBezTo>
                    <a:pt x="21938" y="34779"/>
                    <a:pt x="27188" y="57491"/>
                    <a:pt x="32327" y="80203"/>
                  </a:cubicBezTo>
                  <a:cubicBezTo>
                    <a:pt x="41224" y="119382"/>
                    <a:pt x="48131" y="159058"/>
                    <a:pt x="58243" y="197961"/>
                  </a:cubicBezTo>
                  <a:cubicBezTo>
                    <a:pt x="61117" y="208902"/>
                    <a:pt x="59514" y="219899"/>
                    <a:pt x="61172" y="230785"/>
                  </a:cubicBezTo>
                  <a:close/>
                </a:path>
              </a:pathLst>
            </a:custGeom>
            <a:solidFill>
              <a:srgbClr val="F4F1EE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438">
              <a:extLst>
                <a:ext uri="{FF2B5EF4-FFF2-40B4-BE49-F238E27FC236}">
                  <a16:creationId xmlns:a16="http://schemas.microsoft.com/office/drawing/2014/main" id="{DF662815-55BA-4DED-9F50-A8B5F8FA9829}"/>
                </a:ext>
              </a:extLst>
            </p:cNvPr>
            <p:cNvSpPr/>
            <p:nvPr/>
          </p:nvSpPr>
          <p:spPr>
            <a:xfrm>
              <a:off x="5505517" y="3544588"/>
              <a:ext cx="63990" cy="131287"/>
            </a:xfrm>
            <a:custGeom>
              <a:avLst/>
              <a:gdLst>
                <a:gd name="connsiteX0" fmla="*/ 56365 w 63990"/>
                <a:gd name="connsiteY0" fmla="*/ 127483 h 131287"/>
                <a:gd name="connsiteX1" fmla="*/ 29509 w 63990"/>
                <a:gd name="connsiteY1" fmla="*/ 90294 h 131287"/>
                <a:gd name="connsiteX2" fmla="*/ 0 w 63990"/>
                <a:gd name="connsiteY2" fmla="*/ 0 h 131287"/>
                <a:gd name="connsiteX3" fmla="*/ 44815 w 63990"/>
                <a:gd name="connsiteY3" fmla="*/ 85597 h 131287"/>
                <a:gd name="connsiteX4" fmla="*/ 63990 w 63990"/>
                <a:gd name="connsiteY4" fmla="*/ 127263 h 131287"/>
                <a:gd name="connsiteX5" fmla="*/ 56365 w 63990"/>
                <a:gd name="connsiteY5" fmla="*/ 127483 h 13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990" h="131287">
                  <a:moveTo>
                    <a:pt x="56365" y="127483"/>
                  </a:moveTo>
                  <a:cubicBezTo>
                    <a:pt x="47413" y="115105"/>
                    <a:pt x="38516" y="102672"/>
                    <a:pt x="29509" y="90294"/>
                  </a:cubicBezTo>
                  <a:cubicBezTo>
                    <a:pt x="9947" y="63382"/>
                    <a:pt x="5471" y="31498"/>
                    <a:pt x="0" y="0"/>
                  </a:cubicBezTo>
                  <a:cubicBezTo>
                    <a:pt x="17628" y="27132"/>
                    <a:pt x="29509" y="57249"/>
                    <a:pt x="44815" y="85597"/>
                  </a:cubicBezTo>
                  <a:cubicBezTo>
                    <a:pt x="52054" y="99025"/>
                    <a:pt x="57691" y="113337"/>
                    <a:pt x="63990" y="127263"/>
                  </a:cubicBezTo>
                  <a:cubicBezTo>
                    <a:pt x="61670" y="134888"/>
                    <a:pt x="58962" y="129749"/>
                    <a:pt x="56365" y="127483"/>
                  </a:cubicBezTo>
                  <a:close/>
                </a:path>
              </a:pathLst>
            </a:custGeom>
            <a:solidFill>
              <a:srgbClr val="ECDEDB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439">
              <a:extLst>
                <a:ext uri="{FF2B5EF4-FFF2-40B4-BE49-F238E27FC236}">
                  <a16:creationId xmlns:a16="http://schemas.microsoft.com/office/drawing/2014/main" id="{7EA19EE2-777B-4E91-B52A-998D504C0CE2}"/>
                </a:ext>
              </a:extLst>
            </p:cNvPr>
            <p:cNvSpPr/>
            <p:nvPr/>
          </p:nvSpPr>
          <p:spPr>
            <a:xfrm>
              <a:off x="5561881" y="3671850"/>
              <a:ext cx="19230" cy="21164"/>
            </a:xfrm>
            <a:custGeom>
              <a:avLst/>
              <a:gdLst>
                <a:gd name="connsiteX0" fmla="*/ 0 w 19230"/>
                <a:gd name="connsiteY0" fmla="*/ 221 h 21164"/>
                <a:gd name="connsiteX1" fmla="*/ 7626 w 19230"/>
                <a:gd name="connsiteY1" fmla="*/ 0 h 21164"/>
                <a:gd name="connsiteX2" fmla="*/ 19230 w 19230"/>
                <a:gd name="connsiteY2" fmla="*/ 21164 h 21164"/>
                <a:gd name="connsiteX3" fmla="*/ 0 w 19230"/>
                <a:gd name="connsiteY3" fmla="*/ 221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0" h="21164">
                  <a:moveTo>
                    <a:pt x="0" y="221"/>
                  </a:moveTo>
                  <a:cubicBezTo>
                    <a:pt x="2542" y="110"/>
                    <a:pt x="5084" y="55"/>
                    <a:pt x="7626" y="0"/>
                  </a:cubicBezTo>
                  <a:cubicBezTo>
                    <a:pt x="15196" y="5028"/>
                    <a:pt x="15859" y="13815"/>
                    <a:pt x="19230" y="21164"/>
                  </a:cubicBezTo>
                  <a:cubicBezTo>
                    <a:pt x="5526" y="20833"/>
                    <a:pt x="6852" y="6742"/>
                    <a:pt x="0" y="221"/>
                  </a:cubicBezTo>
                  <a:close/>
                </a:path>
              </a:pathLst>
            </a:custGeom>
            <a:solidFill>
              <a:srgbClr val="CD8580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440">
              <a:extLst>
                <a:ext uri="{FF2B5EF4-FFF2-40B4-BE49-F238E27FC236}">
                  <a16:creationId xmlns:a16="http://schemas.microsoft.com/office/drawing/2014/main" id="{E58BB6C8-0910-4B0B-ADA5-EA12383346C8}"/>
                </a:ext>
              </a:extLst>
            </p:cNvPr>
            <p:cNvSpPr/>
            <p:nvPr/>
          </p:nvSpPr>
          <p:spPr>
            <a:xfrm>
              <a:off x="6516477" y="4102751"/>
              <a:ext cx="617622" cy="565128"/>
            </a:xfrm>
            <a:custGeom>
              <a:avLst/>
              <a:gdLst>
                <a:gd name="connsiteX0" fmla="*/ 476458 w 617622"/>
                <a:gd name="connsiteY0" fmla="*/ 431809 h 565128"/>
                <a:gd name="connsiteX1" fmla="*/ 392409 w 617622"/>
                <a:gd name="connsiteY1" fmla="*/ 494032 h 565128"/>
                <a:gd name="connsiteX2" fmla="*/ 297252 w 617622"/>
                <a:gd name="connsiteY2" fmla="*/ 543047 h 565128"/>
                <a:gd name="connsiteX3" fmla="*/ 143133 w 617622"/>
                <a:gd name="connsiteY3" fmla="*/ 562056 h 565128"/>
                <a:gd name="connsiteX4" fmla="*/ 77595 w 617622"/>
                <a:gd name="connsiteY4" fmla="*/ 554264 h 565128"/>
                <a:gd name="connsiteX5" fmla="*/ 61128 w 617622"/>
                <a:gd name="connsiteY5" fmla="*/ 560453 h 565128"/>
                <a:gd name="connsiteX6" fmla="*/ 49855 w 617622"/>
                <a:gd name="connsiteY6" fmla="*/ 516135 h 565128"/>
                <a:gd name="connsiteX7" fmla="*/ 26480 w 617622"/>
                <a:gd name="connsiteY7" fmla="*/ 404677 h 565128"/>
                <a:gd name="connsiteX8" fmla="*/ 12334 w 617622"/>
                <a:gd name="connsiteY8" fmla="*/ 346820 h 565128"/>
                <a:gd name="connsiteX9" fmla="*/ 11 w 617622"/>
                <a:gd name="connsiteY9" fmla="*/ 333337 h 565128"/>
                <a:gd name="connsiteX10" fmla="*/ 17086 w 617622"/>
                <a:gd name="connsiteY10" fmla="*/ 259566 h 565128"/>
                <a:gd name="connsiteX11" fmla="*/ 72843 w 617622"/>
                <a:gd name="connsiteY11" fmla="*/ 147334 h 565128"/>
                <a:gd name="connsiteX12" fmla="*/ 108099 w 617622"/>
                <a:gd name="connsiteY12" fmla="*/ 40407 h 565128"/>
                <a:gd name="connsiteX13" fmla="*/ 152804 w 617622"/>
                <a:gd name="connsiteY13" fmla="*/ 12 h 565128"/>
                <a:gd name="connsiteX14" fmla="*/ 176841 w 617622"/>
                <a:gd name="connsiteY14" fmla="*/ 34660 h 565128"/>
                <a:gd name="connsiteX15" fmla="*/ 155843 w 617622"/>
                <a:gd name="connsiteY15" fmla="*/ 163470 h 565128"/>
                <a:gd name="connsiteX16" fmla="*/ 163137 w 617622"/>
                <a:gd name="connsiteY16" fmla="*/ 207567 h 565128"/>
                <a:gd name="connsiteX17" fmla="*/ 215081 w 617622"/>
                <a:gd name="connsiteY17" fmla="*/ 223923 h 565128"/>
                <a:gd name="connsiteX18" fmla="*/ 281061 w 617622"/>
                <a:gd name="connsiteY18" fmla="*/ 198283 h 565128"/>
                <a:gd name="connsiteX19" fmla="*/ 385280 w 617622"/>
                <a:gd name="connsiteY19" fmla="*/ 134679 h 565128"/>
                <a:gd name="connsiteX20" fmla="*/ 415728 w 617622"/>
                <a:gd name="connsiteY20" fmla="*/ 134956 h 565128"/>
                <a:gd name="connsiteX21" fmla="*/ 416115 w 617622"/>
                <a:gd name="connsiteY21" fmla="*/ 164022 h 565128"/>
                <a:gd name="connsiteX22" fmla="*/ 365166 w 617622"/>
                <a:gd name="connsiteY22" fmla="*/ 213811 h 565128"/>
                <a:gd name="connsiteX23" fmla="*/ 304988 w 617622"/>
                <a:gd name="connsiteY23" fmla="*/ 274099 h 565128"/>
                <a:gd name="connsiteX24" fmla="*/ 300125 w 617622"/>
                <a:gd name="connsiteY24" fmla="*/ 286477 h 565128"/>
                <a:gd name="connsiteX25" fmla="*/ 358645 w 617622"/>
                <a:gd name="connsiteY25" fmla="*/ 252935 h 565128"/>
                <a:gd name="connsiteX26" fmla="*/ 531110 w 617622"/>
                <a:gd name="connsiteY26" fmla="*/ 134016 h 565128"/>
                <a:gd name="connsiteX27" fmla="*/ 571118 w 617622"/>
                <a:gd name="connsiteY27" fmla="*/ 128601 h 565128"/>
                <a:gd name="connsiteX28" fmla="*/ 579075 w 617622"/>
                <a:gd name="connsiteY28" fmla="*/ 171095 h 565128"/>
                <a:gd name="connsiteX29" fmla="*/ 495136 w 617622"/>
                <a:gd name="connsiteY29" fmla="*/ 252161 h 565128"/>
                <a:gd name="connsiteX30" fmla="*/ 377433 w 617622"/>
                <a:gd name="connsiteY30" fmla="*/ 350965 h 565128"/>
                <a:gd name="connsiteX31" fmla="*/ 368316 w 617622"/>
                <a:gd name="connsiteY31" fmla="*/ 367487 h 565128"/>
                <a:gd name="connsiteX32" fmla="*/ 460599 w 617622"/>
                <a:gd name="connsiteY32" fmla="*/ 312615 h 565128"/>
                <a:gd name="connsiteX33" fmla="*/ 537409 w 617622"/>
                <a:gd name="connsiteY33" fmla="*/ 241496 h 565128"/>
                <a:gd name="connsiteX34" fmla="*/ 594769 w 617622"/>
                <a:gd name="connsiteY34" fmla="*/ 217845 h 565128"/>
                <a:gd name="connsiteX35" fmla="*/ 615436 w 617622"/>
                <a:gd name="connsiteY35" fmla="*/ 249122 h 565128"/>
                <a:gd name="connsiteX36" fmla="*/ 600847 w 617622"/>
                <a:gd name="connsiteY36" fmla="*/ 270783 h 565128"/>
                <a:gd name="connsiteX37" fmla="*/ 513095 w 617622"/>
                <a:gd name="connsiteY37" fmla="*/ 347207 h 565128"/>
                <a:gd name="connsiteX38" fmla="*/ 522158 w 617622"/>
                <a:gd name="connsiteY38" fmla="*/ 348423 h 565128"/>
                <a:gd name="connsiteX39" fmla="*/ 536691 w 617622"/>
                <a:gd name="connsiteY39" fmla="*/ 345770 h 565128"/>
                <a:gd name="connsiteX40" fmla="*/ 539233 w 617622"/>
                <a:gd name="connsiteY40" fmla="*/ 361961 h 565128"/>
                <a:gd name="connsiteX41" fmla="*/ 517958 w 617622"/>
                <a:gd name="connsiteY41" fmla="*/ 394730 h 565128"/>
                <a:gd name="connsiteX42" fmla="*/ 476458 w 617622"/>
                <a:gd name="connsiteY42" fmla="*/ 431809 h 56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17622" h="565128">
                  <a:moveTo>
                    <a:pt x="476458" y="431809"/>
                  </a:moveTo>
                  <a:cubicBezTo>
                    <a:pt x="447557" y="451371"/>
                    <a:pt x="418988" y="471375"/>
                    <a:pt x="392409" y="494032"/>
                  </a:cubicBezTo>
                  <a:cubicBezTo>
                    <a:pt x="359750" y="508565"/>
                    <a:pt x="330905" y="530171"/>
                    <a:pt x="297252" y="543047"/>
                  </a:cubicBezTo>
                  <a:cubicBezTo>
                    <a:pt x="247242" y="562111"/>
                    <a:pt x="196348" y="570013"/>
                    <a:pt x="143133" y="562056"/>
                  </a:cubicBezTo>
                  <a:cubicBezTo>
                    <a:pt x="121361" y="558796"/>
                    <a:pt x="99478" y="556530"/>
                    <a:pt x="77595" y="554264"/>
                  </a:cubicBezTo>
                  <a:cubicBezTo>
                    <a:pt x="71462" y="553657"/>
                    <a:pt x="64389" y="552551"/>
                    <a:pt x="61128" y="560453"/>
                  </a:cubicBezTo>
                  <a:cubicBezTo>
                    <a:pt x="51679" y="547246"/>
                    <a:pt x="53723" y="530834"/>
                    <a:pt x="49855" y="516135"/>
                  </a:cubicBezTo>
                  <a:cubicBezTo>
                    <a:pt x="40185" y="479498"/>
                    <a:pt x="35488" y="441535"/>
                    <a:pt x="26480" y="404677"/>
                  </a:cubicBezTo>
                  <a:cubicBezTo>
                    <a:pt x="21783" y="385392"/>
                    <a:pt x="16920" y="366161"/>
                    <a:pt x="12334" y="346820"/>
                  </a:cubicBezTo>
                  <a:cubicBezTo>
                    <a:pt x="11118" y="341736"/>
                    <a:pt x="13384" y="329027"/>
                    <a:pt x="11" y="333337"/>
                  </a:cubicBezTo>
                  <a:cubicBezTo>
                    <a:pt x="-376" y="307310"/>
                    <a:pt x="9405" y="283769"/>
                    <a:pt x="17086" y="259566"/>
                  </a:cubicBezTo>
                  <a:cubicBezTo>
                    <a:pt x="29851" y="219171"/>
                    <a:pt x="52508" y="183805"/>
                    <a:pt x="72843" y="147334"/>
                  </a:cubicBezTo>
                  <a:cubicBezTo>
                    <a:pt x="91521" y="113736"/>
                    <a:pt x="101246" y="77541"/>
                    <a:pt x="108099" y="40407"/>
                  </a:cubicBezTo>
                  <a:cubicBezTo>
                    <a:pt x="112519" y="16369"/>
                    <a:pt x="128545" y="730"/>
                    <a:pt x="152804" y="12"/>
                  </a:cubicBezTo>
                  <a:cubicBezTo>
                    <a:pt x="169437" y="-485"/>
                    <a:pt x="180047" y="14490"/>
                    <a:pt x="176841" y="34660"/>
                  </a:cubicBezTo>
                  <a:cubicBezTo>
                    <a:pt x="170045" y="77652"/>
                    <a:pt x="163413" y="120644"/>
                    <a:pt x="155843" y="163470"/>
                  </a:cubicBezTo>
                  <a:cubicBezTo>
                    <a:pt x="153025" y="179439"/>
                    <a:pt x="157224" y="193697"/>
                    <a:pt x="163137" y="207567"/>
                  </a:cubicBezTo>
                  <a:cubicBezTo>
                    <a:pt x="168497" y="220111"/>
                    <a:pt x="195022" y="227128"/>
                    <a:pt x="215081" y="223923"/>
                  </a:cubicBezTo>
                  <a:cubicBezTo>
                    <a:pt x="239008" y="220111"/>
                    <a:pt x="260560" y="210385"/>
                    <a:pt x="281061" y="198283"/>
                  </a:cubicBezTo>
                  <a:cubicBezTo>
                    <a:pt x="316095" y="177561"/>
                    <a:pt x="350632" y="156065"/>
                    <a:pt x="385280" y="134679"/>
                  </a:cubicBezTo>
                  <a:cubicBezTo>
                    <a:pt x="395724" y="128214"/>
                    <a:pt x="406279" y="126004"/>
                    <a:pt x="415728" y="134956"/>
                  </a:cubicBezTo>
                  <a:cubicBezTo>
                    <a:pt x="425012" y="143797"/>
                    <a:pt x="421309" y="154517"/>
                    <a:pt x="416115" y="164022"/>
                  </a:cubicBezTo>
                  <a:cubicBezTo>
                    <a:pt x="404234" y="185739"/>
                    <a:pt x="383180" y="198228"/>
                    <a:pt x="365166" y="213811"/>
                  </a:cubicBezTo>
                  <a:cubicBezTo>
                    <a:pt x="343614" y="232433"/>
                    <a:pt x="319356" y="248293"/>
                    <a:pt x="304988" y="274099"/>
                  </a:cubicBezTo>
                  <a:cubicBezTo>
                    <a:pt x="303330" y="277028"/>
                    <a:pt x="302446" y="280399"/>
                    <a:pt x="300125" y="286477"/>
                  </a:cubicBezTo>
                  <a:cubicBezTo>
                    <a:pt x="323279" y="278022"/>
                    <a:pt x="340575" y="264429"/>
                    <a:pt x="358645" y="252935"/>
                  </a:cubicBezTo>
                  <a:cubicBezTo>
                    <a:pt x="417607" y="215469"/>
                    <a:pt x="476071" y="177229"/>
                    <a:pt x="531110" y="134016"/>
                  </a:cubicBezTo>
                  <a:cubicBezTo>
                    <a:pt x="543433" y="124346"/>
                    <a:pt x="557579" y="124512"/>
                    <a:pt x="571118" y="128601"/>
                  </a:cubicBezTo>
                  <a:cubicBezTo>
                    <a:pt x="587530" y="133574"/>
                    <a:pt x="590845" y="153302"/>
                    <a:pt x="579075" y="171095"/>
                  </a:cubicBezTo>
                  <a:cubicBezTo>
                    <a:pt x="557137" y="204306"/>
                    <a:pt x="524921" y="227018"/>
                    <a:pt x="495136" y="252161"/>
                  </a:cubicBezTo>
                  <a:cubicBezTo>
                    <a:pt x="455957" y="285151"/>
                    <a:pt x="416612" y="317975"/>
                    <a:pt x="377433" y="350965"/>
                  </a:cubicBezTo>
                  <a:cubicBezTo>
                    <a:pt x="373012" y="354667"/>
                    <a:pt x="369807" y="359309"/>
                    <a:pt x="368316" y="367487"/>
                  </a:cubicBezTo>
                  <a:cubicBezTo>
                    <a:pt x="403571" y="354059"/>
                    <a:pt x="431477" y="332232"/>
                    <a:pt x="460599" y="312615"/>
                  </a:cubicBezTo>
                  <a:cubicBezTo>
                    <a:pt x="489886" y="292887"/>
                    <a:pt x="513869" y="267468"/>
                    <a:pt x="537409" y="241496"/>
                  </a:cubicBezTo>
                  <a:cubicBezTo>
                    <a:pt x="552716" y="224587"/>
                    <a:pt x="570952" y="215303"/>
                    <a:pt x="594769" y="217845"/>
                  </a:cubicBezTo>
                  <a:cubicBezTo>
                    <a:pt x="613170" y="219834"/>
                    <a:pt x="622067" y="231991"/>
                    <a:pt x="615436" y="249122"/>
                  </a:cubicBezTo>
                  <a:cubicBezTo>
                    <a:pt x="612231" y="257355"/>
                    <a:pt x="606871" y="264207"/>
                    <a:pt x="600847" y="270783"/>
                  </a:cubicBezTo>
                  <a:cubicBezTo>
                    <a:pt x="574489" y="299573"/>
                    <a:pt x="543543" y="323114"/>
                    <a:pt x="513095" y="347207"/>
                  </a:cubicBezTo>
                  <a:cubicBezTo>
                    <a:pt x="516079" y="352457"/>
                    <a:pt x="519395" y="350302"/>
                    <a:pt x="522158" y="348423"/>
                  </a:cubicBezTo>
                  <a:cubicBezTo>
                    <a:pt x="526744" y="345328"/>
                    <a:pt x="531883" y="342455"/>
                    <a:pt x="536691" y="345770"/>
                  </a:cubicBezTo>
                  <a:cubicBezTo>
                    <a:pt x="542383" y="349694"/>
                    <a:pt x="540117" y="356325"/>
                    <a:pt x="539233" y="361961"/>
                  </a:cubicBezTo>
                  <a:cubicBezTo>
                    <a:pt x="537078" y="376053"/>
                    <a:pt x="527960" y="385668"/>
                    <a:pt x="517958" y="394730"/>
                  </a:cubicBezTo>
                  <a:cubicBezTo>
                    <a:pt x="504088" y="406998"/>
                    <a:pt x="490273" y="419376"/>
                    <a:pt x="476458" y="431809"/>
                  </a:cubicBezTo>
                  <a:close/>
                </a:path>
              </a:pathLst>
            </a:custGeom>
            <a:solidFill>
              <a:srgbClr val="F9C0A4"/>
            </a:solidFill>
            <a:ln w="55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50">
            <a:extLst>
              <a:ext uri="{FF2B5EF4-FFF2-40B4-BE49-F238E27FC236}">
                <a16:creationId xmlns:a16="http://schemas.microsoft.com/office/drawing/2014/main" id="{38CA901F-E70F-42FC-AAAF-E433D9066E8E}"/>
              </a:ext>
            </a:extLst>
          </p:cNvPr>
          <p:cNvSpPr/>
          <p:nvPr/>
        </p:nvSpPr>
        <p:spPr>
          <a:xfrm>
            <a:off x="4777085" y="5795796"/>
            <a:ext cx="4546999" cy="477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660469D0-E07D-4C36-B108-33DF7C1E87BB}"/>
              </a:ext>
            </a:extLst>
          </p:cNvPr>
          <p:cNvGrpSpPr/>
          <p:nvPr/>
        </p:nvGrpSpPr>
        <p:grpSpPr>
          <a:xfrm>
            <a:off x="8962537" y="1414335"/>
            <a:ext cx="2512892" cy="5015292"/>
            <a:chOff x="8767903" y="321074"/>
            <a:chExt cx="157688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EEEF18A8-7D4D-4339-823B-C84AB791C7C5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D90878AB-3D65-4C61-9BC8-D9CF3E0535DE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F24560BB-E462-4964-BC02-DE59B884CAE3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0BD2CC6D-9545-41EE-8601-D6C8A509868E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843F103D-D154-4121-85CB-C02DB26FB430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B598C3A3-CFE5-43A9-A7E8-11605C6216A6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C1DCB02E-527F-47E1-932F-9D9B9D7A51E4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38659D66-44BA-48CC-9D0C-8BF4C46F1BBF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498E4413-3B46-4B21-8C1B-FFFD7CB2F6D9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F9DF1683-C749-40EB-B91B-8BA950060A15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5BE94AF2-BD73-4D4F-8BEE-899600F3D1D0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056E2024-7E43-4F5A-9228-6FCE57F71B68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216">
              <a:extLst>
                <a:ext uri="{FF2B5EF4-FFF2-40B4-BE49-F238E27FC236}">
                  <a16:creationId xmlns:a16="http://schemas.microsoft.com/office/drawing/2014/main" id="{0AF019EE-250B-4A40-8483-D63BFB752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17">
              <a:extLst>
                <a:ext uri="{FF2B5EF4-FFF2-40B4-BE49-F238E27FC236}">
                  <a16:creationId xmlns:a16="http://schemas.microsoft.com/office/drawing/2014/main" id="{4C96E827-724F-4044-AA9F-EABC89D29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218">
              <a:extLst>
                <a:ext uri="{FF2B5EF4-FFF2-40B4-BE49-F238E27FC236}">
                  <a16:creationId xmlns:a16="http://schemas.microsoft.com/office/drawing/2014/main" id="{577040E9-2544-4BF5-8039-C5D54A2AA6ED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219">
              <a:extLst>
                <a:ext uri="{FF2B5EF4-FFF2-40B4-BE49-F238E27FC236}">
                  <a16:creationId xmlns:a16="http://schemas.microsoft.com/office/drawing/2014/main" id="{6C5D9528-51A2-4DE2-822C-9B6511C52695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F55FD993-65FA-479A-8FDF-09515D46560E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Oval 25">
            <a:extLst>
              <a:ext uri="{FF2B5EF4-FFF2-40B4-BE49-F238E27FC236}">
                <a16:creationId xmlns:a16="http://schemas.microsoft.com/office/drawing/2014/main" id="{47B841FF-6D6E-42F2-981C-CA02E87EF066}"/>
              </a:ext>
            </a:extLst>
          </p:cNvPr>
          <p:cNvSpPr/>
          <p:nvPr/>
        </p:nvSpPr>
        <p:spPr>
          <a:xfrm>
            <a:off x="855210" y="511939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aphic 14">
            <a:extLst>
              <a:ext uri="{FF2B5EF4-FFF2-40B4-BE49-F238E27FC236}">
                <a16:creationId xmlns:a16="http://schemas.microsoft.com/office/drawing/2014/main" id="{1FB964C1-991D-47FD-AB4A-B8FBFA66A531}"/>
              </a:ext>
            </a:extLst>
          </p:cNvPr>
          <p:cNvGrpSpPr/>
          <p:nvPr/>
        </p:nvGrpSpPr>
        <p:grpSpPr>
          <a:xfrm>
            <a:off x="1032852" y="2296910"/>
            <a:ext cx="3867113" cy="3041550"/>
            <a:chOff x="2444748" y="555044"/>
            <a:chExt cx="7282046" cy="5727455"/>
          </a:xfrm>
        </p:grpSpPr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2673D095-31A8-43B6-9AE8-4B3CB083D7F5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219986B5-74E6-4759-AA1C-FE6978E2D443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49AF302D-440D-492F-8C3E-E0E3898F69A2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1793291B-AD50-43BF-80F7-E391DA0AEB0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361F5EAB-786D-45A1-88F1-E38BE8816407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7">
              <a:extLst>
                <a:ext uri="{FF2B5EF4-FFF2-40B4-BE49-F238E27FC236}">
                  <a16:creationId xmlns:a16="http://schemas.microsoft.com/office/drawing/2014/main" id="{B5FD2F6B-F503-4D45-8C05-D8F9D75B0CE6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8">
              <a:extLst>
                <a:ext uri="{FF2B5EF4-FFF2-40B4-BE49-F238E27FC236}">
                  <a16:creationId xmlns:a16="http://schemas.microsoft.com/office/drawing/2014/main" id="{9A0B786B-A26C-4738-9488-86D974026F17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9">
              <a:extLst>
                <a:ext uri="{FF2B5EF4-FFF2-40B4-BE49-F238E27FC236}">
                  <a16:creationId xmlns:a16="http://schemas.microsoft.com/office/drawing/2014/main" id="{4A501690-F9D1-4417-9114-2D9719361213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50">
            <a:extLst>
              <a:ext uri="{FF2B5EF4-FFF2-40B4-BE49-F238E27FC236}">
                <a16:creationId xmlns:a16="http://schemas.microsoft.com/office/drawing/2014/main" id="{4B59B752-6C02-410D-A4FD-6C1065D8D1B3}"/>
              </a:ext>
            </a:extLst>
          </p:cNvPr>
          <p:cNvSpPr/>
          <p:nvPr/>
        </p:nvSpPr>
        <p:spPr>
          <a:xfrm>
            <a:off x="5322516" y="476661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6D4CF5-E674-47B2-A74D-0B68ECCE7F68}"/>
              </a:ext>
            </a:extLst>
          </p:cNvPr>
          <p:cNvGrpSpPr/>
          <p:nvPr/>
        </p:nvGrpSpPr>
        <p:grpSpPr>
          <a:xfrm>
            <a:off x="5935548" y="1664112"/>
            <a:ext cx="2449180" cy="4305530"/>
            <a:chOff x="729449" y="1695298"/>
            <a:chExt cx="2449180" cy="4305530"/>
          </a:xfrm>
        </p:grpSpPr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6408D39B-C07D-451D-A08D-5EE83FC4DF69}"/>
                </a:ext>
              </a:extLst>
            </p:cNvPr>
            <p:cNvGrpSpPr/>
            <p:nvPr/>
          </p:nvGrpSpPr>
          <p:grpSpPr>
            <a:xfrm>
              <a:off x="729449" y="1695298"/>
              <a:ext cx="2449180" cy="4305530"/>
              <a:chOff x="445712" y="1449040"/>
              <a:chExt cx="2113018" cy="3924176"/>
            </a:xfrm>
          </p:grpSpPr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ECD41EF3-1E9F-4AF4-9061-93153044B7FB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F96F9839-1D4C-4477-97F6-F73D3094AFD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6" name="Group 6">
                <a:extLst>
                  <a:ext uri="{FF2B5EF4-FFF2-40B4-BE49-F238E27FC236}">
                    <a16:creationId xmlns:a16="http://schemas.microsoft.com/office/drawing/2014/main" id="{BD2D8B59-27FD-4C74-BDFF-2F818236FEC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7" name="Oval 7">
                  <a:extLst>
                    <a:ext uri="{FF2B5EF4-FFF2-40B4-BE49-F238E27FC236}">
                      <a16:creationId xmlns:a16="http://schemas.microsoft.com/office/drawing/2014/main" id="{22CC12C9-F3F7-406C-9796-7B24C970E52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ounded Rectangle 8">
                  <a:extLst>
                    <a:ext uri="{FF2B5EF4-FFF2-40B4-BE49-F238E27FC236}">
                      <a16:creationId xmlns:a16="http://schemas.microsoft.com/office/drawing/2014/main" id="{B3A5C05E-47E9-4D59-B50F-F2068264AB65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4B1F82B-2A29-45E6-B915-2E12529FE3A9}"/>
                </a:ext>
              </a:extLst>
            </p:cNvPr>
            <p:cNvGrpSpPr/>
            <p:nvPr/>
          </p:nvGrpSpPr>
          <p:grpSpPr>
            <a:xfrm>
              <a:off x="866412" y="2029309"/>
              <a:ext cx="2199005" cy="3549614"/>
              <a:chOff x="4218564" y="2114229"/>
              <a:chExt cx="3545335" cy="1999337"/>
            </a:xfrm>
          </p:grpSpPr>
          <p:sp>
            <p:nvSpPr>
              <p:cNvPr id="39" name="Freeform: Shape 8">
                <a:extLst>
                  <a:ext uri="{FF2B5EF4-FFF2-40B4-BE49-F238E27FC236}">
                    <a16:creationId xmlns:a16="http://schemas.microsoft.com/office/drawing/2014/main" id="{0B56C5DC-F4E8-458F-9E76-119B09B6C75A}"/>
                  </a:ext>
                </a:extLst>
              </p:cNvPr>
              <p:cNvSpPr/>
              <p:nvPr/>
            </p:nvSpPr>
            <p:spPr>
              <a:xfrm>
                <a:off x="4218564" y="2114229"/>
                <a:ext cx="3545334" cy="1998733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9">
                <a:extLst>
                  <a:ext uri="{FF2B5EF4-FFF2-40B4-BE49-F238E27FC236}">
                    <a16:creationId xmlns:a16="http://schemas.microsoft.com/office/drawing/2014/main" id="{E212B607-772A-4A44-914B-0AC586E1E739}"/>
                  </a:ext>
                </a:extLst>
              </p:cNvPr>
              <p:cNvSpPr/>
              <p:nvPr/>
            </p:nvSpPr>
            <p:spPr>
              <a:xfrm>
                <a:off x="5762254" y="2129391"/>
                <a:ext cx="2001645" cy="198417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B067A-6305-4DA6-9D0A-5483ED0C7EFE}"/>
              </a:ext>
            </a:extLst>
          </p:cNvPr>
          <p:cNvSpPr txBox="1">
            <a:spLocks/>
          </p:cNvSpPr>
          <p:nvPr/>
        </p:nvSpPr>
        <p:spPr>
          <a:xfrm>
            <a:off x="2395185" y="1993717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0C6C636-A03A-4A5F-9A1C-DC510C3781AC}"/>
              </a:ext>
            </a:extLst>
          </p:cNvPr>
          <p:cNvSpPr txBox="1">
            <a:spLocks/>
          </p:cNvSpPr>
          <p:nvPr/>
        </p:nvSpPr>
        <p:spPr>
          <a:xfrm>
            <a:off x="2395185" y="2332690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516D426-4EF0-46C5-9160-A1AC0F93D709}"/>
              </a:ext>
            </a:extLst>
          </p:cNvPr>
          <p:cNvGrpSpPr/>
          <p:nvPr/>
        </p:nvGrpSpPr>
        <p:grpSpPr>
          <a:xfrm>
            <a:off x="2746417" y="3265854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Rounded Rectangle 3">
              <a:extLst>
                <a:ext uri="{FF2B5EF4-FFF2-40B4-BE49-F238E27FC236}">
                  <a16:creationId xmlns:a16="http://schemas.microsoft.com/office/drawing/2014/main" id="{F6B91D65-15B5-4190-B398-2147E30E304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39">
              <a:extLst>
                <a:ext uri="{FF2B5EF4-FFF2-40B4-BE49-F238E27FC236}">
                  <a16:creationId xmlns:a16="http://schemas.microsoft.com/office/drawing/2014/main" id="{215A1D10-4C87-40C8-A068-29336C220C61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2">
              <a:extLst>
                <a:ext uri="{FF2B5EF4-FFF2-40B4-BE49-F238E27FC236}">
                  <a16:creationId xmlns:a16="http://schemas.microsoft.com/office/drawing/2014/main" id="{974DC278-42A7-49FD-ADFD-D41D6784EB2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A7778AB-DEF3-4693-9CEF-B88A31C42561}"/>
              </a:ext>
            </a:extLst>
          </p:cNvPr>
          <p:cNvSpPr txBox="1">
            <a:spLocks/>
          </p:cNvSpPr>
          <p:nvPr/>
        </p:nvSpPr>
        <p:spPr>
          <a:xfrm>
            <a:off x="6048375" y="1993717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47EF85F-5049-410C-9A5F-69E5976222E4}"/>
              </a:ext>
            </a:extLst>
          </p:cNvPr>
          <p:cNvSpPr txBox="1">
            <a:spLocks/>
          </p:cNvSpPr>
          <p:nvPr/>
        </p:nvSpPr>
        <p:spPr>
          <a:xfrm>
            <a:off x="6048375" y="2332690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CA60BDD1-90B0-4A46-8B68-60AF7441CAB7}"/>
              </a:ext>
            </a:extLst>
          </p:cNvPr>
          <p:cNvGrpSpPr/>
          <p:nvPr/>
        </p:nvGrpSpPr>
        <p:grpSpPr>
          <a:xfrm>
            <a:off x="6399607" y="3265854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D0BB9F07-3E9F-41D0-89F5-CF9A7E8852C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6E0B3843-632C-498B-B59E-2CFF2F98B45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4A51FF75-C21C-423B-B9A3-3FF79F375C66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E83036-9D91-46A7-8DE5-674CE4CC4B5A}"/>
              </a:ext>
            </a:extLst>
          </p:cNvPr>
          <p:cNvSpPr txBox="1">
            <a:spLocks/>
          </p:cNvSpPr>
          <p:nvPr/>
        </p:nvSpPr>
        <p:spPr>
          <a:xfrm>
            <a:off x="9701565" y="1993717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3B0B85B-28F0-4D08-8B66-18D506CB1DEF}"/>
              </a:ext>
            </a:extLst>
          </p:cNvPr>
          <p:cNvSpPr txBox="1">
            <a:spLocks/>
          </p:cNvSpPr>
          <p:nvPr/>
        </p:nvSpPr>
        <p:spPr>
          <a:xfrm>
            <a:off x="9701565" y="2332690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CAA0D992-40CC-451C-8BAC-4CD9BF04A031}"/>
              </a:ext>
            </a:extLst>
          </p:cNvPr>
          <p:cNvGrpSpPr/>
          <p:nvPr/>
        </p:nvGrpSpPr>
        <p:grpSpPr>
          <a:xfrm>
            <a:off x="10052797" y="3265854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60329A02-52F9-43B8-AFA9-41DBFA7F6828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39">
              <a:extLst>
                <a:ext uri="{FF2B5EF4-FFF2-40B4-BE49-F238E27FC236}">
                  <a16:creationId xmlns:a16="http://schemas.microsoft.com/office/drawing/2014/main" id="{0C9FBA59-A8C8-4030-B2F3-6242EA2EFE2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4B4629D6-9DC3-47EB-B590-5D89E4B1E9C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162C019-3A76-4FE6-BD45-2C962AB45DB7}"/>
              </a:ext>
            </a:extLst>
          </p:cNvPr>
          <p:cNvSpPr txBox="1">
            <a:spLocks/>
          </p:cNvSpPr>
          <p:nvPr/>
        </p:nvSpPr>
        <p:spPr>
          <a:xfrm>
            <a:off x="2395185" y="4336675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8B8AB17-51F1-47EF-9A93-85BACCF1E493}"/>
              </a:ext>
            </a:extLst>
          </p:cNvPr>
          <p:cNvSpPr txBox="1">
            <a:spLocks/>
          </p:cNvSpPr>
          <p:nvPr/>
        </p:nvSpPr>
        <p:spPr>
          <a:xfrm>
            <a:off x="2395185" y="4675648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B153B18D-6013-4BDD-9F18-EEB97C58B103}"/>
              </a:ext>
            </a:extLst>
          </p:cNvPr>
          <p:cNvGrpSpPr/>
          <p:nvPr/>
        </p:nvGrpSpPr>
        <p:grpSpPr>
          <a:xfrm>
            <a:off x="2746417" y="560881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D06B5A80-D9BD-4EFB-BD8F-7DF80056AA21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6FB30E41-6004-4B22-A4FB-8F1C0E1FDCB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3D00BA2E-9C21-4BD8-8D77-A7144039596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C870E58-916D-4537-BEA1-D5CC860BBDDD}"/>
              </a:ext>
            </a:extLst>
          </p:cNvPr>
          <p:cNvSpPr txBox="1">
            <a:spLocks/>
          </p:cNvSpPr>
          <p:nvPr/>
        </p:nvSpPr>
        <p:spPr>
          <a:xfrm>
            <a:off x="6048375" y="4336675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4EF4CEDB-BC7A-4492-8E01-5C4AED6FC78F}"/>
              </a:ext>
            </a:extLst>
          </p:cNvPr>
          <p:cNvSpPr txBox="1">
            <a:spLocks/>
          </p:cNvSpPr>
          <p:nvPr/>
        </p:nvSpPr>
        <p:spPr>
          <a:xfrm>
            <a:off x="6048375" y="4675648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40" name="Group 23">
            <a:extLst>
              <a:ext uri="{FF2B5EF4-FFF2-40B4-BE49-F238E27FC236}">
                <a16:creationId xmlns:a16="http://schemas.microsoft.com/office/drawing/2014/main" id="{A9F9CBCA-0DD7-4CD1-9DE5-C52F197AE09D}"/>
              </a:ext>
            </a:extLst>
          </p:cNvPr>
          <p:cNvGrpSpPr/>
          <p:nvPr/>
        </p:nvGrpSpPr>
        <p:grpSpPr>
          <a:xfrm>
            <a:off x="6399607" y="560881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492EC1A6-FA9D-488C-A977-D101ACCB8DCB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39">
              <a:extLst>
                <a:ext uri="{FF2B5EF4-FFF2-40B4-BE49-F238E27FC236}">
                  <a16:creationId xmlns:a16="http://schemas.microsoft.com/office/drawing/2014/main" id="{8D937AEC-4986-4546-B67D-C6B14AFD702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1A31FF70-DFAF-4BB0-AF37-F26AC8C999A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46ECA48-F4C4-45D0-8760-DCC979E8C075}"/>
              </a:ext>
            </a:extLst>
          </p:cNvPr>
          <p:cNvSpPr txBox="1">
            <a:spLocks/>
          </p:cNvSpPr>
          <p:nvPr/>
        </p:nvSpPr>
        <p:spPr>
          <a:xfrm>
            <a:off x="9701565" y="4336675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2C0ADF37-30A5-4AE9-9218-4B48FA4F1CAC}"/>
              </a:ext>
            </a:extLst>
          </p:cNvPr>
          <p:cNvSpPr txBox="1">
            <a:spLocks/>
          </p:cNvSpPr>
          <p:nvPr/>
        </p:nvSpPr>
        <p:spPr>
          <a:xfrm>
            <a:off x="9701565" y="4675648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47" name="Group 23">
            <a:extLst>
              <a:ext uri="{FF2B5EF4-FFF2-40B4-BE49-F238E27FC236}">
                <a16:creationId xmlns:a16="http://schemas.microsoft.com/office/drawing/2014/main" id="{9F3EBBF3-602D-4A52-8414-016C2B9FF6B3}"/>
              </a:ext>
            </a:extLst>
          </p:cNvPr>
          <p:cNvGrpSpPr/>
          <p:nvPr/>
        </p:nvGrpSpPr>
        <p:grpSpPr>
          <a:xfrm>
            <a:off x="10052797" y="560881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8F7298C4-F574-4814-8121-BF58661BBC9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39">
              <a:extLst>
                <a:ext uri="{FF2B5EF4-FFF2-40B4-BE49-F238E27FC236}">
                  <a16:creationId xmlns:a16="http://schemas.microsoft.com/office/drawing/2014/main" id="{6A903BF2-3F19-4995-914E-233A4511D7C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D6033BB2-5202-4425-B3F9-419C8BD207B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2201598-D91E-4481-AB41-00A86D64FD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F529815-2241-4B3A-8CFF-D17A78A2D5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50CE0E1-00F5-495E-B649-D636E92CE2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C9D7A473-52B9-41A0-ACAD-84EDEFE20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0683E57E-B064-4E7E-8BF3-F16809EF50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C33D0D89-2700-45D7-BB6A-E7730AA44F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69">
            <a:extLst>
              <a:ext uri="{FF2B5EF4-FFF2-40B4-BE49-F238E27FC236}">
                <a16:creationId xmlns:a16="http://schemas.microsoft.com/office/drawing/2014/main" id="{FF4E417E-57F1-4FED-9996-17607EE57264}"/>
              </a:ext>
            </a:extLst>
          </p:cNvPr>
          <p:cNvSpPr/>
          <p:nvPr/>
        </p:nvSpPr>
        <p:spPr>
          <a:xfrm>
            <a:off x="-6952" y="6041304"/>
            <a:ext cx="3865190" cy="655652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4A6A6-3D70-41BB-A36C-70A3F371B753}"/>
              </a:ext>
            </a:extLst>
          </p:cNvPr>
          <p:cNvSpPr txBox="1"/>
          <p:nvPr/>
        </p:nvSpPr>
        <p:spPr>
          <a:xfrm>
            <a:off x="3104208" y="4683484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6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38">
            <a:extLst>
              <a:ext uri="{FF2B5EF4-FFF2-40B4-BE49-F238E27FC236}">
                <a16:creationId xmlns:a16="http://schemas.microsoft.com/office/drawing/2014/main" id="{EA81692E-F5BF-4AC3-9DE7-9F897AA5901B}"/>
              </a:ext>
            </a:extLst>
          </p:cNvPr>
          <p:cNvGrpSpPr/>
          <p:nvPr/>
        </p:nvGrpSpPr>
        <p:grpSpPr>
          <a:xfrm>
            <a:off x="8299812" y="1778004"/>
            <a:ext cx="3246079" cy="912984"/>
            <a:chOff x="827584" y="4922584"/>
            <a:chExt cx="1830680" cy="912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F0215-3E91-470E-8885-9A3FAEB78B8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AC2553-AFDB-4964-934B-018D526710F8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41">
            <a:extLst>
              <a:ext uri="{FF2B5EF4-FFF2-40B4-BE49-F238E27FC236}">
                <a16:creationId xmlns:a16="http://schemas.microsoft.com/office/drawing/2014/main" id="{87C69B0A-2FE5-465B-81C1-1A513D0463FE}"/>
              </a:ext>
            </a:extLst>
          </p:cNvPr>
          <p:cNvGrpSpPr/>
          <p:nvPr/>
        </p:nvGrpSpPr>
        <p:grpSpPr>
          <a:xfrm>
            <a:off x="8299812" y="3002498"/>
            <a:ext cx="3246079" cy="912984"/>
            <a:chOff x="827584" y="4922584"/>
            <a:chExt cx="1830680" cy="9129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FCD663-430A-4F6F-BD7B-A9F48D93A6DC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69F801-6FE5-4ECD-8ED8-C29AFE35E279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41DC7B26-2EF3-4CA8-8EAA-5E7DED3A39C1}"/>
              </a:ext>
            </a:extLst>
          </p:cNvPr>
          <p:cNvGrpSpPr/>
          <p:nvPr/>
        </p:nvGrpSpPr>
        <p:grpSpPr>
          <a:xfrm>
            <a:off x="8299812" y="4226992"/>
            <a:ext cx="3246079" cy="912984"/>
            <a:chOff x="827584" y="4922584"/>
            <a:chExt cx="1830680" cy="9129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978CCF-B0AA-474E-BA77-08DCDD03877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1B7CE-24DF-4231-AC7B-9B0271518D82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C4909F77-BAD2-4C57-B810-945D02E88740}"/>
              </a:ext>
            </a:extLst>
          </p:cNvPr>
          <p:cNvGrpSpPr/>
          <p:nvPr/>
        </p:nvGrpSpPr>
        <p:grpSpPr>
          <a:xfrm>
            <a:off x="8299812" y="5451486"/>
            <a:ext cx="3246079" cy="912984"/>
            <a:chOff x="827584" y="4922584"/>
            <a:chExt cx="1830680" cy="9129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B66280-9A64-4203-BC8A-DE254981E23F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2D7903-5BE9-420A-9408-2AEB49021C55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5F00B54A-8899-4905-BB60-D53B9922A75B}"/>
              </a:ext>
            </a:extLst>
          </p:cNvPr>
          <p:cNvSpPr/>
          <p:nvPr/>
        </p:nvSpPr>
        <p:spPr>
          <a:xfrm rot="9900000">
            <a:off x="7768226" y="5719003"/>
            <a:ext cx="445011" cy="37795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7D31DD94-A08B-4697-B8DB-8BA17ACC7ED8}"/>
              </a:ext>
            </a:extLst>
          </p:cNvPr>
          <p:cNvSpPr>
            <a:spLocks noChangeAspect="1"/>
          </p:cNvSpPr>
          <p:nvPr/>
        </p:nvSpPr>
        <p:spPr>
          <a:xfrm>
            <a:off x="7653451" y="4434231"/>
            <a:ext cx="494378" cy="4985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rapezoid 3">
            <a:extLst>
              <a:ext uri="{FF2B5EF4-FFF2-40B4-BE49-F238E27FC236}">
                <a16:creationId xmlns:a16="http://schemas.microsoft.com/office/drawing/2014/main" id="{8AC71565-C31B-4208-9385-B2A0F1E106AD}"/>
              </a:ext>
            </a:extLst>
          </p:cNvPr>
          <p:cNvSpPr>
            <a:spLocks noChangeAspect="1"/>
          </p:cNvSpPr>
          <p:nvPr/>
        </p:nvSpPr>
        <p:spPr>
          <a:xfrm>
            <a:off x="7631591" y="1941220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0986B829-6AEB-4A54-BB9F-205C4BE474A5}"/>
              </a:ext>
            </a:extLst>
          </p:cNvPr>
          <p:cNvSpPr>
            <a:spLocks noChangeAspect="1"/>
          </p:cNvSpPr>
          <p:nvPr/>
        </p:nvSpPr>
        <p:spPr>
          <a:xfrm rot="2648398">
            <a:off x="7791106" y="3146140"/>
            <a:ext cx="244650" cy="6257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D61C52-E834-42AB-9709-963ADB0C86E1}"/>
              </a:ext>
            </a:extLst>
          </p:cNvPr>
          <p:cNvSpPr txBox="1"/>
          <p:nvPr/>
        </p:nvSpPr>
        <p:spPr>
          <a:xfrm>
            <a:off x="4525078" y="1699491"/>
            <a:ext cx="249949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5802D-D72D-4305-B4F4-BE9BA4786CB8}"/>
              </a:ext>
            </a:extLst>
          </p:cNvPr>
          <p:cNvSpPr txBox="1"/>
          <p:nvPr/>
        </p:nvSpPr>
        <p:spPr>
          <a:xfrm>
            <a:off x="5357610" y="3395964"/>
            <a:ext cx="1666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418B20-57E4-42C6-907A-AF4C605243B8}"/>
              </a:ext>
            </a:extLst>
          </p:cNvPr>
          <p:cNvGrpSpPr/>
          <p:nvPr/>
        </p:nvGrpSpPr>
        <p:grpSpPr>
          <a:xfrm>
            <a:off x="1067151" y="983555"/>
            <a:ext cx="2506757" cy="5378861"/>
            <a:chOff x="1067151" y="983555"/>
            <a:chExt cx="2506757" cy="537886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603668F-9F1F-42B6-A417-A8490E7A50EF}"/>
                </a:ext>
              </a:extLst>
            </p:cNvPr>
            <p:cNvSpPr/>
            <p:nvPr/>
          </p:nvSpPr>
          <p:spPr>
            <a:xfrm flipH="1">
              <a:off x="1281156" y="3813659"/>
              <a:ext cx="1017511" cy="2548757"/>
            </a:xfrm>
            <a:custGeom>
              <a:avLst/>
              <a:gdLst>
                <a:gd name="connsiteX0" fmla="*/ 609122 w 648858"/>
                <a:gd name="connsiteY0" fmla="*/ 1047010 h 1625321"/>
                <a:gd name="connsiteX1" fmla="*/ 609122 w 648858"/>
                <a:gd name="connsiteY1" fmla="*/ 1046257 h 1625321"/>
                <a:gd name="connsiteX2" fmla="*/ 608800 w 648858"/>
                <a:gd name="connsiteY2" fmla="*/ 1042423 h 1625321"/>
                <a:gd name="connsiteX3" fmla="*/ 542620 w 648858"/>
                <a:gd name="connsiteY3" fmla="*/ 111075 h 1625321"/>
                <a:gd name="connsiteX4" fmla="*/ 610914 w 648858"/>
                <a:gd name="connsiteY4" fmla="*/ 111075 h 1625321"/>
                <a:gd name="connsiteX5" fmla="*/ 641370 w 648858"/>
                <a:gd name="connsiteY5" fmla="*/ 80619 h 1625321"/>
                <a:gd name="connsiteX6" fmla="*/ 641370 w 648858"/>
                <a:gd name="connsiteY6" fmla="*/ 30456 h 1625321"/>
                <a:gd name="connsiteX7" fmla="*/ 610914 w 648858"/>
                <a:gd name="connsiteY7" fmla="*/ 0 h 1625321"/>
                <a:gd name="connsiteX8" fmla="*/ 30456 w 648858"/>
                <a:gd name="connsiteY8" fmla="*/ 0 h 1625321"/>
                <a:gd name="connsiteX9" fmla="*/ 0 w 648858"/>
                <a:gd name="connsiteY9" fmla="*/ 30456 h 1625321"/>
                <a:gd name="connsiteX10" fmla="*/ 0 w 648858"/>
                <a:gd name="connsiteY10" fmla="*/ 80619 h 1625321"/>
                <a:gd name="connsiteX11" fmla="*/ 30456 w 648858"/>
                <a:gd name="connsiteY11" fmla="*/ 111075 h 1625321"/>
                <a:gd name="connsiteX12" fmla="*/ 109355 w 648858"/>
                <a:gd name="connsiteY12" fmla="*/ 111075 h 1625321"/>
                <a:gd name="connsiteX13" fmla="*/ 3189 w 648858"/>
                <a:gd name="connsiteY13" fmla="*/ 1605610 h 1625321"/>
                <a:gd name="connsiteX14" fmla="*/ 17306 w 648858"/>
                <a:gd name="connsiteY14" fmla="*/ 1621878 h 1625321"/>
                <a:gd name="connsiteX15" fmla="*/ 65248 w 648858"/>
                <a:gd name="connsiteY15" fmla="*/ 1625282 h 1625321"/>
                <a:gd name="connsiteX16" fmla="*/ 81515 w 648858"/>
                <a:gd name="connsiteY16" fmla="*/ 1611164 h 1625321"/>
                <a:gd name="connsiteX17" fmla="*/ 106095 w 648858"/>
                <a:gd name="connsiteY17" fmla="*/ 1196710 h 1625321"/>
                <a:gd name="connsiteX18" fmla="*/ 545917 w 648858"/>
                <a:gd name="connsiteY18" fmla="*/ 1196710 h 1625321"/>
                <a:gd name="connsiteX19" fmla="*/ 570497 w 648858"/>
                <a:gd name="connsiteY19" fmla="*/ 1611164 h 1625321"/>
                <a:gd name="connsiteX20" fmla="*/ 586764 w 648858"/>
                <a:gd name="connsiteY20" fmla="*/ 1625282 h 1625321"/>
                <a:gd name="connsiteX21" fmla="*/ 634705 w 648858"/>
                <a:gd name="connsiteY21" fmla="*/ 1621878 h 1625321"/>
                <a:gd name="connsiteX22" fmla="*/ 648823 w 648858"/>
                <a:gd name="connsiteY22" fmla="*/ 1605610 h 1625321"/>
                <a:gd name="connsiteX23" fmla="*/ 609122 w 648858"/>
                <a:gd name="connsiteY23" fmla="*/ 1047010 h 1625321"/>
                <a:gd name="connsiteX24" fmla="*/ 144147 w 648858"/>
                <a:gd name="connsiteY24" fmla="*/ 555376 h 1625321"/>
                <a:gd name="connsiteX25" fmla="*/ 507865 w 648858"/>
                <a:gd name="connsiteY25" fmla="*/ 555376 h 1625321"/>
                <a:gd name="connsiteX26" fmla="*/ 535490 w 648858"/>
                <a:gd name="connsiteY26" fmla="*/ 1021176 h 1625321"/>
                <a:gd name="connsiteX27" fmla="*/ 116486 w 648858"/>
                <a:gd name="connsiteY27" fmla="*/ 1021176 h 1625321"/>
                <a:gd name="connsiteX28" fmla="*/ 144147 w 648858"/>
                <a:gd name="connsiteY28" fmla="*/ 555376 h 1625321"/>
                <a:gd name="connsiteX29" fmla="*/ 481493 w 648858"/>
                <a:gd name="connsiteY29" fmla="*/ 111075 h 1625321"/>
                <a:gd name="connsiteX30" fmla="*/ 502311 w 648858"/>
                <a:gd name="connsiteY30" fmla="*/ 462216 h 1625321"/>
                <a:gd name="connsiteX31" fmla="*/ 149629 w 648858"/>
                <a:gd name="connsiteY31" fmla="*/ 462216 h 1625321"/>
                <a:gd name="connsiteX32" fmla="*/ 170447 w 648858"/>
                <a:gd name="connsiteY32" fmla="*/ 111075 h 1625321"/>
                <a:gd name="connsiteX33" fmla="*/ 481493 w 648858"/>
                <a:gd name="connsiteY33" fmla="*/ 111075 h 1625321"/>
                <a:gd name="connsiteX34" fmla="*/ 109929 w 648858"/>
                <a:gd name="connsiteY34" fmla="*/ 1132251 h 1625321"/>
                <a:gd name="connsiteX35" fmla="*/ 112688 w 648858"/>
                <a:gd name="connsiteY35" fmla="*/ 1085671 h 1625321"/>
                <a:gd name="connsiteX36" fmla="*/ 539324 w 648858"/>
                <a:gd name="connsiteY36" fmla="*/ 1085671 h 1625321"/>
                <a:gd name="connsiteX37" fmla="*/ 542083 w 648858"/>
                <a:gd name="connsiteY37" fmla="*/ 1132251 h 1625321"/>
                <a:gd name="connsiteX38" fmla="*/ 109929 w 648858"/>
                <a:gd name="connsiteY38" fmla="*/ 1132251 h 16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8858" h="1625321">
                  <a:moveTo>
                    <a:pt x="609122" y="1047010"/>
                  </a:moveTo>
                  <a:lnTo>
                    <a:pt x="609122" y="1046257"/>
                  </a:lnTo>
                  <a:cubicBezTo>
                    <a:pt x="609122" y="1044967"/>
                    <a:pt x="608979" y="1043677"/>
                    <a:pt x="608800" y="1042423"/>
                  </a:cubicBezTo>
                  <a:lnTo>
                    <a:pt x="542620" y="111075"/>
                  </a:lnTo>
                  <a:lnTo>
                    <a:pt x="610914" y="111075"/>
                  </a:lnTo>
                  <a:cubicBezTo>
                    <a:pt x="627683" y="111075"/>
                    <a:pt x="641370" y="97352"/>
                    <a:pt x="641370" y="80619"/>
                  </a:cubicBezTo>
                  <a:lnTo>
                    <a:pt x="641370" y="30456"/>
                  </a:lnTo>
                  <a:cubicBezTo>
                    <a:pt x="641370" y="13723"/>
                    <a:pt x="627683" y="0"/>
                    <a:pt x="610914" y="0"/>
                  </a:cubicBezTo>
                  <a:lnTo>
                    <a:pt x="30456" y="0"/>
                  </a:lnTo>
                  <a:cubicBezTo>
                    <a:pt x="13723" y="0"/>
                    <a:pt x="0" y="13723"/>
                    <a:pt x="0" y="30456"/>
                  </a:cubicBezTo>
                  <a:lnTo>
                    <a:pt x="0" y="80619"/>
                  </a:lnTo>
                  <a:cubicBezTo>
                    <a:pt x="0" y="97352"/>
                    <a:pt x="13723" y="111075"/>
                    <a:pt x="30456" y="111075"/>
                  </a:cubicBezTo>
                  <a:lnTo>
                    <a:pt x="109355" y="111075"/>
                  </a:lnTo>
                  <a:lnTo>
                    <a:pt x="3189" y="1605610"/>
                  </a:lnTo>
                  <a:cubicBezTo>
                    <a:pt x="2580" y="1613959"/>
                    <a:pt x="8958" y="1621268"/>
                    <a:pt x="17306" y="1621878"/>
                  </a:cubicBezTo>
                  <a:lnTo>
                    <a:pt x="65248" y="1625282"/>
                  </a:lnTo>
                  <a:cubicBezTo>
                    <a:pt x="73596" y="1625891"/>
                    <a:pt x="80906" y="1619513"/>
                    <a:pt x="81515" y="1611164"/>
                  </a:cubicBezTo>
                  <a:lnTo>
                    <a:pt x="106095" y="1196710"/>
                  </a:lnTo>
                  <a:lnTo>
                    <a:pt x="545917" y="1196710"/>
                  </a:lnTo>
                  <a:lnTo>
                    <a:pt x="570497" y="1611164"/>
                  </a:lnTo>
                  <a:cubicBezTo>
                    <a:pt x="571106" y="1619513"/>
                    <a:pt x="578415" y="1625855"/>
                    <a:pt x="586764" y="1625282"/>
                  </a:cubicBezTo>
                  <a:lnTo>
                    <a:pt x="634705" y="1621878"/>
                  </a:lnTo>
                  <a:cubicBezTo>
                    <a:pt x="643054" y="1621268"/>
                    <a:pt x="649396" y="1613959"/>
                    <a:pt x="648823" y="1605610"/>
                  </a:cubicBezTo>
                  <a:lnTo>
                    <a:pt x="609122" y="1047010"/>
                  </a:lnTo>
                  <a:close/>
                  <a:moveTo>
                    <a:pt x="144147" y="555376"/>
                  </a:moveTo>
                  <a:lnTo>
                    <a:pt x="507865" y="555376"/>
                  </a:lnTo>
                  <a:lnTo>
                    <a:pt x="535490" y="1021176"/>
                  </a:lnTo>
                  <a:lnTo>
                    <a:pt x="116486" y="1021176"/>
                  </a:lnTo>
                  <a:lnTo>
                    <a:pt x="144147" y="555376"/>
                  </a:lnTo>
                  <a:close/>
                  <a:moveTo>
                    <a:pt x="481493" y="111075"/>
                  </a:moveTo>
                  <a:lnTo>
                    <a:pt x="502311" y="462216"/>
                  </a:lnTo>
                  <a:lnTo>
                    <a:pt x="149629" y="462216"/>
                  </a:lnTo>
                  <a:lnTo>
                    <a:pt x="170447" y="111075"/>
                  </a:lnTo>
                  <a:lnTo>
                    <a:pt x="481493" y="111075"/>
                  </a:lnTo>
                  <a:close/>
                  <a:moveTo>
                    <a:pt x="109929" y="1132251"/>
                  </a:moveTo>
                  <a:lnTo>
                    <a:pt x="112688" y="1085671"/>
                  </a:lnTo>
                  <a:lnTo>
                    <a:pt x="539324" y="1085671"/>
                  </a:lnTo>
                  <a:lnTo>
                    <a:pt x="542083" y="1132251"/>
                  </a:lnTo>
                  <a:lnTo>
                    <a:pt x="109929" y="1132251"/>
                  </a:lnTo>
                  <a:close/>
                </a:path>
              </a:pathLst>
            </a:custGeom>
            <a:solidFill>
              <a:srgbClr val="C00000">
                <a:alpha val="70000"/>
              </a:srgbClr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114C784-FB30-401C-AFD8-8D99AB1DDC7C}"/>
                </a:ext>
              </a:extLst>
            </p:cNvPr>
            <p:cNvSpPr/>
            <p:nvPr/>
          </p:nvSpPr>
          <p:spPr>
            <a:xfrm flipH="1">
              <a:off x="1558296" y="4830328"/>
              <a:ext cx="850361" cy="894911"/>
            </a:xfrm>
            <a:custGeom>
              <a:avLst/>
              <a:gdLst>
                <a:gd name="connsiteX0" fmla="*/ 33486 w 542268"/>
                <a:gd name="connsiteY0" fmla="*/ 188720 h 570677"/>
                <a:gd name="connsiteX1" fmla="*/ 116900 w 542268"/>
                <a:gd name="connsiteY1" fmla="*/ 119495 h 570677"/>
                <a:gd name="connsiteX2" fmla="*/ 160972 w 542268"/>
                <a:gd name="connsiteY2" fmla="*/ 39701 h 570677"/>
                <a:gd name="connsiteX3" fmla="*/ 168639 w 542268"/>
                <a:gd name="connsiteY3" fmla="*/ 31280 h 570677"/>
                <a:gd name="connsiteX4" fmla="*/ 191141 w 542268"/>
                <a:gd name="connsiteY4" fmla="*/ 41994 h 570677"/>
                <a:gd name="connsiteX5" fmla="*/ 205294 w 542268"/>
                <a:gd name="connsiteY5" fmla="*/ 50521 h 570677"/>
                <a:gd name="connsiteX6" fmla="*/ 239584 w 542268"/>
                <a:gd name="connsiteY6" fmla="*/ 76355 h 570677"/>
                <a:gd name="connsiteX7" fmla="*/ 298920 w 542268"/>
                <a:gd name="connsiteY7" fmla="*/ 125909 h 570677"/>
                <a:gd name="connsiteX8" fmla="*/ 315474 w 542268"/>
                <a:gd name="connsiteY8" fmla="*/ 143430 h 570677"/>
                <a:gd name="connsiteX9" fmla="*/ 318268 w 542268"/>
                <a:gd name="connsiteY9" fmla="*/ 142463 h 570677"/>
                <a:gd name="connsiteX10" fmla="*/ 348832 w 542268"/>
                <a:gd name="connsiteY10" fmla="*/ 99430 h 570677"/>
                <a:gd name="connsiteX11" fmla="*/ 376278 w 542268"/>
                <a:gd name="connsiteY11" fmla="*/ 39342 h 570677"/>
                <a:gd name="connsiteX12" fmla="*/ 386239 w 542268"/>
                <a:gd name="connsiteY12" fmla="*/ 6557 h 570677"/>
                <a:gd name="connsiteX13" fmla="*/ 391220 w 542268"/>
                <a:gd name="connsiteY13" fmla="*/ 0 h 570677"/>
                <a:gd name="connsiteX14" fmla="*/ 418057 w 542268"/>
                <a:gd name="connsiteY14" fmla="*/ 99717 h 570677"/>
                <a:gd name="connsiteX15" fmla="*/ 475780 w 542268"/>
                <a:gd name="connsiteY15" fmla="*/ 177290 h 570677"/>
                <a:gd name="connsiteX16" fmla="*/ 516376 w 542268"/>
                <a:gd name="connsiteY16" fmla="*/ 192518 h 570677"/>
                <a:gd name="connsiteX17" fmla="*/ 520246 w 542268"/>
                <a:gd name="connsiteY17" fmla="*/ 206994 h 570677"/>
                <a:gd name="connsiteX18" fmla="*/ 511539 w 542268"/>
                <a:gd name="connsiteY18" fmla="*/ 245046 h 570677"/>
                <a:gd name="connsiteX19" fmla="*/ 507204 w 542268"/>
                <a:gd name="connsiteY19" fmla="*/ 286718 h 570677"/>
                <a:gd name="connsiteX20" fmla="*/ 509819 w 542268"/>
                <a:gd name="connsiteY20" fmla="*/ 297001 h 570677"/>
                <a:gd name="connsiteX21" fmla="*/ 542031 w 542268"/>
                <a:gd name="connsiteY21" fmla="*/ 395034 h 570677"/>
                <a:gd name="connsiteX22" fmla="*/ 537588 w 542268"/>
                <a:gd name="connsiteY22" fmla="*/ 463721 h 570677"/>
                <a:gd name="connsiteX23" fmla="*/ 520282 w 542268"/>
                <a:gd name="connsiteY23" fmla="*/ 517754 h 570677"/>
                <a:gd name="connsiteX24" fmla="*/ 457972 w 542268"/>
                <a:gd name="connsiteY24" fmla="*/ 540220 h 570677"/>
                <a:gd name="connsiteX25" fmla="*/ 391793 w 542268"/>
                <a:gd name="connsiteY25" fmla="*/ 536995 h 570677"/>
                <a:gd name="connsiteX26" fmla="*/ 331562 w 542268"/>
                <a:gd name="connsiteY26" fmla="*/ 475438 h 570677"/>
                <a:gd name="connsiteX27" fmla="*/ 326975 w 542268"/>
                <a:gd name="connsiteY27" fmla="*/ 438711 h 570677"/>
                <a:gd name="connsiteX28" fmla="*/ 334034 w 542268"/>
                <a:gd name="connsiteY28" fmla="*/ 344083 h 570677"/>
                <a:gd name="connsiteX29" fmla="*/ 317086 w 542268"/>
                <a:gd name="connsiteY29" fmla="*/ 253861 h 570677"/>
                <a:gd name="connsiteX30" fmla="*/ 309454 w 542268"/>
                <a:gd name="connsiteY30" fmla="*/ 230571 h 570677"/>
                <a:gd name="connsiteX31" fmla="*/ 307913 w 542268"/>
                <a:gd name="connsiteY31" fmla="*/ 204665 h 570677"/>
                <a:gd name="connsiteX32" fmla="*/ 222851 w 542268"/>
                <a:gd name="connsiteY32" fmla="*/ 409975 h 570677"/>
                <a:gd name="connsiteX33" fmla="*/ 209056 w 542268"/>
                <a:gd name="connsiteY33" fmla="*/ 456878 h 570677"/>
                <a:gd name="connsiteX34" fmla="*/ 184906 w 542268"/>
                <a:gd name="connsiteY34" fmla="*/ 494500 h 570677"/>
                <a:gd name="connsiteX35" fmla="*/ 94291 w 542268"/>
                <a:gd name="connsiteY35" fmla="*/ 560751 h 570677"/>
                <a:gd name="connsiteX36" fmla="*/ 77271 w 542268"/>
                <a:gd name="connsiteY36" fmla="*/ 567272 h 570677"/>
                <a:gd name="connsiteX37" fmla="*/ 26141 w 542268"/>
                <a:gd name="connsiteY37" fmla="*/ 565194 h 570677"/>
                <a:gd name="connsiteX38" fmla="*/ 3137 w 542268"/>
                <a:gd name="connsiteY38" fmla="*/ 522699 h 570677"/>
                <a:gd name="connsiteX39" fmla="*/ 1238 w 542268"/>
                <a:gd name="connsiteY39" fmla="*/ 445448 h 570677"/>
                <a:gd name="connsiteX40" fmla="*/ 24457 w 542268"/>
                <a:gd name="connsiteY40" fmla="*/ 371099 h 570677"/>
                <a:gd name="connsiteX41" fmla="*/ 60717 w 542268"/>
                <a:gd name="connsiteY41" fmla="*/ 310724 h 570677"/>
                <a:gd name="connsiteX42" fmla="*/ 68421 w 542268"/>
                <a:gd name="connsiteY42" fmla="*/ 295783 h 570677"/>
                <a:gd name="connsiteX43" fmla="*/ 64049 w 542268"/>
                <a:gd name="connsiteY43" fmla="*/ 259880 h 570677"/>
                <a:gd name="connsiteX44" fmla="*/ 55952 w 542268"/>
                <a:gd name="connsiteY44" fmla="*/ 223548 h 570677"/>
                <a:gd name="connsiteX45" fmla="*/ 33486 w 542268"/>
                <a:gd name="connsiteY45" fmla="*/ 188720 h 57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268" h="570677">
                  <a:moveTo>
                    <a:pt x="33486" y="188720"/>
                  </a:moveTo>
                  <a:cubicBezTo>
                    <a:pt x="67525" y="173170"/>
                    <a:pt x="98447" y="154072"/>
                    <a:pt x="116900" y="119495"/>
                  </a:cubicBezTo>
                  <a:cubicBezTo>
                    <a:pt x="131196" y="92694"/>
                    <a:pt x="146317" y="66323"/>
                    <a:pt x="160972" y="39701"/>
                  </a:cubicBezTo>
                  <a:cubicBezTo>
                    <a:pt x="162906" y="36225"/>
                    <a:pt x="164555" y="32678"/>
                    <a:pt x="168639" y="31280"/>
                  </a:cubicBezTo>
                  <a:cubicBezTo>
                    <a:pt x="177776" y="31424"/>
                    <a:pt x="183760" y="38160"/>
                    <a:pt x="191141" y="41994"/>
                  </a:cubicBezTo>
                  <a:cubicBezTo>
                    <a:pt x="196014" y="44538"/>
                    <a:pt x="200170" y="48336"/>
                    <a:pt x="205294" y="50521"/>
                  </a:cubicBezTo>
                  <a:cubicBezTo>
                    <a:pt x="218516" y="56756"/>
                    <a:pt x="228297" y="67541"/>
                    <a:pt x="239584" y="76355"/>
                  </a:cubicBezTo>
                  <a:cubicBezTo>
                    <a:pt x="259936" y="92192"/>
                    <a:pt x="279356" y="109140"/>
                    <a:pt x="298920" y="125909"/>
                  </a:cubicBezTo>
                  <a:cubicBezTo>
                    <a:pt x="305083" y="131212"/>
                    <a:pt x="310565" y="137303"/>
                    <a:pt x="315474" y="143430"/>
                  </a:cubicBezTo>
                  <a:cubicBezTo>
                    <a:pt x="316943" y="143825"/>
                    <a:pt x="317803" y="143323"/>
                    <a:pt x="318268" y="142463"/>
                  </a:cubicBezTo>
                  <a:cubicBezTo>
                    <a:pt x="326975" y="127056"/>
                    <a:pt x="337330" y="112724"/>
                    <a:pt x="348832" y="99430"/>
                  </a:cubicBezTo>
                  <a:cubicBezTo>
                    <a:pt x="363917" y="81981"/>
                    <a:pt x="369184" y="60267"/>
                    <a:pt x="376278" y="39342"/>
                  </a:cubicBezTo>
                  <a:cubicBezTo>
                    <a:pt x="379933" y="28557"/>
                    <a:pt x="383803" y="17772"/>
                    <a:pt x="386239" y="6557"/>
                  </a:cubicBezTo>
                  <a:cubicBezTo>
                    <a:pt x="386848" y="3691"/>
                    <a:pt x="387708" y="753"/>
                    <a:pt x="391220" y="0"/>
                  </a:cubicBezTo>
                  <a:cubicBezTo>
                    <a:pt x="398028" y="33824"/>
                    <a:pt x="406089" y="67433"/>
                    <a:pt x="418057" y="99717"/>
                  </a:cubicBezTo>
                  <a:cubicBezTo>
                    <a:pt x="429594" y="130854"/>
                    <a:pt x="450842" y="156043"/>
                    <a:pt x="475780" y="177290"/>
                  </a:cubicBezTo>
                  <a:cubicBezTo>
                    <a:pt x="486709" y="186606"/>
                    <a:pt x="501435" y="191157"/>
                    <a:pt x="516376" y="192518"/>
                  </a:cubicBezTo>
                  <a:cubicBezTo>
                    <a:pt x="522969" y="195922"/>
                    <a:pt x="521823" y="201655"/>
                    <a:pt x="520246" y="206994"/>
                  </a:cubicBezTo>
                  <a:cubicBezTo>
                    <a:pt x="516520" y="219499"/>
                    <a:pt x="514979" y="232506"/>
                    <a:pt x="511539" y="245046"/>
                  </a:cubicBezTo>
                  <a:cubicBezTo>
                    <a:pt x="507741" y="258770"/>
                    <a:pt x="509389" y="272923"/>
                    <a:pt x="507204" y="286718"/>
                  </a:cubicBezTo>
                  <a:cubicBezTo>
                    <a:pt x="506630" y="290265"/>
                    <a:pt x="508207" y="293812"/>
                    <a:pt x="509819" y="297001"/>
                  </a:cubicBezTo>
                  <a:cubicBezTo>
                    <a:pt x="525728" y="328962"/>
                    <a:pt x="540419" y="358558"/>
                    <a:pt x="542031" y="395034"/>
                  </a:cubicBezTo>
                  <a:cubicBezTo>
                    <a:pt x="543070" y="418037"/>
                    <a:pt x="540526" y="440969"/>
                    <a:pt x="537588" y="463721"/>
                  </a:cubicBezTo>
                  <a:cubicBezTo>
                    <a:pt x="535116" y="482855"/>
                    <a:pt x="531354" y="501630"/>
                    <a:pt x="520282" y="517754"/>
                  </a:cubicBezTo>
                  <a:cubicBezTo>
                    <a:pt x="507204" y="536816"/>
                    <a:pt x="478790" y="539217"/>
                    <a:pt x="457972" y="540220"/>
                  </a:cubicBezTo>
                  <a:cubicBezTo>
                    <a:pt x="435865" y="541295"/>
                    <a:pt x="413686" y="540220"/>
                    <a:pt x="391793" y="536995"/>
                  </a:cubicBezTo>
                  <a:cubicBezTo>
                    <a:pt x="361229" y="532480"/>
                    <a:pt x="340627" y="503458"/>
                    <a:pt x="331562" y="475438"/>
                  </a:cubicBezTo>
                  <a:cubicBezTo>
                    <a:pt x="327728" y="463650"/>
                    <a:pt x="326724" y="451109"/>
                    <a:pt x="326975" y="438711"/>
                  </a:cubicBezTo>
                  <a:cubicBezTo>
                    <a:pt x="327656" y="406894"/>
                    <a:pt x="335109" y="376008"/>
                    <a:pt x="334034" y="344083"/>
                  </a:cubicBezTo>
                  <a:cubicBezTo>
                    <a:pt x="332995" y="312981"/>
                    <a:pt x="327799" y="283134"/>
                    <a:pt x="317086" y="253861"/>
                  </a:cubicBezTo>
                  <a:cubicBezTo>
                    <a:pt x="314291" y="246193"/>
                    <a:pt x="311138" y="238633"/>
                    <a:pt x="309454" y="230571"/>
                  </a:cubicBezTo>
                  <a:cubicBezTo>
                    <a:pt x="307806" y="222795"/>
                    <a:pt x="308666" y="214948"/>
                    <a:pt x="307913" y="204665"/>
                  </a:cubicBezTo>
                  <a:cubicBezTo>
                    <a:pt x="274197" y="272493"/>
                    <a:pt x="236252" y="336056"/>
                    <a:pt x="222851" y="409975"/>
                  </a:cubicBezTo>
                  <a:cubicBezTo>
                    <a:pt x="220164" y="426171"/>
                    <a:pt x="217226" y="442294"/>
                    <a:pt x="209056" y="456878"/>
                  </a:cubicBezTo>
                  <a:cubicBezTo>
                    <a:pt x="203897" y="471246"/>
                    <a:pt x="194760" y="483142"/>
                    <a:pt x="184906" y="494500"/>
                  </a:cubicBezTo>
                  <a:cubicBezTo>
                    <a:pt x="160649" y="525458"/>
                    <a:pt x="130050" y="545380"/>
                    <a:pt x="94291" y="560751"/>
                  </a:cubicBezTo>
                  <a:cubicBezTo>
                    <a:pt x="88701" y="563151"/>
                    <a:pt x="83111" y="565552"/>
                    <a:pt x="77271" y="567272"/>
                  </a:cubicBezTo>
                  <a:cubicBezTo>
                    <a:pt x="61004" y="572145"/>
                    <a:pt x="41834" y="572073"/>
                    <a:pt x="26141" y="565194"/>
                  </a:cubicBezTo>
                  <a:cubicBezTo>
                    <a:pt x="7007" y="556810"/>
                    <a:pt x="2779" y="542155"/>
                    <a:pt x="3137" y="522699"/>
                  </a:cubicBezTo>
                  <a:cubicBezTo>
                    <a:pt x="3639" y="496363"/>
                    <a:pt x="-2560" y="471962"/>
                    <a:pt x="1238" y="445448"/>
                  </a:cubicBezTo>
                  <a:cubicBezTo>
                    <a:pt x="4929" y="419614"/>
                    <a:pt x="12991" y="394496"/>
                    <a:pt x="24457" y="371099"/>
                  </a:cubicBezTo>
                  <a:cubicBezTo>
                    <a:pt x="34812" y="350030"/>
                    <a:pt x="47854" y="330395"/>
                    <a:pt x="60717" y="310724"/>
                  </a:cubicBezTo>
                  <a:cubicBezTo>
                    <a:pt x="63799" y="306030"/>
                    <a:pt x="66916" y="301193"/>
                    <a:pt x="68421" y="295783"/>
                  </a:cubicBezTo>
                  <a:cubicBezTo>
                    <a:pt x="71825" y="283672"/>
                    <a:pt x="66844" y="271561"/>
                    <a:pt x="64049" y="259880"/>
                  </a:cubicBezTo>
                  <a:cubicBezTo>
                    <a:pt x="61147" y="247805"/>
                    <a:pt x="59212" y="235587"/>
                    <a:pt x="55952" y="223548"/>
                  </a:cubicBezTo>
                  <a:cubicBezTo>
                    <a:pt x="52189" y="209932"/>
                    <a:pt x="43268" y="198896"/>
                    <a:pt x="33486" y="188720"/>
                  </a:cubicBezTo>
                  <a:close/>
                </a:path>
              </a:pathLst>
            </a:custGeom>
            <a:solidFill>
              <a:srgbClr val="78401D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A2B51BF-77EC-455D-9FD9-E63A3E4B2CED}"/>
                </a:ext>
              </a:extLst>
            </p:cNvPr>
            <p:cNvSpPr/>
            <p:nvPr/>
          </p:nvSpPr>
          <p:spPr>
            <a:xfrm flipH="1">
              <a:off x="1087553" y="3414724"/>
              <a:ext cx="1981563" cy="1723394"/>
            </a:xfrm>
            <a:custGeom>
              <a:avLst/>
              <a:gdLst>
                <a:gd name="connsiteX0" fmla="*/ 1125513 w 1263626"/>
                <a:gd name="connsiteY0" fmla="*/ 35831 h 1098994"/>
                <a:gd name="connsiteX1" fmla="*/ 1211936 w 1263626"/>
                <a:gd name="connsiteY1" fmla="*/ 210004 h 1098994"/>
                <a:gd name="connsiteX2" fmla="*/ 1255578 w 1263626"/>
                <a:gd name="connsiteY2" fmla="*/ 381920 h 1098994"/>
                <a:gd name="connsiteX3" fmla="*/ 1263318 w 1263626"/>
                <a:gd name="connsiteY3" fmla="*/ 500269 h 1098994"/>
                <a:gd name="connsiteX4" fmla="*/ 1237842 w 1263626"/>
                <a:gd name="connsiteY4" fmla="*/ 637859 h 1098994"/>
                <a:gd name="connsiteX5" fmla="*/ 1185278 w 1263626"/>
                <a:gd name="connsiteY5" fmla="*/ 756853 h 1098994"/>
                <a:gd name="connsiteX6" fmla="*/ 1130350 w 1263626"/>
                <a:gd name="connsiteY6" fmla="*/ 841485 h 1098994"/>
                <a:gd name="connsiteX7" fmla="*/ 1063203 w 1263626"/>
                <a:gd name="connsiteY7" fmla="*/ 1003583 h 1098994"/>
                <a:gd name="connsiteX8" fmla="*/ 1039125 w 1263626"/>
                <a:gd name="connsiteY8" fmla="*/ 1054893 h 1098994"/>
                <a:gd name="connsiteX9" fmla="*/ 1020170 w 1263626"/>
                <a:gd name="connsiteY9" fmla="*/ 1078039 h 1098994"/>
                <a:gd name="connsiteX10" fmla="*/ 972838 w 1263626"/>
                <a:gd name="connsiteY10" fmla="*/ 1094486 h 1098994"/>
                <a:gd name="connsiteX11" fmla="*/ 938297 w 1263626"/>
                <a:gd name="connsiteY11" fmla="*/ 1098355 h 1098994"/>
                <a:gd name="connsiteX12" fmla="*/ 888134 w 1263626"/>
                <a:gd name="connsiteY12" fmla="*/ 1077430 h 1098994"/>
                <a:gd name="connsiteX13" fmla="*/ 823997 w 1263626"/>
                <a:gd name="connsiteY13" fmla="*/ 967681 h 1098994"/>
                <a:gd name="connsiteX14" fmla="*/ 812675 w 1263626"/>
                <a:gd name="connsiteY14" fmla="*/ 890000 h 1098994"/>
                <a:gd name="connsiteX15" fmla="*/ 962519 w 1263626"/>
                <a:gd name="connsiteY15" fmla="*/ 597764 h 1098994"/>
                <a:gd name="connsiteX16" fmla="*/ 979395 w 1263626"/>
                <a:gd name="connsiteY16" fmla="*/ 546526 h 1098994"/>
                <a:gd name="connsiteX17" fmla="*/ 953131 w 1263626"/>
                <a:gd name="connsiteY17" fmla="*/ 473432 h 1098994"/>
                <a:gd name="connsiteX18" fmla="*/ 807587 w 1263626"/>
                <a:gd name="connsiteY18" fmla="*/ 326992 h 1098994"/>
                <a:gd name="connsiteX19" fmla="*/ 745134 w 1263626"/>
                <a:gd name="connsiteY19" fmla="*/ 301587 h 1098994"/>
                <a:gd name="connsiteX20" fmla="*/ 645704 w 1263626"/>
                <a:gd name="connsiteY20" fmla="*/ 312301 h 1098994"/>
                <a:gd name="connsiteX21" fmla="*/ 579202 w 1263626"/>
                <a:gd name="connsiteY21" fmla="*/ 329106 h 1098994"/>
                <a:gd name="connsiteX22" fmla="*/ 540003 w 1263626"/>
                <a:gd name="connsiteY22" fmla="*/ 351894 h 1098994"/>
                <a:gd name="connsiteX23" fmla="*/ 478123 w 1263626"/>
                <a:gd name="connsiteY23" fmla="*/ 424021 h 1098994"/>
                <a:gd name="connsiteX24" fmla="*/ 396680 w 1263626"/>
                <a:gd name="connsiteY24" fmla="*/ 496292 h 1098994"/>
                <a:gd name="connsiteX25" fmla="*/ 335015 w 1263626"/>
                <a:gd name="connsiteY25" fmla="*/ 534416 h 1098994"/>
                <a:gd name="connsiteX26" fmla="*/ 319322 w 1263626"/>
                <a:gd name="connsiteY26" fmla="*/ 544484 h 1098994"/>
                <a:gd name="connsiteX27" fmla="*/ 315703 w 1263626"/>
                <a:gd name="connsiteY27" fmla="*/ 560751 h 1098994"/>
                <a:gd name="connsiteX28" fmla="*/ 324875 w 1263626"/>
                <a:gd name="connsiteY28" fmla="*/ 572181 h 1098994"/>
                <a:gd name="connsiteX29" fmla="*/ 426276 w 1263626"/>
                <a:gd name="connsiteY29" fmla="*/ 684152 h 1098994"/>
                <a:gd name="connsiteX30" fmla="*/ 600091 w 1263626"/>
                <a:gd name="connsiteY30" fmla="*/ 901573 h 1098994"/>
                <a:gd name="connsiteX31" fmla="*/ 601488 w 1263626"/>
                <a:gd name="connsiteY31" fmla="*/ 922426 h 1098994"/>
                <a:gd name="connsiteX32" fmla="*/ 591958 w 1263626"/>
                <a:gd name="connsiteY32" fmla="*/ 935971 h 1098994"/>
                <a:gd name="connsiteX33" fmla="*/ 575045 w 1263626"/>
                <a:gd name="connsiteY33" fmla="*/ 963274 h 1098994"/>
                <a:gd name="connsiteX34" fmla="*/ 541472 w 1263626"/>
                <a:gd name="connsiteY34" fmla="*/ 1024006 h 1098994"/>
                <a:gd name="connsiteX35" fmla="*/ 454726 w 1263626"/>
                <a:gd name="connsiteY35" fmla="*/ 1091476 h 1098994"/>
                <a:gd name="connsiteX36" fmla="*/ 391341 w 1263626"/>
                <a:gd name="connsiteY36" fmla="*/ 1072091 h 1098994"/>
                <a:gd name="connsiteX37" fmla="*/ 329497 w 1263626"/>
                <a:gd name="connsiteY37" fmla="*/ 1010785 h 1098994"/>
                <a:gd name="connsiteX38" fmla="*/ 81907 w 1263626"/>
                <a:gd name="connsiteY38" fmla="*/ 703107 h 1098994"/>
                <a:gd name="connsiteX39" fmla="*/ 56682 w 1263626"/>
                <a:gd name="connsiteY39" fmla="*/ 653768 h 1098994"/>
                <a:gd name="connsiteX40" fmla="*/ 37907 w 1263626"/>
                <a:gd name="connsiteY40" fmla="*/ 617579 h 1098994"/>
                <a:gd name="connsiteX41" fmla="*/ 16480 w 1263626"/>
                <a:gd name="connsiteY41" fmla="*/ 576158 h 1098994"/>
                <a:gd name="connsiteX42" fmla="*/ 1503 w 1263626"/>
                <a:gd name="connsiteY42" fmla="*/ 518363 h 1098994"/>
                <a:gd name="connsiteX43" fmla="*/ 20529 w 1263626"/>
                <a:gd name="connsiteY43" fmla="*/ 426243 h 1098994"/>
                <a:gd name="connsiteX44" fmla="*/ 287146 w 1263626"/>
                <a:gd name="connsiteY44" fmla="*/ 0 h 1098994"/>
                <a:gd name="connsiteX45" fmla="*/ 1125513 w 1263626"/>
                <a:gd name="connsiteY45" fmla="*/ 35831 h 109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63626" h="1098994">
                  <a:moveTo>
                    <a:pt x="1125513" y="35831"/>
                  </a:moveTo>
                  <a:cubicBezTo>
                    <a:pt x="1131138" y="40776"/>
                    <a:pt x="1198034" y="177255"/>
                    <a:pt x="1211936" y="210004"/>
                  </a:cubicBezTo>
                  <a:cubicBezTo>
                    <a:pt x="1235226" y="264933"/>
                    <a:pt x="1250813" y="321940"/>
                    <a:pt x="1255578" y="381920"/>
                  </a:cubicBezTo>
                  <a:cubicBezTo>
                    <a:pt x="1258696" y="421334"/>
                    <a:pt x="1261562" y="460784"/>
                    <a:pt x="1263318" y="500269"/>
                  </a:cubicBezTo>
                  <a:cubicBezTo>
                    <a:pt x="1265467" y="547924"/>
                    <a:pt x="1256331" y="594074"/>
                    <a:pt x="1237842" y="637859"/>
                  </a:cubicBezTo>
                  <a:cubicBezTo>
                    <a:pt x="1221002" y="677774"/>
                    <a:pt x="1207601" y="719195"/>
                    <a:pt x="1185278" y="756853"/>
                  </a:cubicBezTo>
                  <a:cubicBezTo>
                    <a:pt x="1168080" y="785840"/>
                    <a:pt x="1147943" y="812820"/>
                    <a:pt x="1130350" y="841485"/>
                  </a:cubicBezTo>
                  <a:cubicBezTo>
                    <a:pt x="1108601" y="877029"/>
                    <a:pt x="1067897" y="992941"/>
                    <a:pt x="1063203" y="1003583"/>
                  </a:cubicBezTo>
                  <a:cubicBezTo>
                    <a:pt x="1055571" y="1020854"/>
                    <a:pt x="1047653" y="1038052"/>
                    <a:pt x="1039125" y="1054893"/>
                  </a:cubicBezTo>
                  <a:cubicBezTo>
                    <a:pt x="1034539" y="1063958"/>
                    <a:pt x="1029056" y="1072414"/>
                    <a:pt x="1020170" y="1078039"/>
                  </a:cubicBezTo>
                  <a:cubicBezTo>
                    <a:pt x="1006232" y="1088824"/>
                    <a:pt x="989069" y="1090509"/>
                    <a:pt x="972838" y="1094486"/>
                  </a:cubicBezTo>
                  <a:cubicBezTo>
                    <a:pt x="961587" y="1097245"/>
                    <a:pt x="950157" y="1100362"/>
                    <a:pt x="938297" y="1098355"/>
                  </a:cubicBezTo>
                  <a:cubicBezTo>
                    <a:pt x="918877" y="1097818"/>
                    <a:pt x="902037" y="1090437"/>
                    <a:pt x="888134" y="1077430"/>
                  </a:cubicBezTo>
                  <a:cubicBezTo>
                    <a:pt x="855887" y="1047332"/>
                    <a:pt x="834030" y="1011107"/>
                    <a:pt x="823997" y="967681"/>
                  </a:cubicBezTo>
                  <a:cubicBezTo>
                    <a:pt x="819017" y="946146"/>
                    <a:pt x="810740" y="894156"/>
                    <a:pt x="812675" y="890000"/>
                  </a:cubicBezTo>
                  <a:cubicBezTo>
                    <a:pt x="826255" y="860690"/>
                    <a:pt x="958828" y="601921"/>
                    <a:pt x="962519" y="597764"/>
                  </a:cubicBezTo>
                  <a:cubicBezTo>
                    <a:pt x="974630" y="582823"/>
                    <a:pt x="980828" y="566126"/>
                    <a:pt x="979395" y="546526"/>
                  </a:cubicBezTo>
                  <a:cubicBezTo>
                    <a:pt x="977424" y="519618"/>
                    <a:pt x="970796" y="494572"/>
                    <a:pt x="953131" y="473432"/>
                  </a:cubicBezTo>
                  <a:cubicBezTo>
                    <a:pt x="923571" y="438031"/>
                    <a:pt x="822492" y="339783"/>
                    <a:pt x="807587" y="326992"/>
                  </a:cubicBezTo>
                  <a:cubicBezTo>
                    <a:pt x="789421" y="311405"/>
                    <a:pt x="768424" y="304526"/>
                    <a:pt x="745134" y="301587"/>
                  </a:cubicBezTo>
                  <a:cubicBezTo>
                    <a:pt x="711023" y="297288"/>
                    <a:pt x="678130" y="301444"/>
                    <a:pt x="645704" y="312301"/>
                  </a:cubicBezTo>
                  <a:cubicBezTo>
                    <a:pt x="623990" y="319575"/>
                    <a:pt x="601381" y="323588"/>
                    <a:pt x="579202" y="329106"/>
                  </a:cubicBezTo>
                  <a:cubicBezTo>
                    <a:pt x="563830" y="332904"/>
                    <a:pt x="550824" y="340464"/>
                    <a:pt x="540003" y="351894"/>
                  </a:cubicBezTo>
                  <a:cubicBezTo>
                    <a:pt x="519687" y="376187"/>
                    <a:pt x="501843" y="402559"/>
                    <a:pt x="478123" y="424021"/>
                  </a:cubicBezTo>
                  <a:cubicBezTo>
                    <a:pt x="451214" y="448386"/>
                    <a:pt x="424234" y="472679"/>
                    <a:pt x="396680" y="496292"/>
                  </a:cubicBezTo>
                  <a:cubicBezTo>
                    <a:pt x="378227" y="512129"/>
                    <a:pt x="355367" y="521373"/>
                    <a:pt x="335015" y="534416"/>
                  </a:cubicBezTo>
                  <a:cubicBezTo>
                    <a:pt x="329784" y="537748"/>
                    <a:pt x="324410" y="540865"/>
                    <a:pt x="319322" y="544484"/>
                  </a:cubicBezTo>
                  <a:cubicBezTo>
                    <a:pt x="313159" y="548891"/>
                    <a:pt x="312335" y="554266"/>
                    <a:pt x="315703" y="560751"/>
                  </a:cubicBezTo>
                  <a:cubicBezTo>
                    <a:pt x="317996" y="565194"/>
                    <a:pt x="321507" y="568598"/>
                    <a:pt x="324875" y="572181"/>
                  </a:cubicBezTo>
                  <a:cubicBezTo>
                    <a:pt x="359416" y="608836"/>
                    <a:pt x="391915" y="647354"/>
                    <a:pt x="426276" y="684152"/>
                  </a:cubicBezTo>
                  <a:cubicBezTo>
                    <a:pt x="474182" y="735462"/>
                    <a:pt x="585472" y="884016"/>
                    <a:pt x="600091" y="901573"/>
                  </a:cubicBezTo>
                  <a:cubicBezTo>
                    <a:pt x="605466" y="908022"/>
                    <a:pt x="605967" y="915117"/>
                    <a:pt x="601488" y="922426"/>
                  </a:cubicBezTo>
                  <a:cubicBezTo>
                    <a:pt x="598586" y="927120"/>
                    <a:pt x="596186" y="932173"/>
                    <a:pt x="591958" y="935971"/>
                  </a:cubicBezTo>
                  <a:cubicBezTo>
                    <a:pt x="584003" y="943603"/>
                    <a:pt x="580133" y="953886"/>
                    <a:pt x="575045" y="963274"/>
                  </a:cubicBezTo>
                  <a:cubicBezTo>
                    <a:pt x="563974" y="983590"/>
                    <a:pt x="552078" y="1003440"/>
                    <a:pt x="541472" y="1024006"/>
                  </a:cubicBezTo>
                  <a:cubicBezTo>
                    <a:pt x="524703" y="1056541"/>
                    <a:pt x="473429" y="1082124"/>
                    <a:pt x="454726" y="1091476"/>
                  </a:cubicBezTo>
                  <a:cubicBezTo>
                    <a:pt x="429931" y="1097030"/>
                    <a:pt x="410296" y="1085349"/>
                    <a:pt x="391341" y="1072091"/>
                  </a:cubicBezTo>
                  <a:cubicBezTo>
                    <a:pt x="367227" y="1055251"/>
                    <a:pt x="349025" y="1032355"/>
                    <a:pt x="329497" y="1010785"/>
                  </a:cubicBezTo>
                  <a:cubicBezTo>
                    <a:pt x="285999" y="962808"/>
                    <a:pt x="123471" y="755599"/>
                    <a:pt x="81907" y="703107"/>
                  </a:cubicBezTo>
                  <a:cubicBezTo>
                    <a:pt x="70119" y="688201"/>
                    <a:pt x="61806" y="671862"/>
                    <a:pt x="56682" y="653768"/>
                  </a:cubicBezTo>
                  <a:cubicBezTo>
                    <a:pt x="52920" y="640367"/>
                    <a:pt x="47187" y="628149"/>
                    <a:pt x="37907" y="617579"/>
                  </a:cubicBezTo>
                  <a:cubicBezTo>
                    <a:pt x="27373" y="605575"/>
                    <a:pt x="20458" y="591566"/>
                    <a:pt x="16480" y="576158"/>
                  </a:cubicBezTo>
                  <a:cubicBezTo>
                    <a:pt x="11536" y="556881"/>
                    <a:pt x="4477" y="538142"/>
                    <a:pt x="1503" y="518363"/>
                  </a:cubicBezTo>
                  <a:cubicBezTo>
                    <a:pt x="-3442" y="485363"/>
                    <a:pt x="4047" y="454943"/>
                    <a:pt x="20529" y="426243"/>
                  </a:cubicBezTo>
                  <a:cubicBezTo>
                    <a:pt x="34181" y="402415"/>
                    <a:pt x="282308" y="-430"/>
                    <a:pt x="287146" y="0"/>
                  </a:cubicBezTo>
                  <a:cubicBezTo>
                    <a:pt x="345514" y="5518"/>
                    <a:pt x="1126480" y="40776"/>
                    <a:pt x="1125513" y="3583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985C194-9ABC-4870-88E7-097C041355BF}"/>
                </a:ext>
              </a:extLst>
            </p:cNvPr>
            <p:cNvSpPr/>
            <p:nvPr/>
          </p:nvSpPr>
          <p:spPr>
            <a:xfrm flipH="1">
              <a:off x="1067151" y="1695703"/>
              <a:ext cx="1606109" cy="1919285"/>
            </a:xfrm>
            <a:custGeom>
              <a:avLst/>
              <a:gdLst>
                <a:gd name="connsiteX0" fmla="*/ 1023031 w 1024202"/>
                <a:gd name="connsiteY0" fmla="*/ 423627 h 1223912"/>
                <a:gd name="connsiteX1" fmla="*/ 1009343 w 1024202"/>
                <a:gd name="connsiteY1" fmla="*/ 385969 h 1223912"/>
                <a:gd name="connsiteX2" fmla="*/ 925463 w 1024202"/>
                <a:gd name="connsiteY2" fmla="*/ 198144 h 1223912"/>
                <a:gd name="connsiteX3" fmla="*/ 906832 w 1024202"/>
                <a:gd name="connsiteY3" fmla="*/ 180193 h 1223912"/>
                <a:gd name="connsiteX4" fmla="*/ 850649 w 1024202"/>
                <a:gd name="connsiteY4" fmla="*/ 152281 h 1223912"/>
                <a:gd name="connsiteX5" fmla="*/ 718326 w 1024202"/>
                <a:gd name="connsiteY5" fmla="*/ 86317 h 1223912"/>
                <a:gd name="connsiteX6" fmla="*/ 680991 w 1024202"/>
                <a:gd name="connsiteY6" fmla="*/ 55896 h 1223912"/>
                <a:gd name="connsiteX7" fmla="*/ 654977 w 1024202"/>
                <a:gd name="connsiteY7" fmla="*/ 11215 h 1223912"/>
                <a:gd name="connsiteX8" fmla="*/ 634733 w 1024202"/>
                <a:gd name="connsiteY8" fmla="*/ 0 h 1223912"/>
                <a:gd name="connsiteX9" fmla="*/ 571958 w 1024202"/>
                <a:gd name="connsiteY9" fmla="*/ 179 h 1223912"/>
                <a:gd name="connsiteX10" fmla="*/ 270191 w 1024202"/>
                <a:gd name="connsiteY10" fmla="*/ 114300 h 1223912"/>
                <a:gd name="connsiteX11" fmla="*/ 150911 w 1024202"/>
                <a:gd name="connsiteY11" fmla="*/ 189043 h 1223912"/>
                <a:gd name="connsiteX12" fmla="*/ 106015 w 1024202"/>
                <a:gd name="connsiteY12" fmla="*/ 232793 h 1223912"/>
                <a:gd name="connsiteX13" fmla="*/ 74305 w 1024202"/>
                <a:gd name="connsiteY13" fmla="*/ 296929 h 1223912"/>
                <a:gd name="connsiteX14" fmla="*/ 46285 w 1024202"/>
                <a:gd name="connsiteY14" fmla="*/ 456448 h 1223912"/>
                <a:gd name="connsiteX15" fmla="*/ 53380 w 1024202"/>
                <a:gd name="connsiteY15" fmla="*/ 604536 h 1223912"/>
                <a:gd name="connsiteX16" fmla="*/ 32634 w 1024202"/>
                <a:gd name="connsiteY16" fmla="*/ 717152 h 1223912"/>
                <a:gd name="connsiteX17" fmla="*/ 64 w 1024202"/>
                <a:gd name="connsiteY17" fmla="*/ 922498 h 1223912"/>
                <a:gd name="connsiteX18" fmla="*/ 5438 w 1024202"/>
                <a:gd name="connsiteY18" fmla="*/ 926619 h 1223912"/>
                <a:gd name="connsiteX19" fmla="*/ 17011 w 1024202"/>
                <a:gd name="connsiteY19" fmla="*/ 922534 h 1223912"/>
                <a:gd name="connsiteX20" fmla="*/ 51946 w 1024202"/>
                <a:gd name="connsiteY20" fmla="*/ 898993 h 1223912"/>
                <a:gd name="connsiteX21" fmla="*/ 84158 w 1024202"/>
                <a:gd name="connsiteY21" fmla="*/ 889175 h 1223912"/>
                <a:gd name="connsiteX22" fmla="*/ 142634 w 1024202"/>
                <a:gd name="connsiteY22" fmla="*/ 893834 h 1223912"/>
                <a:gd name="connsiteX23" fmla="*/ 155246 w 1024202"/>
                <a:gd name="connsiteY23" fmla="*/ 906768 h 1223912"/>
                <a:gd name="connsiteX24" fmla="*/ 158077 w 1024202"/>
                <a:gd name="connsiteY24" fmla="*/ 922176 h 1223912"/>
                <a:gd name="connsiteX25" fmla="*/ 152559 w 1024202"/>
                <a:gd name="connsiteY25" fmla="*/ 999749 h 1223912"/>
                <a:gd name="connsiteX26" fmla="*/ 159080 w 1024202"/>
                <a:gd name="connsiteY26" fmla="*/ 1060518 h 1223912"/>
                <a:gd name="connsiteX27" fmla="*/ 175276 w 1024202"/>
                <a:gd name="connsiteY27" fmla="*/ 1101580 h 1223912"/>
                <a:gd name="connsiteX28" fmla="*/ 182729 w 1024202"/>
                <a:gd name="connsiteY28" fmla="*/ 1113476 h 1223912"/>
                <a:gd name="connsiteX29" fmla="*/ 209924 w 1024202"/>
                <a:gd name="connsiteY29" fmla="*/ 1117811 h 1223912"/>
                <a:gd name="connsiteX30" fmla="*/ 226191 w 1024202"/>
                <a:gd name="connsiteY30" fmla="*/ 1096671 h 1223912"/>
                <a:gd name="connsiteX31" fmla="*/ 292980 w 1024202"/>
                <a:gd name="connsiteY31" fmla="*/ 1033108 h 1223912"/>
                <a:gd name="connsiteX32" fmla="*/ 314836 w 1024202"/>
                <a:gd name="connsiteY32" fmla="*/ 1029059 h 1223912"/>
                <a:gd name="connsiteX33" fmla="*/ 395241 w 1024202"/>
                <a:gd name="connsiteY33" fmla="*/ 1041456 h 1223912"/>
                <a:gd name="connsiteX34" fmla="*/ 490192 w 1024202"/>
                <a:gd name="connsiteY34" fmla="*/ 1030098 h 1223912"/>
                <a:gd name="connsiteX35" fmla="*/ 560456 w 1024202"/>
                <a:gd name="connsiteY35" fmla="*/ 991329 h 1223912"/>
                <a:gd name="connsiteX36" fmla="*/ 594782 w 1024202"/>
                <a:gd name="connsiteY36" fmla="*/ 975026 h 1223912"/>
                <a:gd name="connsiteX37" fmla="*/ 618824 w 1024202"/>
                <a:gd name="connsiteY37" fmla="*/ 979720 h 1223912"/>
                <a:gd name="connsiteX38" fmla="*/ 631114 w 1024202"/>
                <a:gd name="connsiteY38" fmla="*/ 989466 h 1223912"/>
                <a:gd name="connsiteX39" fmla="*/ 708473 w 1024202"/>
                <a:gd name="connsiteY39" fmla="*/ 1057437 h 1223912"/>
                <a:gd name="connsiteX40" fmla="*/ 740290 w 1024202"/>
                <a:gd name="connsiteY40" fmla="*/ 1085098 h 1223912"/>
                <a:gd name="connsiteX41" fmla="*/ 744160 w 1024202"/>
                <a:gd name="connsiteY41" fmla="*/ 1091297 h 1223912"/>
                <a:gd name="connsiteX42" fmla="*/ 738212 w 1024202"/>
                <a:gd name="connsiteY42" fmla="*/ 1093769 h 1223912"/>
                <a:gd name="connsiteX43" fmla="*/ 669381 w 1024202"/>
                <a:gd name="connsiteY43" fmla="*/ 1109248 h 1223912"/>
                <a:gd name="connsiteX44" fmla="*/ 503987 w 1024202"/>
                <a:gd name="connsiteY44" fmla="*/ 1150059 h 1223912"/>
                <a:gd name="connsiteX45" fmla="*/ 539459 w 1024202"/>
                <a:gd name="connsiteY45" fmla="*/ 1198932 h 1223912"/>
                <a:gd name="connsiteX46" fmla="*/ 609401 w 1024202"/>
                <a:gd name="connsiteY46" fmla="*/ 1215343 h 1223912"/>
                <a:gd name="connsiteX47" fmla="*/ 614632 w 1024202"/>
                <a:gd name="connsiteY47" fmla="*/ 1212655 h 1223912"/>
                <a:gd name="connsiteX48" fmla="*/ 706108 w 1024202"/>
                <a:gd name="connsiteY48" fmla="*/ 1170805 h 1223912"/>
                <a:gd name="connsiteX49" fmla="*/ 815929 w 1024202"/>
                <a:gd name="connsiteY49" fmla="*/ 1146368 h 1223912"/>
                <a:gd name="connsiteX50" fmla="*/ 844128 w 1024202"/>
                <a:gd name="connsiteY50" fmla="*/ 1155505 h 1223912"/>
                <a:gd name="connsiteX51" fmla="*/ 886802 w 1024202"/>
                <a:gd name="connsiteY51" fmla="*/ 1151564 h 1223912"/>
                <a:gd name="connsiteX52" fmla="*/ 890242 w 1024202"/>
                <a:gd name="connsiteY52" fmla="*/ 1148052 h 1223912"/>
                <a:gd name="connsiteX53" fmla="*/ 893073 w 1024202"/>
                <a:gd name="connsiteY53" fmla="*/ 1133004 h 1223912"/>
                <a:gd name="connsiteX54" fmla="*/ 872362 w 1024202"/>
                <a:gd name="connsiteY54" fmla="*/ 1088717 h 1223912"/>
                <a:gd name="connsiteX55" fmla="*/ 865590 w 1024202"/>
                <a:gd name="connsiteY55" fmla="*/ 1055753 h 1223912"/>
                <a:gd name="connsiteX56" fmla="*/ 869388 w 1024202"/>
                <a:gd name="connsiteY56" fmla="*/ 1047189 h 1223912"/>
                <a:gd name="connsiteX57" fmla="*/ 903571 w 1024202"/>
                <a:gd name="connsiteY57" fmla="*/ 1019349 h 1223912"/>
                <a:gd name="connsiteX58" fmla="*/ 995584 w 1024202"/>
                <a:gd name="connsiteY58" fmla="*/ 946075 h 1223912"/>
                <a:gd name="connsiteX59" fmla="*/ 1006907 w 1024202"/>
                <a:gd name="connsiteY59" fmla="*/ 925221 h 1223912"/>
                <a:gd name="connsiteX60" fmla="*/ 1009773 w 1024202"/>
                <a:gd name="connsiteY60" fmla="*/ 892042 h 1223912"/>
                <a:gd name="connsiteX61" fmla="*/ 1018014 w 1024202"/>
                <a:gd name="connsiteY61" fmla="*/ 781612 h 1223912"/>
                <a:gd name="connsiteX62" fmla="*/ 1019161 w 1024202"/>
                <a:gd name="connsiteY62" fmla="*/ 621663 h 1223912"/>
                <a:gd name="connsiteX63" fmla="*/ 1022206 w 1024202"/>
                <a:gd name="connsiteY63" fmla="*/ 475581 h 1223912"/>
                <a:gd name="connsiteX64" fmla="*/ 1023031 w 1024202"/>
                <a:gd name="connsiteY64" fmla="*/ 423627 h 122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24202" h="1223912">
                  <a:moveTo>
                    <a:pt x="1023031" y="423627"/>
                  </a:moveTo>
                  <a:cubicBezTo>
                    <a:pt x="1020809" y="410119"/>
                    <a:pt x="1014001" y="398474"/>
                    <a:pt x="1009343" y="385969"/>
                  </a:cubicBezTo>
                  <a:cubicBezTo>
                    <a:pt x="985301" y="321617"/>
                    <a:pt x="957532" y="258913"/>
                    <a:pt x="925463" y="198144"/>
                  </a:cubicBezTo>
                  <a:cubicBezTo>
                    <a:pt x="921164" y="190011"/>
                    <a:pt x="915180" y="184170"/>
                    <a:pt x="906832" y="180193"/>
                  </a:cubicBezTo>
                  <a:cubicBezTo>
                    <a:pt x="887985" y="171164"/>
                    <a:pt x="869424" y="161454"/>
                    <a:pt x="850649" y="152281"/>
                  </a:cubicBezTo>
                  <a:cubicBezTo>
                    <a:pt x="806362" y="130639"/>
                    <a:pt x="762613" y="107922"/>
                    <a:pt x="718326" y="86317"/>
                  </a:cubicBezTo>
                  <a:cubicBezTo>
                    <a:pt x="704281" y="79473"/>
                    <a:pt x="686723" y="76965"/>
                    <a:pt x="680991" y="55896"/>
                  </a:cubicBezTo>
                  <a:cubicBezTo>
                    <a:pt x="676619" y="39844"/>
                    <a:pt x="663720" y="26157"/>
                    <a:pt x="654977" y="11215"/>
                  </a:cubicBezTo>
                  <a:cubicBezTo>
                    <a:pt x="650319" y="3261"/>
                    <a:pt x="643619" y="-36"/>
                    <a:pt x="634733" y="0"/>
                  </a:cubicBezTo>
                  <a:cubicBezTo>
                    <a:pt x="613808" y="72"/>
                    <a:pt x="592883" y="108"/>
                    <a:pt x="571958" y="179"/>
                  </a:cubicBezTo>
                  <a:cubicBezTo>
                    <a:pt x="507606" y="-179"/>
                    <a:pt x="392947" y="28486"/>
                    <a:pt x="270191" y="114300"/>
                  </a:cubicBezTo>
                  <a:cubicBezTo>
                    <a:pt x="231494" y="141353"/>
                    <a:pt x="193227" y="168046"/>
                    <a:pt x="150911" y="189043"/>
                  </a:cubicBezTo>
                  <a:cubicBezTo>
                    <a:pt x="131849" y="198502"/>
                    <a:pt x="116513" y="213193"/>
                    <a:pt x="106015" y="232793"/>
                  </a:cubicBezTo>
                  <a:cubicBezTo>
                    <a:pt x="94728" y="253861"/>
                    <a:pt x="85448" y="275861"/>
                    <a:pt x="74305" y="296929"/>
                  </a:cubicBezTo>
                  <a:cubicBezTo>
                    <a:pt x="47790" y="347128"/>
                    <a:pt x="40122" y="400480"/>
                    <a:pt x="46285" y="456448"/>
                  </a:cubicBezTo>
                  <a:cubicBezTo>
                    <a:pt x="51696" y="505643"/>
                    <a:pt x="62588" y="554445"/>
                    <a:pt x="53380" y="604536"/>
                  </a:cubicBezTo>
                  <a:cubicBezTo>
                    <a:pt x="46500" y="642087"/>
                    <a:pt x="44100" y="680784"/>
                    <a:pt x="32634" y="717152"/>
                  </a:cubicBezTo>
                  <a:cubicBezTo>
                    <a:pt x="11529" y="784192"/>
                    <a:pt x="5904" y="853273"/>
                    <a:pt x="64" y="922498"/>
                  </a:cubicBezTo>
                  <a:cubicBezTo>
                    <a:pt x="-331" y="927120"/>
                    <a:pt x="1067" y="928661"/>
                    <a:pt x="5438" y="926619"/>
                  </a:cubicBezTo>
                  <a:cubicBezTo>
                    <a:pt x="10132" y="927622"/>
                    <a:pt x="13500" y="925078"/>
                    <a:pt x="17011" y="922534"/>
                  </a:cubicBezTo>
                  <a:cubicBezTo>
                    <a:pt x="28370" y="914293"/>
                    <a:pt x="40194" y="906697"/>
                    <a:pt x="51946" y="898993"/>
                  </a:cubicBezTo>
                  <a:cubicBezTo>
                    <a:pt x="61728" y="892579"/>
                    <a:pt x="72227" y="889605"/>
                    <a:pt x="84158" y="889175"/>
                  </a:cubicBezTo>
                  <a:cubicBezTo>
                    <a:pt x="103901" y="888459"/>
                    <a:pt x="122999" y="893869"/>
                    <a:pt x="142634" y="893834"/>
                  </a:cubicBezTo>
                  <a:cubicBezTo>
                    <a:pt x="150373" y="893834"/>
                    <a:pt x="155354" y="897954"/>
                    <a:pt x="155246" y="906768"/>
                  </a:cubicBezTo>
                  <a:cubicBezTo>
                    <a:pt x="155175" y="912000"/>
                    <a:pt x="156859" y="917088"/>
                    <a:pt x="158077" y="922176"/>
                  </a:cubicBezTo>
                  <a:cubicBezTo>
                    <a:pt x="164527" y="948619"/>
                    <a:pt x="167966" y="974560"/>
                    <a:pt x="152559" y="999749"/>
                  </a:cubicBezTo>
                  <a:cubicBezTo>
                    <a:pt x="139481" y="1021176"/>
                    <a:pt x="143852" y="1041635"/>
                    <a:pt x="159080" y="1060518"/>
                  </a:cubicBezTo>
                  <a:cubicBezTo>
                    <a:pt x="168755" y="1072521"/>
                    <a:pt x="175168" y="1085815"/>
                    <a:pt x="175276" y="1101580"/>
                  </a:cubicBezTo>
                  <a:cubicBezTo>
                    <a:pt x="174595" y="1107528"/>
                    <a:pt x="177175" y="1111648"/>
                    <a:pt x="182729" y="1113476"/>
                  </a:cubicBezTo>
                  <a:cubicBezTo>
                    <a:pt x="191543" y="1116378"/>
                    <a:pt x="200393" y="1119316"/>
                    <a:pt x="209924" y="1117811"/>
                  </a:cubicBezTo>
                  <a:cubicBezTo>
                    <a:pt x="219778" y="1114193"/>
                    <a:pt x="222680" y="1104769"/>
                    <a:pt x="226191" y="1096671"/>
                  </a:cubicBezTo>
                  <a:cubicBezTo>
                    <a:pt x="239556" y="1065893"/>
                    <a:pt x="265211" y="1048407"/>
                    <a:pt x="292980" y="1033108"/>
                  </a:cubicBezTo>
                  <a:cubicBezTo>
                    <a:pt x="299716" y="1029381"/>
                    <a:pt x="307204" y="1027840"/>
                    <a:pt x="314836" y="1029059"/>
                  </a:cubicBezTo>
                  <a:cubicBezTo>
                    <a:pt x="341638" y="1033287"/>
                    <a:pt x="368618" y="1036261"/>
                    <a:pt x="395241" y="1041456"/>
                  </a:cubicBezTo>
                  <a:cubicBezTo>
                    <a:pt x="428169" y="1047870"/>
                    <a:pt x="460130" y="1042459"/>
                    <a:pt x="490192" y="1030098"/>
                  </a:cubicBezTo>
                  <a:cubicBezTo>
                    <a:pt x="514808" y="1019958"/>
                    <a:pt x="538599" y="1007094"/>
                    <a:pt x="560456" y="991329"/>
                  </a:cubicBezTo>
                  <a:cubicBezTo>
                    <a:pt x="570847" y="983840"/>
                    <a:pt x="582169" y="978107"/>
                    <a:pt x="594782" y="975026"/>
                  </a:cubicBezTo>
                  <a:cubicBezTo>
                    <a:pt x="603668" y="972840"/>
                    <a:pt x="611586" y="974094"/>
                    <a:pt x="618824" y="979720"/>
                  </a:cubicBezTo>
                  <a:cubicBezTo>
                    <a:pt x="622945" y="982909"/>
                    <a:pt x="627173" y="986026"/>
                    <a:pt x="631114" y="989466"/>
                  </a:cubicBezTo>
                  <a:cubicBezTo>
                    <a:pt x="657020" y="1011967"/>
                    <a:pt x="682675" y="1034792"/>
                    <a:pt x="708473" y="1057437"/>
                  </a:cubicBezTo>
                  <a:cubicBezTo>
                    <a:pt x="719043" y="1066717"/>
                    <a:pt x="729720" y="1075818"/>
                    <a:pt x="740290" y="1085098"/>
                  </a:cubicBezTo>
                  <a:cubicBezTo>
                    <a:pt x="742118" y="1086710"/>
                    <a:pt x="745163" y="1088215"/>
                    <a:pt x="744160" y="1091297"/>
                  </a:cubicBezTo>
                  <a:cubicBezTo>
                    <a:pt x="743336" y="1093841"/>
                    <a:pt x="740398" y="1093303"/>
                    <a:pt x="738212" y="1093769"/>
                  </a:cubicBezTo>
                  <a:cubicBezTo>
                    <a:pt x="715209" y="1098642"/>
                    <a:pt x="692206" y="1103551"/>
                    <a:pt x="669381" y="1109248"/>
                  </a:cubicBezTo>
                  <a:cubicBezTo>
                    <a:pt x="633873" y="1118134"/>
                    <a:pt x="539387" y="1140707"/>
                    <a:pt x="503987" y="1150059"/>
                  </a:cubicBezTo>
                  <a:cubicBezTo>
                    <a:pt x="497430" y="1151779"/>
                    <a:pt x="537059" y="1195815"/>
                    <a:pt x="539459" y="1198932"/>
                  </a:cubicBezTo>
                  <a:cubicBezTo>
                    <a:pt x="560492" y="1226164"/>
                    <a:pt x="578407" y="1230320"/>
                    <a:pt x="609401" y="1215343"/>
                  </a:cubicBezTo>
                  <a:cubicBezTo>
                    <a:pt x="611156" y="1214483"/>
                    <a:pt x="613020" y="1213730"/>
                    <a:pt x="614632" y="1212655"/>
                  </a:cubicBezTo>
                  <a:cubicBezTo>
                    <a:pt x="642938" y="1193952"/>
                    <a:pt x="674147" y="1181877"/>
                    <a:pt x="706108" y="1170805"/>
                  </a:cubicBezTo>
                  <a:cubicBezTo>
                    <a:pt x="741903" y="1158408"/>
                    <a:pt x="776444" y="1142535"/>
                    <a:pt x="815929" y="1146368"/>
                  </a:cubicBezTo>
                  <a:cubicBezTo>
                    <a:pt x="826427" y="1147372"/>
                    <a:pt x="835851" y="1149056"/>
                    <a:pt x="844128" y="1155505"/>
                  </a:cubicBezTo>
                  <a:cubicBezTo>
                    <a:pt x="864623" y="1171414"/>
                    <a:pt x="864766" y="1170877"/>
                    <a:pt x="886802" y="1151564"/>
                  </a:cubicBezTo>
                  <a:cubicBezTo>
                    <a:pt x="888020" y="1150489"/>
                    <a:pt x="889095" y="1149235"/>
                    <a:pt x="890242" y="1148052"/>
                  </a:cubicBezTo>
                  <a:cubicBezTo>
                    <a:pt x="894470" y="1143645"/>
                    <a:pt x="896261" y="1138808"/>
                    <a:pt x="893073" y="1133004"/>
                  </a:cubicBezTo>
                  <a:cubicBezTo>
                    <a:pt x="886265" y="1118206"/>
                    <a:pt x="880317" y="1102906"/>
                    <a:pt x="872362" y="1088717"/>
                  </a:cubicBezTo>
                  <a:cubicBezTo>
                    <a:pt x="866379" y="1078075"/>
                    <a:pt x="865268" y="1067290"/>
                    <a:pt x="865590" y="1055753"/>
                  </a:cubicBezTo>
                  <a:cubicBezTo>
                    <a:pt x="865698" y="1052277"/>
                    <a:pt x="866594" y="1049446"/>
                    <a:pt x="869388" y="1047189"/>
                  </a:cubicBezTo>
                  <a:cubicBezTo>
                    <a:pt x="880818" y="1037945"/>
                    <a:pt x="892105" y="1028521"/>
                    <a:pt x="903571" y="1019349"/>
                  </a:cubicBezTo>
                  <a:cubicBezTo>
                    <a:pt x="934206" y="994876"/>
                    <a:pt x="964842" y="970404"/>
                    <a:pt x="995584" y="946075"/>
                  </a:cubicBezTo>
                  <a:cubicBezTo>
                    <a:pt x="1002428" y="940664"/>
                    <a:pt x="1006154" y="933856"/>
                    <a:pt x="1006907" y="925221"/>
                  </a:cubicBezTo>
                  <a:cubicBezTo>
                    <a:pt x="1007838" y="914149"/>
                    <a:pt x="1008913" y="903114"/>
                    <a:pt x="1009773" y="892042"/>
                  </a:cubicBezTo>
                  <a:cubicBezTo>
                    <a:pt x="1012640" y="855244"/>
                    <a:pt x="1016187" y="818446"/>
                    <a:pt x="1018014" y="781612"/>
                  </a:cubicBezTo>
                  <a:cubicBezTo>
                    <a:pt x="1020666" y="728331"/>
                    <a:pt x="1019018" y="674979"/>
                    <a:pt x="1019161" y="621663"/>
                  </a:cubicBezTo>
                  <a:cubicBezTo>
                    <a:pt x="1019304" y="572934"/>
                    <a:pt x="1020773" y="524275"/>
                    <a:pt x="1022206" y="475581"/>
                  </a:cubicBezTo>
                  <a:cubicBezTo>
                    <a:pt x="1022744" y="458239"/>
                    <a:pt x="1025861" y="441005"/>
                    <a:pt x="1023031" y="423627"/>
                  </a:cubicBezTo>
                  <a:close/>
                </a:path>
              </a:pathLst>
            </a:custGeom>
            <a:solidFill>
              <a:schemeClr val="accent6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1F79887-9CBF-407D-A16B-95305DF1B891}"/>
                </a:ext>
              </a:extLst>
            </p:cNvPr>
            <p:cNvSpPr/>
            <p:nvPr/>
          </p:nvSpPr>
          <p:spPr>
            <a:xfrm flipH="1">
              <a:off x="1798304" y="3393027"/>
              <a:ext cx="1381142" cy="455709"/>
            </a:xfrm>
            <a:custGeom>
              <a:avLst/>
              <a:gdLst>
                <a:gd name="connsiteX0" fmla="*/ 875292 w 880743"/>
                <a:gd name="connsiteY0" fmla="*/ 93166 h 290602"/>
                <a:gd name="connsiteX1" fmla="*/ 591871 w 880743"/>
                <a:gd name="connsiteY1" fmla="*/ 288371 h 290602"/>
                <a:gd name="connsiteX2" fmla="*/ 583594 w 880743"/>
                <a:gd name="connsiteY2" fmla="*/ 290557 h 290602"/>
                <a:gd name="connsiteX3" fmla="*/ 11485 w 880743"/>
                <a:gd name="connsiteY3" fmla="*/ 239319 h 290602"/>
                <a:gd name="connsiteX4" fmla="*/ 5967 w 880743"/>
                <a:gd name="connsiteY4" fmla="*/ 216101 h 290602"/>
                <a:gd name="connsiteX5" fmla="*/ 349978 w 880743"/>
                <a:gd name="connsiteY5" fmla="*/ 1905 h 290602"/>
                <a:gd name="connsiteX6" fmla="*/ 358327 w 880743"/>
                <a:gd name="connsiteY6" fmla="*/ 113 h 290602"/>
                <a:gd name="connsiteX7" fmla="*/ 869846 w 880743"/>
                <a:gd name="connsiteY7" fmla="*/ 70306 h 290602"/>
                <a:gd name="connsiteX8" fmla="*/ 875292 w 880743"/>
                <a:gd name="connsiteY8" fmla="*/ 93166 h 29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0743" h="290602">
                  <a:moveTo>
                    <a:pt x="875292" y="93166"/>
                  </a:moveTo>
                  <a:lnTo>
                    <a:pt x="591871" y="288371"/>
                  </a:lnTo>
                  <a:cubicBezTo>
                    <a:pt x="589471" y="290020"/>
                    <a:pt x="586533" y="290808"/>
                    <a:pt x="583594" y="290557"/>
                  </a:cubicBezTo>
                  <a:lnTo>
                    <a:pt x="11485" y="239319"/>
                  </a:lnTo>
                  <a:cubicBezTo>
                    <a:pt x="-554" y="238244"/>
                    <a:pt x="-4316" y="222479"/>
                    <a:pt x="5967" y="216101"/>
                  </a:cubicBezTo>
                  <a:lnTo>
                    <a:pt x="349978" y="1905"/>
                  </a:lnTo>
                  <a:cubicBezTo>
                    <a:pt x="352486" y="364"/>
                    <a:pt x="355424" y="-281"/>
                    <a:pt x="358327" y="113"/>
                  </a:cubicBezTo>
                  <a:lnTo>
                    <a:pt x="869846" y="70306"/>
                  </a:lnTo>
                  <a:cubicBezTo>
                    <a:pt x="881240" y="71882"/>
                    <a:pt x="884752" y="86644"/>
                    <a:pt x="875292" y="93166"/>
                  </a:cubicBezTo>
                  <a:close/>
                </a:path>
              </a:pathLst>
            </a:custGeom>
            <a:solidFill>
              <a:schemeClr val="bg1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08797D3-E895-4D4B-9090-3D92A350458F}"/>
                </a:ext>
              </a:extLst>
            </p:cNvPr>
            <p:cNvSpPr/>
            <p:nvPr/>
          </p:nvSpPr>
          <p:spPr>
            <a:xfrm flipH="1">
              <a:off x="2393226" y="3083366"/>
              <a:ext cx="271393" cy="386251"/>
            </a:xfrm>
            <a:custGeom>
              <a:avLst/>
              <a:gdLst>
                <a:gd name="connsiteX0" fmla="*/ 172489 w 173065"/>
                <a:gd name="connsiteY0" fmla="*/ 216356 h 246309"/>
                <a:gd name="connsiteX1" fmla="*/ 137948 w 173065"/>
                <a:gd name="connsiteY1" fmla="*/ 243337 h 246309"/>
                <a:gd name="connsiteX2" fmla="*/ 126375 w 173065"/>
                <a:gd name="connsiteY2" fmla="*/ 241868 h 246309"/>
                <a:gd name="connsiteX3" fmla="*/ 57795 w 173065"/>
                <a:gd name="connsiteY3" fmla="*/ 125275 h 246309"/>
                <a:gd name="connsiteX4" fmla="*/ 43463 w 173065"/>
                <a:gd name="connsiteY4" fmla="*/ 110942 h 246309"/>
                <a:gd name="connsiteX5" fmla="*/ 466 w 173065"/>
                <a:gd name="connsiteY5" fmla="*/ 107359 h 246309"/>
                <a:gd name="connsiteX6" fmla="*/ 0 w 173065"/>
                <a:gd name="connsiteY6" fmla="*/ 41646 h 246309"/>
                <a:gd name="connsiteX7" fmla="*/ 45612 w 173065"/>
                <a:gd name="connsiteY7" fmla="*/ 9577 h 246309"/>
                <a:gd name="connsiteX8" fmla="*/ 96528 w 173065"/>
                <a:gd name="connsiteY8" fmla="*/ 835 h 246309"/>
                <a:gd name="connsiteX9" fmla="*/ 143251 w 173065"/>
                <a:gd name="connsiteY9" fmla="*/ 5528 h 246309"/>
                <a:gd name="connsiteX10" fmla="*/ 152890 w 173065"/>
                <a:gd name="connsiteY10" fmla="*/ 14379 h 246309"/>
                <a:gd name="connsiteX11" fmla="*/ 161561 w 173065"/>
                <a:gd name="connsiteY11" fmla="*/ 62499 h 246309"/>
                <a:gd name="connsiteX12" fmla="*/ 151385 w 173065"/>
                <a:gd name="connsiteY12" fmla="*/ 113988 h 246309"/>
                <a:gd name="connsiteX13" fmla="*/ 158945 w 173065"/>
                <a:gd name="connsiteY13" fmla="*/ 175903 h 246309"/>
                <a:gd name="connsiteX14" fmla="*/ 172489 w 173065"/>
                <a:gd name="connsiteY14" fmla="*/ 21635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065" h="246309">
                  <a:moveTo>
                    <a:pt x="172489" y="216356"/>
                  </a:moveTo>
                  <a:cubicBezTo>
                    <a:pt x="160271" y="224454"/>
                    <a:pt x="148805" y="233555"/>
                    <a:pt x="137948" y="243337"/>
                  </a:cubicBezTo>
                  <a:cubicBezTo>
                    <a:pt x="132753" y="248031"/>
                    <a:pt x="129600" y="246884"/>
                    <a:pt x="126375" y="241868"/>
                  </a:cubicBezTo>
                  <a:cubicBezTo>
                    <a:pt x="100792" y="196936"/>
                    <a:pt x="83916" y="165835"/>
                    <a:pt x="57795" y="125275"/>
                  </a:cubicBezTo>
                  <a:cubicBezTo>
                    <a:pt x="53782" y="115708"/>
                    <a:pt x="48121" y="110799"/>
                    <a:pt x="43463" y="110942"/>
                  </a:cubicBezTo>
                  <a:cubicBezTo>
                    <a:pt x="29130" y="107359"/>
                    <a:pt x="12792" y="108506"/>
                    <a:pt x="466" y="107359"/>
                  </a:cubicBezTo>
                  <a:cubicBezTo>
                    <a:pt x="394" y="83854"/>
                    <a:pt x="36" y="65151"/>
                    <a:pt x="0" y="41646"/>
                  </a:cubicBezTo>
                  <a:cubicBezTo>
                    <a:pt x="14189" y="29499"/>
                    <a:pt x="30492" y="20398"/>
                    <a:pt x="45612" y="9577"/>
                  </a:cubicBezTo>
                  <a:cubicBezTo>
                    <a:pt x="61306" y="-1638"/>
                    <a:pt x="78899" y="-527"/>
                    <a:pt x="96528" y="835"/>
                  </a:cubicBezTo>
                  <a:cubicBezTo>
                    <a:pt x="112114" y="2053"/>
                    <a:pt x="127629" y="4418"/>
                    <a:pt x="143251" y="5528"/>
                  </a:cubicBezTo>
                  <a:cubicBezTo>
                    <a:pt x="149557" y="5958"/>
                    <a:pt x="151958" y="9183"/>
                    <a:pt x="152890" y="14379"/>
                  </a:cubicBezTo>
                  <a:cubicBezTo>
                    <a:pt x="155792" y="30431"/>
                    <a:pt x="157512" y="46770"/>
                    <a:pt x="161561" y="62499"/>
                  </a:cubicBezTo>
                  <a:cubicBezTo>
                    <a:pt x="166469" y="81669"/>
                    <a:pt x="160163" y="98509"/>
                    <a:pt x="151385" y="113988"/>
                  </a:cubicBezTo>
                  <a:cubicBezTo>
                    <a:pt x="138199" y="137278"/>
                    <a:pt x="142893" y="156698"/>
                    <a:pt x="158945" y="175903"/>
                  </a:cubicBezTo>
                  <a:cubicBezTo>
                    <a:pt x="168512" y="187477"/>
                    <a:pt x="175105" y="200519"/>
                    <a:pt x="172489" y="216356"/>
                  </a:cubicBezTo>
                  <a:close/>
                </a:path>
              </a:pathLst>
            </a:custGeom>
            <a:solidFill>
              <a:srgbClr val="FEB78B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CF001C4-78AD-4DF3-9E9F-1A9C9D631890}"/>
                </a:ext>
              </a:extLst>
            </p:cNvPr>
            <p:cNvSpPr/>
            <p:nvPr/>
          </p:nvSpPr>
          <p:spPr>
            <a:xfrm flipH="1">
              <a:off x="1492424" y="3216012"/>
              <a:ext cx="866438" cy="397258"/>
            </a:xfrm>
            <a:custGeom>
              <a:avLst/>
              <a:gdLst>
                <a:gd name="connsiteX0" fmla="*/ 269817 w 552520"/>
                <a:gd name="connsiteY0" fmla="*/ 200026 h 253328"/>
                <a:gd name="connsiteX1" fmla="*/ 204067 w 552520"/>
                <a:gd name="connsiteY1" fmla="*/ 206476 h 253328"/>
                <a:gd name="connsiteX2" fmla="*/ 174794 w 552520"/>
                <a:gd name="connsiteY2" fmla="*/ 193577 h 253328"/>
                <a:gd name="connsiteX3" fmla="*/ 160605 w 552520"/>
                <a:gd name="connsiteY3" fmla="*/ 194114 h 253328"/>
                <a:gd name="connsiteX4" fmla="*/ 133696 w 552520"/>
                <a:gd name="connsiteY4" fmla="*/ 217834 h 253328"/>
                <a:gd name="connsiteX5" fmla="*/ 66119 w 552520"/>
                <a:gd name="connsiteY5" fmla="*/ 251945 h 253328"/>
                <a:gd name="connsiteX6" fmla="*/ 31686 w 552520"/>
                <a:gd name="connsiteY6" fmla="*/ 249294 h 253328"/>
                <a:gd name="connsiteX7" fmla="*/ 5565 w 552520"/>
                <a:gd name="connsiteY7" fmla="*/ 218730 h 253328"/>
                <a:gd name="connsiteX8" fmla="*/ 7500 w 552520"/>
                <a:gd name="connsiteY8" fmla="*/ 158140 h 253328"/>
                <a:gd name="connsiteX9" fmla="*/ 23839 w 552520"/>
                <a:gd name="connsiteY9" fmla="*/ 122453 h 253328"/>
                <a:gd name="connsiteX10" fmla="*/ 97650 w 552520"/>
                <a:gd name="connsiteY10" fmla="*/ 57635 h 253328"/>
                <a:gd name="connsiteX11" fmla="*/ 144947 w 552520"/>
                <a:gd name="connsiteY11" fmla="*/ 60251 h 253328"/>
                <a:gd name="connsiteX12" fmla="*/ 208761 w 552520"/>
                <a:gd name="connsiteY12" fmla="*/ 69889 h 253328"/>
                <a:gd name="connsiteX13" fmla="*/ 293537 w 552520"/>
                <a:gd name="connsiteY13" fmla="*/ 54804 h 253328"/>
                <a:gd name="connsiteX14" fmla="*/ 393325 w 552520"/>
                <a:gd name="connsiteY14" fmla="*/ 1524 h 253328"/>
                <a:gd name="connsiteX15" fmla="*/ 422384 w 552520"/>
                <a:gd name="connsiteY15" fmla="*/ 7866 h 253328"/>
                <a:gd name="connsiteX16" fmla="*/ 547720 w 552520"/>
                <a:gd name="connsiteY16" fmla="*/ 117365 h 253328"/>
                <a:gd name="connsiteX17" fmla="*/ 552449 w 552520"/>
                <a:gd name="connsiteY17" fmla="*/ 123062 h 253328"/>
                <a:gd name="connsiteX18" fmla="*/ 545176 w 552520"/>
                <a:gd name="connsiteY18" fmla="*/ 126896 h 253328"/>
                <a:gd name="connsiteX19" fmla="*/ 381788 w 552520"/>
                <a:gd name="connsiteY19" fmla="*/ 163192 h 253328"/>
                <a:gd name="connsiteX20" fmla="*/ 269817 w 552520"/>
                <a:gd name="connsiteY20" fmla="*/ 200026 h 25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520" h="253328">
                  <a:moveTo>
                    <a:pt x="269817" y="200026"/>
                  </a:moveTo>
                  <a:cubicBezTo>
                    <a:pt x="248497" y="207157"/>
                    <a:pt x="226856" y="213355"/>
                    <a:pt x="204067" y="206476"/>
                  </a:cubicBezTo>
                  <a:cubicBezTo>
                    <a:pt x="193784" y="203359"/>
                    <a:pt x="183930" y="199202"/>
                    <a:pt x="174794" y="193577"/>
                  </a:cubicBezTo>
                  <a:cubicBezTo>
                    <a:pt x="169598" y="190388"/>
                    <a:pt x="165836" y="191033"/>
                    <a:pt x="160605" y="194114"/>
                  </a:cubicBezTo>
                  <a:cubicBezTo>
                    <a:pt x="149963" y="200313"/>
                    <a:pt x="140862" y="208017"/>
                    <a:pt x="133696" y="217834"/>
                  </a:cubicBezTo>
                  <a:cubicBezTo>
                    <a:pt x="116927" y="240838"/>
                    <a:pt x="92562" y="248075"/>
                    <a:pt x="66119" y="251945"/>
                  </a:cubicBezTo>
                  <a:cubicBezTo>
                    <a:pt x="54259" y="253665"/>
                    <a:pt x="41683" y="254704"/>
                    <a:pt x="31686" y="249294"/>
                  </a:cubicBezTo>
                  <a:cubicBezTo>
                    <a:pt x="19862" y="242880"/>
                    <a:pt x="11226" y="231952"/>
                    <a:pt x="5565" y="218730"/>
                  </a:cubicBezTo>
                  <a:cubicBezTo>
                    <a:pt x="-3321" y="197948"/>
                    <a:pt x="-741" y="178062"/>
                    <a:pt x="7500" y="158140"/>
                  </a:cubicBezTo>
                  <a:cubicBezTo>
                    <a:pt x="9184" y="154091"/>
                    <a:pt x="20112" y="130694"/>
                    <a:pt x="23839" y="122453"/>
                  </a:cubicBezTo>
                  <a:cubicBezTo>
                    <a:pt x="38709" y="89632"/>
                    <a:pt x="66585" y="71287"/>
                    <a:pt x="97650" y="57635"/>
                  </a:cubicBezTo>
                  <a:cubicBezTo>
                    <a:pt x="112735" y="51006"/>
                    <a:pt x="129181" y="58280"/>
                    <a:pt x="144947" y="60251"/>
                  </a:cubicBezTo>
                  <a:cubicBezTo>
                    <a:pt x="166302" y="62938"/>
                    <a:pt x="187478" y="68564"/>
                    <a:pt x="208761" y="69889"/>
                  </a:cubicBezTo>
                  <a:cubicBezTo>
                    <a:pt x="237677" y="71681"/>
                    <a:pt x="266807" y="68205"/>
                    <a:pt x="293537" y="54804"/>
                  </a:cubicBezTo>
                  <a:cubicBezTo>
                    <a:pt x="318618" y="42228"/>
                    <a:pt x="383902" y="4355"/>
                    <a:pt x="393325" y="1524"/>
                  </a:cubicBezTo>
                  <a:cubicBezTo>
                    <a:pt x="404504" y="-1844"/>
                    <a:pt x="413820" y="413"/>
                    <a:pt x="422384" y="7866"/>
                  </a:cubicBezTo>
                  <a:cubicBezTo>
                    <a:pt x="446462" y="28935"/>
                    <a:pt x="530091" y="101850"/>
                    <a:pt x="547720" y="117365"/>
                  </a:cubicBezTo>
                  <a:cubicBezTo>
                    <a:pt x="549619" y="119013"/>
                    <a:pt x="553059" y="120160"/>
                    <a:pt x="552449" y="123062"/>
                  </a:cubicBezTo>
                  <a:cubicBezTo>
                    <a:pt x="551733" y="126502"/>
                    <a:pt x="547863" y="126394"/>
                    <a:pt x="545176" y="126896"/>
                  </a:cubicBezTo>
                  <a:cubicBezTo>
                    <a:pt x="490355" y="137394"/>
                    <a:pt x="436430" y="151834"/>
                    <a:pt x="381788" y="163192"/>
                  </a:cubicBezTo>
                  <a:cubicBezTo>
                    <a:pt x="371576" y="165342"/>
                    <a:pt x="295042" y="191606"/>
                    <a:pt x="269817" y="200026"/>
                  </a:cubicBezTo>
                  <a:close/>
                </a:path>
              </a:pathLst>
            </a:custGeom>
            <a:solidFill>
              <a:srgbClr val="FEB78B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0D40927-2BA9-44CF-84B3-5CBBC2524B2F}"/>
                </a:ext>
              </a:extLst>
            </p:cNvPr>
            <p:cNvSpPr/>
            <p:nvPr/>
          </p:nvSpPr>
          <p:spPr>
            <a:xfrm flipH="1">
              <a:off x="1699587" y="1303233"/>
              <a:ext cx="718369" cy="1064761"/>
            </a:xfrm>
            <a:custGeom>
              <a:avLst/>
              <a:gdLst>
                <a:gd name="connsiteX0" fmla="*/ 209934 w 458098"/>
                <a:gd name="connsiteY0" fmla="*/ 379588 h 678989"/>
                <a:gd name="connsiteX1" fmla="*/ 194742 w 458098"/>
                <a:gd name="connsiteY1" fmla="*/ 386324 h 678989"/>
                <a:gd name="connsiteX2" fmla="*/ 126915 w 458098"/>
                <a:gd name="connsiteY2" fmla="*/ 353396 h 678989"/>
                <a:gd name="connsiteX3" fmla="*/ 95097 w 458098"/>
                <a:gd name="connsiteY3" fmla="*/ 310112 h 678989"/>
                <a:gd name="connsiteX4" fmla="*/ 41100 w 458098"/>
                <a:gd name="connsiteY4" fmla="*/ 215412 h 678989"/>
                <a:gd name="connsiteX5" fmla="*/ 10966 w 458098"/>
                <a:gd name="connsiteY5" fmla="*/ 130206 h 678989"/>
                <a:gd name="connsiteX6" fmla="*/ 253 w 458098"/>
                <a:gd name="connsiteY6" fmla="*/ 57900 h 678989"/>
                <a:gd name="connsiteX7" fmla="*/ 9247 w 458098"/>
                <a:gd name="connsiteY7" fmla="*/ 59871 h 678989"/>
                <a:gd name="connsiteX8" fmla="*/ 39308 w 458098"/>
                <a:gd name="connsiteY8" fmla="*/ 76460 h 678989"/>
                <a:gd name="connsiteX9" fmla="*/ 52960 w 458098"/>
                <a:gd name="connsiteY9" fmla="*/ 76496 h 678989"/>
                <a:gd name="connsiteX10" fmla="*/ 115126 w 458098"/>
                <a:gd name="connsiteY10" fmla="*/ 43281 h 678989"/>
                <a:gd name="connsiteX11" fmla="*/ 152569 w 458098"/>
                <a:gd name="connsiteY11" fmla="*/ 16838 h 678989"/>
                <a:gd name="connsiteX12" fmla="*/ 163784 w 458098"/>
                <a:gd name="connsiteY12" fmla="*/ 7343 h 678989"/>
                <a:gd name="connsiteX13" fmla="*/ 197645 w 458098"/>
                <a:gd name="connsiteY13" fmla="*/ 4046 h 678989"/>
                <a:gd name="connsiteX14" fmla="*/ 199400 w 458098"/>
                <a:gd name="connsiteY14" fmla="*/ 4870 h 678989"/>
                <a:gd name="connsiteX15" fmla="*/ 275755 w 458098"/>
                <a:gd name="connsiteY15" fmla="*/ 86564 h 678989"/>
                <a:gd name="connsiteX16" fmla="*/ 304814 w 458098"/>
                <a:gd name="connsiteY16" fmla="*/ 163708 h 678989"/>
                <a:gd name="connsiteX17" fmla="*/ 309257 w 458098"/>
                <a:gd name="connsiteY17" fmla="*/ 172666 h 678989"/>
                <a:gd name="connsiteX18" fmla="*/ 312446 w 458098"/>
                <a:gd name="connsiteY18" fmla="*/ 154571 h 678989"/>
                <a:gd name="connsiteX19" fmla="*/ 319899 w 458098"/>
                <a:gd name="connsiteY19" fmla="*/ 79112 h 678989"/>
                <a:gd name="connsiteX20" fmla="*/ 357879 w 458098"/>
                <a:gd name="connsiteY20" fmla="*/ 45538 h 678989"/>
                <a:gd name="connsiteX21" fmla="*/ 367948 w 458098"/>
                <a:gd name="connsiteY21" fmla="*/ 47437 h 678989"/>
                <a:gd name="connsiteX22" fmla="*/ 389052 w 458098"/>
                <a:gd name="connsiteY22" fmla="*/ 66607 h 678989"/>
                <a:gd name="connsiteX23" fmla="*/ 392886 w 458098"/>
                <a:gd name="connsiteY23" fmla="*/ 81656 h 678989"/>
                <a:gd name="connsiteX24" fmla="*/ 375795 w 458098"/>
                <a:gd name="connsiteY24" fmla="*/ 148767 h 678989"/>
                <a:gd name="connsiteX25" fmla="*/ 386007 w 458098"/>
                <a:gd name="connsiteY25" fmla="*/ 228311 h 678989"/>
                <a:gd name="connsiteX26" fmla="*/ 409225 w 458098"/>
                <a:gd name="connsiteY26" fmla="*/ 250383 h 678989"/>
                <a:gd name="connsiteX27" fmla="*/ 445091 w 458098"/>
                <a:gd name="connsiteY27" fmla="*/ 280373 h 678989"/>
                <a:gd name="connsiteX28" fmla="*/ 445450 w 458098"/>
                <a:gd name="connsiteY28" fmla="*/ 307282 h 678989"/>
                <a:gd name="connsiteX29" fmla="*/ 377121 w 458098"/>
                <a:gd name="connsiteY29" fmla="*/ 404132 h 678989"/>
                <a:gd name="connsiteX30" fmla="*/ 307537 w 458098"/>
                <a:gd name="connsiteY30" fmla="*/ 562862 h 678989"/>
                <a:gd name="connsiteX31" fmla="*/ 267837 w 458098"/>
                <a:gd name="connsiteY31" fmla="*/ 667237 h 678989"/>
                <a:gd name="connsiteX32" fmla="*/ 261280 w 458098"/>
                <a:gd name="connsiteY32" fmla="*/ 678990 h 678989"/>
                <a:gd name="connsiteX33" fmla="*/ 240605 w 458098"/>
                <a:gd name="connsiteY33" fmla="*/ 623846 h 678989"/>
                <a:gd name="connsiteX34" fmla="*/ 237381 w 458098"/>
                <a:gd name="connsiteY34" fmla="*/ 583250 h 678989"/>
                <a:gd name="connsiteX35" fmla="*/ 233798 w 458098"/>
                <a:gd name="connsiteY35" fmla="*/ 482924 h 678989"/>
                <a:gd name="connsiteX36" fmla="*/ 268482 w 458098"/>
                <a:gd name="connsiteY36" fmla="*/ 446556 h 678989"/>
                <a:gd name="connsiteX37" fmla="*/ 278980 w 458098"/>
                <a:gd name="connsiteY37" fmla="*/ 421438 h 678989"/>
                <a:gd name="connsiteX38" fmla="*/ 281058 w 458098"/>
                <a:gd name="connsiteY38" fmla="*/ 381308 h 678989"/>
                <a:gd name="connsiteX39" fmla="*/ 273928 w 458098"/>
                <a:gd name="connsiteY39" fmla="*/ 346946 h 678989"/>
                <a:gd name="connsiteX40" fmla="*/ 264576 w 458098"/>
                <a:gd name="connsiteY40" fmla="*/ 343614 h 678989"/>
                <a:gd name="connsiteX41" fmla="*/ 235732 w 458098"/>
                <a:gd name="connsiteY41" fmla="*/ 363966 h 678989"/>
                <a:gd name="connsiteX42" fmla="*/ 209934 w 458098"/>
                <a:gd name="connsiteY42" fmla="*/ 379588 h 67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8098" h="678989">
                  <a:moveTo>
                    <a:pt x="209934" y="379588"/>
                  </a:moveTo>
                  <a:cubicBezTo>
                    <a:pt x="204882" y="381845"/>
                    <a:pt x="199794" y="384067"/>
                    <a:pt x="194742" y="386324"/>
                  </a:cubicBezTo>
                  <a:cubicBezTo>
                    <a:pt x="166436" y="398829"/>
                    <a:pt x="135335" y="383279"/>
                    <a:pt x="126915" y="353396"/>
                  </a:cubicBezTo>
                  <a:cubicBezTo>
                    <a:pt x="121898" y="335588"/>
                    <a:pt x="104449" y="324695"/>
                    <a:pt x="95097" y="310112"/>
                  </a:cubicBezTo>
                  <a:cubicBezTo>
                    <a:pt x="75426" y="279477"/>
                    <a:pt x="55253" y="248985"/>
                    <a:pt x="41100" y="215412"/>
                  </a:cubicBezTo>
                  <a:cubicBezTo>
                    <a:pt x="29419" y="187679"/>
                    <a:pt x="19817" y="159086"/>
                    <a:pt x="10966" y="130206"/>
                  </a:cubicBezTo>
                  <a:cubicBezTo>
                    <a:pt x="3621" y="106307"/>
                    <a:pt x="-1180" y="82766"/>
                    <a:pt x="253" y="57900"/>
                  </a:cubicBezTo>
                  <a:cubicBezTo>
                    <a:pt x="3836" y="55929"/>
                    <a:pt x="6631" y="58151"/>
                    <a:pt x="9247" y="59871"/>
                  </a:cubicBezTo>
                  <a:cubicBezTo>
                    <a:pt x="18813" y="66248"/>
                    <a:pt x="29527" y="70476"/>
                    <a:pt x="39308" y="76460"/>
                  </a:cubicBezTo>
                  <a:cubicBezTo>
                    <a:pt x="43931" y="79291"/>
                    <a:pt x="48553" y="80007"/>
                    <a:pt x="52960" y="76496"/>
                  </a:cubicBezTo>
                  <a:cubicBezTo>
                    <a:pt x="71628" y="61590"/>
                    <a:pt x="94309" y="54174"/>
                    <a:pt x="115126" y="43281"/>
                  </a:cubicBezTo>
                  <a:cubicBezTo>
                    <a:pt x="128849" y="36115"/>
                    <a:pt x="141964" y="28340"/>
                    <a:pt x="152569" y="16838"/>
                  </a:cubicBezTo>
                  <a:cubicBezTo>
                    <a:pt x="155902" y="13219"/>
                    <a:pt x="159879" y="10317"/>
                    <a:pt x="163784" y="7343"/>
                  </a:cubicBezTo>
                  <a:cubicBezTo>
                    <a:pt x="174426" y="-827"/>
                    <a:pt x="185605" y="-2547"/>
                    <a:pt x="197645" y="4046"/>
                  </a:cubicBezTo>
                  <a:cubicBezTo>
                    <a:pt x="198218" y="4369"/>
                    <a:pt x="198827" y="4620"/>
                    <a:pt x="199400" y="4870"/>
                  </a:cubicBezTo>
                  <a:cubicBezTo>
                    <a:pt x="250244" y="28877"/>
                    <a:pt x="254974" y="33929"/>
                    <a:pt x="275755" y="86564"/>
                  </a:cubicBezTo>
                  <a:cubicBezTo>
                    <a:pt x="285860" y="112112"/>
                    <a:pt x="294352" y="138268"/>
                    <a:pt x="304814" y="163708"/>
                  </a:cubicBezTo>
                  <a:cubicBezTo>
                    <a:pt x="306032" y="166646"/>
                    <a:pt x="306462" y="169978"/>
                    <a:pt x="309257" y="172666"/>
                  </a:cubicBezTo>
                  <a:cubicBezTo>
                    <a:pt x="315313" y="167255"/>
                    <a:pt x="314202" y="160842"/>
                    <a:pt x="312446" y="154571"/>
                  </a:cubicBezTo>
                  <a:cubicBezTo>
                    <a:pt x="304993" y="128379"/>
                    <a:pt x="309221" y="103763"/>
                    <a:pt x="319899" y="79112"/>
                  </a:cubicBezTo>
                  <a:cubicBezTo>
                    <a:pt x="327567" y="61447"/>
                    <a:pt x="342651" y="53815"/>
                    <a:pt x="357879" y="45538"/>
                  </a:cubicBezTo>
                  <a:cubicBezTo>
                    <a:pt x="361713" y="43460"/>
                    <a:pt x="364687" y="46183"/>
                    <a:pt x="367948" y="47437"/>
                  </a:cubicBezTo>
                  <a:cubicBezTo>
                    <a:pt x="378267" y="48548"/>
                    <a:pt x="387010" y="56323"/>
                    <a:pt x="389052" y="66607"/>
                  </a:cubicBezTo>
                  <a:cubicBezTo>
                    <a:pt x="390055" y="71695"/>
                    <a:pt x="391954" y="76460"/>
                    <a:pt x="392886" y="81656"/>
                  </a:cubicBezTo>
                  <a:cubicBezTo>
                    <a:pt x="397365" y="106773"/>
                    <a:pt x="387368" y="127841"/>
                    <a:pt x="375795" y="148767"/>
                  </a:cubicBezTo>
                  <a:cubicBezTo>
                    <a:pt x="362645" y="172558"/>
                    <a:pt x="367267" y="208891"/>
                    <a:pt x="386007" y="228311"/>
                  </a:cubicBezTo>
                  <a:cubicBezTo>
                    <a:pt x="393423" y="235979"/>
                    <a:pt x="401450" y="243037"/>
                    <a:pt x="409225" y="250383"/>
                  </a:cubicBezTo>
                  <a:cubicBezTo>
                    <a:pt x="419186" y="262744"/>
                    <a:pt x="433124" y="270376"/>
                    <a:pt x="445091" y="280373"/>
                  </a:cubicBezTo>
                  <a:cubicBezTo>
                    <a:pt x="461609" y="294204"/>
                    <a:pt x="463114" y="295673"/>
                    <a:pt x="445450" y="307282"/>
                  </a:cubicBezTo>
                  <a:cubicBezTo>
                    <a:pt x="409547" y="330858"/>
                    <a:pt x="394068" y="367549"/>
                    <a:pt x="377121" y="404132"/>
                  </a:cubicBezTo>
                  <a:cubicBezTo>
                    <a:pt x="352827" y="456588"/>
                    <a:pt x="328498" y="508973"/>
                    <a:pt x="307537" y="562862"/>
                  </a:cubicBezTo>
                  <a:cubicBezTo>
                    <a:pt x="294029" y="597546"/>
                    <a:pt x="281130" y="632481"/>
                    <a:pt x="267837" y="667237"/>
                  </a:cubicBezTo>
                  <a:cubicBezTo>
                    <a:pt x="266368" y="671071"/>
                    <a:pt x="265830" y="675478"/>
                    <a:pt x="261280" y="678990"/>
                  </a:cubicBezTo>
                  <a:cubicBezTo>
                    <a:pt x="254221" y="660322"/>
                    <a:pt x="247019" y="642227"/>
                    <a:pt x="240605" y="623846"/>
                  </a:cubicBezTo>
                  <a:cubicBezTo>
                    <a:pt x="237452" y="614745"/>
                    <a:pt x="235517" y="592100"/>
                    <a:pt x="237381" y="583250"/>
                  </a:cubicBezTo>
                  <a:cubicBezTo>
                    <a:pt x="241179" y="565048"/>
                    <a:pt x="227886" y="500660"/>
                    <a:pt x="233798" y="482924"/>
                  </a:cubicBezTo>
                  <a:cubicBezTo>
                    <a:pt x="242039" y="469380"/>
                    <a:pt x="257231" y="457377"/>
                    <a:pt x="268482" y="446556"/>
                  </a:cubicBezTo>
                  <a:cubicBezTo>
                    <a:pt x="275827" y="439461"/>
                    <a:pt x="279553" y="431793"/>
                    <a:pt x="278980" y="421438"/>
                  </a:cubicBezTo>
                  <a:cubicBezTo>
                    <a:pt x="278228" y="408038"/>
                    <a:pt x="280987" y="394780"/>
                    <a:pt x="281058" y="381308"/>
                  </a:cubicBezTo>
                  <a:cubicBezTo>
                    <a:pt x="281130" y="369161"/>
                    <a:pt x="277368" y="358197"/>
                    <a:pt x="273928" y="346946"/>
                  </a:cubicBezTo>
                  <a:cubicBezTo>
                    <a:pt x="272208" y="341321"/>
                    <a:pt x="269413" y="340640"/>
                    <a:pt x="264576" y="343614"/>
                  </a:cubicBezTo>
                  <a:cubicBezTo>
                    <a:pt x="254508" y="349777"/>
                    <a:pt x="244905" y="356549"/>
                    <a:pt x="235732" y="363966"/>
                  </a:cubicBezTo>
                  <a:cubicBezTo>
                    <a:pt x="227778" y="370344"/>
                    <a:pt x="220003" y="376901"/>
                    <a:pt x="209934" y="379588"/>
                  </a:cubicBezTo>
                  <a:close/>
                </a:path>
              </a:pathLst>
            </a:custGeom>
            <a:solidFill>
              <a:srgbClr val="FEB78B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720FAB6-7EA2-4B46-B191-91004F5CD94A}"/>
                </a:ext>
              </a:extLst>
            </p:cNvPr>
            <p:cNvSpPr/>
            <p:nvPr/>
          </p:nvSpPr>
          <p:spPr>
            <a:xfrm flipH="1">
              <a:off x="1838158" y="983555"/>
              <a:ext cx="638279" cy="602360"/>
            </a:xfrm>
            <a:custGeom>
              <a:avLst/>
              <a:gdLst>
                <a:gd name="connsiteX0" fmla="*/ 405133 w 407025"/>
                <a:gd name="connsiteY0" fmla="*/ 251293 h 384120"/>
                <a:gd name="connsiteX1" fmla="*/ 351852 w 407025"/>
                <a:gd name="connsiteY1" fmla="*/ 308802 h 384120"/>
                <a:gd name="connsiteX2" fmla="*/ 352712 w 407025"/>
                <a:gd name="connsiteY2" fmla="*/ 354307 h 384120"/>
                <a:gd name="connsiteX3" fmla="*/ 351816 w 407025"/>
                <a:gd name="connsiteY3" fmla="*/ 377991 h 384120"/>
                <a:gd name="connsiteX4" fmla="*/ 346048 w 407025"/>
                <a:gd name="connsiteY4" fmla="*/ 384118 h 384120"/>
                <a:gd name="connsiteX5" fmla="*/ 341390 w 407025"/>
                <a:gd name="connsiteY5" fmla="*/ 377489 h 384120"/>
                <a:gd name="connsiteX6" fmla="*/ 315735 w 407025"/>
                <a:gd name="connsiteY6" fmla="*/ 308623 h 384120"/>
                <a:gd name="connsiteX7" fmla="*/ 295347 w 407025"/>
                <a:gd name="connsiteY7" fmla="*/ 258746 h 384120"/>
                <a:gd name="connsiteX8" fmla="*/ 271090 w 407025"/>
                <a:gd name="connsiteY8" fmla="*/ 231407 h 384120"/>
                <a:gd name="connsiteX9" fmla="*/ 229490 w 407025"/>
                <a:gd name="connsiteY9" fmla="*/ 209551 h 384120"/>
                <a:gd name="connsiteX10" fmla="*/ 207347 w 407025"/>
                <a:gd name="connsiteY10" fmla="*/ 211414 h 384120"/>
                <a:gd name="connsiteX11" fmla="*/ 197959 w 407025"/>
                <a:gd name="connsiteY11" fmla="*/ 218473 h 384120"/>
                <a:gd name="connsiteX12" fmla="*/ 124650 w 407025"/>
                <a:gd name="connsiteY12" fmla="*/ 264551 h 384120"/>
                <a:gd name="connsiteX13" fmla="*/ 91900 w 407025"/>
                <a:gd name="connsiteY13" fmla="*/ 284007 h 384120"/>
                <a:gd name="connsiteX14" fmla="*/ 75132 w 407025"/>
                <a:gd name="connsiteY14" fmla="*/ 284365 h 384120"/>
                <a:gd name="connsiteX15" fmla="*/ 37474 w 407025"/>
                <a:gd name="connsiteY15" fmla="*/ 261756 h 384120"/>
                <a:gd name="connsiteX16" fmla="*/ 33855 w 407025"/>
                <a:gd name="connsiteY16" fmla="*/ 262365 h 384120"/>
                <a:gd name="connsiteX17" fmla="*/ 13216 w 407025"/>
                <a:gd name="connsiteY17" fmla="*/ 255808 h 384120"/>
                <a:gd name="connsiteX18" fmla="*/ 1249 w 407025"/>
                <a:gd name="connsiteY18" fmla="*/ 232232 h 384120"/>
                <a:gd name="connsiteX19" fmla="*/ 4975 w 407025"/>
                <a:gd name="connsiteY19" fmla="*/ 225388 h 384120"/>
                <a:gd name="connsiteX20" fmla="*/ 15653 w 407025"/>
                <a:gd name="connsiteY20" fmla="*/ 224277 h 384120"/>
                <a:gd name="connsiteX21" fmla="*/ 23535 w 407025"/>
                <a:gd name="connsiteY21" fmla="*/ 213600 h 384120"/>
                <a:gd name="connsiteX22" fmla="*/ 19200 w 407025"/>
                <a:gd name="connsiteY22" fmla="*/ 201668 h 384120"/>
                <a:gd name="connsiteX23" fmla="*/ 29304 w 407025"/>
                <a:gd name="connsiteY23" fmla="*/ 178700 h 384120"/>
                <a:gd name="connsiteX24" fmla="*/ 37724 w 407025"/>
                <a:gd name="connsiteY24" fmla="*/ 167091 h 384120"/>
                <a:gd name="connsiteX25" fmla="*/ 39301 w 407025"/>
                <a:gd name="connsiteY25" fmla="*/ 152544 h 384120"/>
                <a:gd name="connsiteX26" fmla="*/ 30630 w 407025"/>
                <a:gd name="connsiteY26" fmla="*/ 127892 h 384120"/>
                <a:gd name="connsiteX27" fmla="*/ 25470 w 407025"/>
                <a:gd name="connsiteY27" fmla="*/ 118648 h 384120"/>
                <a:gd name="connsiteX28" fmla="*/ 33353 w 407025"/>
                <a:gd name="connsiteY28" fmla="*/ 106681 h 384120"/>
                <a:gd name="connsiteX29" fmla="*/ 61265 w 407025"/>
                <a:gd name="connsiteY29" fmla="*/ 101844 h 384120"/>
                <a:gd name="connsiteX30" fmla="*/ 66389 w 407025"/>
                <a:gd name="connsiteY30" fmla="*/ 92098 h 384120"/>
                <a:gd name="connsiteX31" fmla="*/ 61444 w 407025"/>
                <a:gd name="connsiteY31" fmla="*/ 86078 h 384120"/>
                <a:gd name="connsiteX32" fmla="*/ 57145 w 407025"/>
                <a:gd name="connsiteY32" fmla="*/ 53150 h 384120"/>
                <a:gd name="connsiteX33" fmla="*/ 60907 w 407025"/>
                <a:gd name="connsiteY33" fmla="*/ 49531 h 384120"/>
                <a:gd name="connsiteX34" fmla="*/ 63021 w 407025"/>
                <a:gd name="connsiteY34" fmla="*/ 54368 h 384120"/>
                <a:gd name="connsiteX35" fmla="*/ 72516 w 407025"/>
                <a:gd name="connsiteY35" fmla="*/ 72749 h 384120"/>
                <a:gd name="connsiteX36" fmla="*/ 74666 w 407025"/>
                <a:gd name="connsiteY36" fmla="*/ 66694 h 384120"/>
                <a:gd name="connsiteX37" fmla="*/ 94444 w 407025"/>
                <a:gd name="connsiteY37" fmla="*/ 37420 h 384120"/>
                <a:gd name="connsiteX38" fmla="*/ 106268 w 407025"/>
                <a:gd name="connsiteY38" fmla="*/ 23553 h 384120"/>
                <a:gd name="connsiteX39" fmla="*/ 120135 w 407025"/>
                <a:gd name="connsiteY39" fmla="*/ 16925 h 384120"/>
                <a:gd name="connsiteX40" fmla="*/ 148871 w 407025"/>
                <a:gd name="connsiteY40" fmla="*/ 22407 h 384120"/>
                <a:gd name="connsiteX41" fmla="*/ 168542 w 407025"/>
                <a:gd name="connsiteY41" fmla="*/ 15456 h 384120"/>
                <a:gd name="connsiteX42" fmla="*/ 194735 w 407025"/>
                <a:gd name="connsiteY42" fmla="*/ 729 h 384120"/>
                <a:gd name="connsiteX43" fmla="*/ 278113 w 407025"/>
                <a:gd name="connsiteY43" fmla="*/ 18465 h 384120"/>
                <a:gd name="connsiteX44" fmla="*/ 332969 w 407025"/>
                <a:gd name="connsiteY44" fmla="*/ 48599 h 384120"/>
                <a:gd name="connsiteX45" fmla="*/ 381305 w 407025"/>
                <a:gd name="connsiteY45" fmla="*/ 105964 h 384120"/>
                <a:gd name="connsiteX46" fmla="*/ 403449 w 407025"/>
                <a:gd name="connsiteY46" fmla="*/ 163437 h 384120"/>
                <a:gd name="connsiteX47" fmla="*/ 406996 w 407025"/>
                <a:gd name="connsiteY47" fmla="*/ 187586 h 384120"/>
                <a:gd name="connsiteX48" fmla="*/ 405133 w 407025"/>
                <a:gd name="connsiteY48" fmla="*/ 251293 h 38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07025" h="384120">
                  <a:moveTo>
                    <a:pt x="405133" y="251293"/>
                  </a:moveTo>
                  <a:cubicBezTo>
                    <a:pt x="372527" y="256668"/>
                    <a:pt x="359269" y="279994"/>
                    <a:pt x="351852" y="308802"/>
                  </a:cubicBezTo>
                  <a:cubicBezTo>
                    <a:pt x="347911" y="324066"/>
                    <a:pt x="348699" y="339186"/>
                    <a:pt x="352712" y="354307"/>
                  </a:cubicBezTo>
                  <a:cubicBezTo>
                    <a:pt x="354826" y="362261"/>
                    <a:pt x="356761" y="370252"/>
                    <a:pt x="351816" y="377991"/>
                  </a:cubicBezTo>
                  <a:cubicBezTo>
                    <a:pt x="350240" y="380463"/>
                    <a:pt x="348986" y="384046"/>
                    <a:pt x="346048" y="384118"/>
                  </a:cubicBezTo>
                  <a:cubicBezTo>
                    <a:pt x="342536" y="384225"/>
                    <a:pt x="342357" y="380105"/>
                    <a:pt x="341390" y="377489"/>
                  </a:cubicBezTo>
                  <a:cubicBezTo>
                    <a:pt x="332826" y="354558"/>
                    <a:pt x="324513" y="331483"/>
                    <a:pt x="315735" y="308623"/>
                  </a:cubicBezTo>
                  <a:cubicBezTo>
                    <a:pt x="309285" y="291854"/>
                    <a:pt x="302298" y="275300"/>
                    <a:pt x="295347" y="258746"/>
                  </a:cubicBezTo>
                  <a:cubicBezTo>
                    <a:pt x="290403" y="246922"/>
                    <a:pt x="282233" y="238036"/>
                    <a:pt x="271090" y="231407"/>
                  </a:cubicBezTo>
                  <a:cubicBezTo>
                    <a:pt x="257582" y="223381"/>
                    <a:pt x="243393" y="216753"/>
                    <a:pt x="229490" y="209551"/>
                  </a:cubicBezTo>
                  <a:cubicBezTo>
                    <a:pt x="221679" y="205502"/>
                    <a:pt x="214334" y="206577"/>
                    <a:pt x="207347" y="211414"/>
                  </a:cubicBezTo>
                  <a:cubicBezTo>
                    <a:pt x="204122" y="213635"/>
                    <a:pt x="200539" y="215606"/>
                    <a:pt x="197959" y="218473"/>
                  </a:cubicBezTo>
                  <a:cubicBezTo>
                    <a:pt x="177679" y="240508"/>
                    <a:pt x="151308" y="252834"/>
                    <a:pt x="124650" y="264551"/>
                  </a:cubicBezTo>
                  <a:cubicBezTo>
                    <a:pt x="112861" y="269710"/>
                    <a:pt x="102112" y="276339"/>
                    <a:pt x="91900" y="284007"/>
                  </a:cubicBezTo>
                  <a:cubicBezTo>
                    <a:pt x="86239" y="288271"/>
                    <a:pt x="81545" y="288378"/>
                    <a:pt x="75132" y="284365"/>
                  </a:cubicBezTo>
                  <a:cubicBezTo>
                    <a:pt x="62734" y="276626"/>
                    <a:pt x="49083" y="270893"/>
                    <a:pt x="37474" y="261756"/>
                  </a:cubicBezTo>
                  <a:cubicBezTo>
                    <a:pt x="36255" y="261935"/>
                    <a:pt x="34894" y="261864"/>
                    <a:pt x="33855" y="262365"/>
                  </a:cubicBezTo>
                  <a:cubicBezTo>
                    <a:pt x="21851" y="268277"/>
                    <a:pt x="19773" y="267776"/>
                    <a:pt x="13216" y="255808"/>
                  </a:cubicBezTo>
                  <a:cubicBezTo>
                    <a:pt x="8988" y="248069"/>
                    <a:pt x="5477" y="239971"/>
                    <a:pt x="1249" y="232232"/>
                  </a:cubicBezTo>
                  <a:cubicBezTo>
                    <a:pt x="-1367" y="227430"/>
                    <a:pt x="245" y="225818"/>
                    <a:pt x="4975" y="225388"/>
                  </a:cubicBezTo>
                  <a:cubicBezTo>
                    <a:pt x="8558" y="225065"/>
                    <a:pt x="12177" y="223919"/>
                    <a:pt x="15653" y="224277"/>
                  </a:cubicBezTo>
                  <a:cubicBezTo>
                    <a:pt x="24754" y="225209"/>
                    <a:pt x="25649" y="220551"/>
                    <a:pt x="23535" y="213600"/>
                  </a:cubicBezTo>
                  <a:cubicBezTo>
                    <a:pt x="22317" y="209551"/>
                    <a:pt x="20812" y="205573"/>
                    <a:pt x="19200" y="201668"/>
                  </a:cubicBezTo>
                  <a:cubicBezTo>
                    <a:pt x="14614" y="190704"/>
                    <a:pt x="17982" y="181997"/>
                    <a:pt x="29304" y="178700"/>
                  </a:cubicBezTo>
                  <a:cubicBezTo>
                    <a:pt x="35825" y="176801"/>
                    <a:pt x="38298" y="173935"/>
                    <a:pt x="37724" y="167091"/>
                  </a:cubicBezTo>
                  <a:cubicBezTo>
                    <a:pt x="37330" y="162326"/>
                    <a:pt x="38799" y="157417"/>
                    <a:pt x="39301" y="152544"/>
                  </a:cubicBezTo>
                  <a:cubicBezTo>
                    <a:pt x="40304" y="142977"/>
                    <a:pt x="38728" y="134342"/>
                    <a:pt x="30630" y="127892"/>
                  </a:cubicBezTo>
                  <a:cubicBezTo>
                    <a:pt x="27763" y="125599"/>
                    <a:pt x="26223" y="122303"/>
                    <a:pt x="25470" y="118648"/>
                  </a:cubicBezTo>
                  <a:cubicBezTo>
                    <a:pt x="24073" y="111948"/>
                    <a:pt x="25076" y="107397"/>
                    <a:pt x="33353" y="106681"/>
                  </a:cubicBezTo>
                  <a:cubicBezTo>
                    <a:pt x="42741" y="105857"/>
                    <a:pt x="51627" y="101879"/>
                    <a:pt x="61265" y="101844"/>
                  </a:cubicBezTo>
                  <a:cubicBezTo>
                    <a:pt x="68646" y="101844"/>
                    <a:pt x="69470" y="97687"/>
                    <a:pt x="66389" y="92098"/>
                  </a:cubicBezTo>
                  <a:cubicBezTo>
                    <a:pt x="65135" y="89840"/>
                    <a:pt x="63164" y="88013"/>
                    <a:pt x="61444" y="86078"/>
                  </a:cubicBezTo>
                  <a:cubicBezTo>
                    <a:pt x="49262" y="72462"/>
                    <a:pt x="48904" y="69668"/>
                    <a:pt x="57145" y="53150"/>
                  </a:cubicBezTo>
                  <a:cubicBezTo>
                    <a:pt x="58005" y="51430"/>
                    <a:pt x="58470" y="49029"/>
                    <a:pt x="60907" y="49531"/>
                  </a:cubicBezTo>
                  <a:cubicBezTo>
                    <a:pt x="63415" y="50032"/>
                    <a:pt x="62949" y="52505"/>
                    <a:pt x="63021" y="54368"/>
                  </a:cubicBezTo>
                  <a:cubicBezTo>
                    <a:pt x="63200" y="62107"/>
                    <a:pt x="67213" y="67733"/>
                    <a:pt x="72516" y="72749"/>
                  </a:cubicBezTo>
                  <a:cubicBezTo>
                    <a:pt x="75741" y="71316"/>
                    <a:pt x="74630" y="68521"/>
                    <a:pt x="74666" y="66694"/>
                  </a:cubicBezTo>
                  <a:cubicBezTo>
                    <a:pt x="74917" y="52540"/>
                    <a:pt x="80255" y="42293"/>
                    <a:pt x="94444" y="37420"/>
                  </a:cubicBezTo>
                  <a:cubicBezTo>
                    <a:pt x="100715" y="35270"/>
                    <a:pt x="103545" y="29143"/>
                    <a:pt x="106268" y="23553"/>
                  </a:cubicBezTo>
                  <a:cubicBezTo>
                    <a:pt x="109242" y="17462"/>
                    <a:pt x="112718" y="15348"/>
                    <a:pt x="120135" y="16925"/>
                  </a:cubicBezTo>
                  <a:cubicBezTo>
                    <a:pt x="129630" y="18931"/>
                    <a:pt x="139304" y="20221"/>
                    <a:pt x="148871" y="22407"/>
                  </a:cubicBezTo>
                  <a:cubicBezTo>
                    <a:pt x="156467" y="24127"/>
                    <a:pt x="163634" y="22693"/>
                    <a:pt x="168542" y="15456"/>
                  </a:cubicBezTo>
                  <a:cubicBezTo>
                    <a:pt x="174777" y="6211"/>
                    <a:pt x="183484" y="1661"/>
                    <a:pt x="194735" y="729"/>
                  </a:cubicBezTo>
                  <a:cubicBezTo>
                    <a:pt x="224367" y="-1671"/>
                    <a:pt x="252709" y="1267"/>
                    <a:pt x="278113" y="18465"/>
                  </a:cubicBezTo>
                  <a:cubicBezTo>
                    <a:pt x="295455" y="30182"/>
                    <a:pt x="315090" y="37707"/>
                    <a:pt x="332969" y="48599"/>
                  </a:cubicBezTo>
                  <a:cubicBezTo>
                    <a:pt x="355865" y="62537"/>
                    <a:pt x="370054" y="82961"/>
                    <a:pt x="381305" y="105964"/>
                  </a:cubicBezTo>
                  <a:cubicBezTo>
                    <a:pt x="390334" y="124417"/>
                    <a:pt x="397286" y="143837"/>
                    <a:pt x="403449" y="163437"/>
                  </a:cubicBezTo>
                  <a:cubicBezTo>
                    <a:pt x="405921" y="171248"/>
                    <a:pt x="407247" y="179310"/>
                    <a:pt x="406996" y="187586"/>
                  </a:cubicBezTo>
                  <a:cubicBezTo>
                    <a:pt x="406351" y="208834"/>
                    <a:pt x="405778" y="230046"/>
                    <a:pt x="405133" y="251293"/>
                  </a:cubicBezTo>
                  <a:close/>
                </a:path>
              </a:pathLst>
            </a:custGeom>
            <a:solidFill>
              <a:srgbClr val="36291F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4A70EAE-062B-4F8A-8AC6-065F44A2762F}"/>
                </a:ext>
              </a:extLst>
            </p:cNvPr>
            <p:cNvSpPr/>
            <p:nvPr/>
          </p:nvSpPr>
          <p:spPr>
            <a:xfrm flipH="1">
              <a:off x="1976819" y="1828604"/>
              <a:ext cx="117546" cy="229624"/>
            </a:xfrm>
            <a:custGeom>
              <a:avLst/>
              <a:gdLst>
                <a:gd name="connsiteX0" fmla="*/ 0 w 74958"/>
                <a:gd name="connsiteY0" fmla="*/ 44563 h 146429"/>
                <a:gd name="connsiteX1" fmla="*/ 58619 w 74958"/>
                <a:gd name="connsiteY1" fmla="*/ 1065 h 146429"/>
                <a:gd name="connsiteX2" fmla="*/ 65176 w 74958"/>
                <a:gd name="connsiteY2" fmla="*/ 3716 h 146429"/>
                <a:gd name="connsiteX3" fmla="*/ 73775 w 74958"/>
                <a:gd name="connsiteY3" fmla="*/ 69609 h 146429"/>
                <a:gd name="connsiteX4" fmla="*/ 72772 w 74958"/>
                <a:gd name="connsiteY4" fmla="*/ 80215 h 146429"/>
                <a:gd name="connsiteX5" fmla="*/ 56863 w 74958"/>
                <a:gd name="connsiteY5" fmla="*/ 118482 h 146429"/>
                <a:gd name="connsiteX6" fmla="*/ 27231 w 74958"/>
                <a:gd name="connsiteY6" fmla="*/ 146430 h 146429"/>
                <a:gd name="connsiteX7" fmla="*/ 37371 w 74958"/>
                <a:gd name="connsiteY7" fmla="*/ 101677 h 146429"/>
                <a:gd name="connsiteX8" fmla="*/ 37945 w 74958"/>
                <a:gd name="connsiteY8" fmla="*/ 70755 h 146429"/>
                <a:gd name="connsiteX9" fmla="*/ 0 w 74958"/>
                <a:gd name="connsiteY9" fmla="*/ 44563 h 1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958" h="146429">
                  <a:moveTo>
                    <a:pt x="0" y="44563"/>
                  </a:moveTo>
                  <a:cubicBezTo>
                    <a:pt x="18560" y="28762"/>
                    <a:pt x="38124" y="14286"/>
                    <a:pt x="58619" y="1065"/>
                  </a:cubicBezTo>
                  <a:cubicBezTo>
                    <a:pt x="62059" y="-1157"/>
                    <a:pt x="63743" y="276"/>
                    <a:pt x="65176" y="3716"/>
                  </a:cubicBezTo>
                  <a:cubicBezTo>
                    <a:pt x="74098" y="24928"/>
                    <a:pt x="76785" y="46892"/>
                    <a:pt x="73775" y="69609"/>
                  </a:cubicBezTo>
                  <a:cubicBezTo>
                    <a:pt x="73310" y="73156"/>
                    <a:pt x="72270" y="76811"/>
                    <a:pt x="72772" y="80215"/>
                  </a:cubicBezTo>
                  <a:cubicBezTo>
                    <a:pt x="75065" y="96267"/>
                    <a:pt x="69655" y="108664"/>
                    <a:pt x="56863" y="118482"/>
                  </a:cubicBezTo>
                  <a:cubicBezTo>
                    <a:pt x="46078" y="126759"/>
                    <a:pt x="39485" y="139586"/>
                    <a:pt x="27231" y="146430"/>
                  </a:cubicBezTo>
                  <a:cubicBezTo>
                    <a:pt x="30564" y="131488"/>
                    <a:pt x="33573" y="116511"/>
                    <a:pt x="37371" y="101677"/>
                  </a:cubicBezTo>
                  <a:cubicBezTo>
                    <a:pt x="40023" y="91286"/>
                    <a:pt x="40883" y="80931"/>
                    <a:pt x="37945" y="70755"/>
                  </a:cubicBezTo>
                  <a:cubicBezTo>
                    <a:pt x="32498" y="52016"/>
                    <a:pt x="15945" y="48576"/>
                    <a:pt x="0" y="44563"/>
                  </a:cubicBezTo>
                  <a:close/>
                </a:path>
              </a:pathLst>
            </a:custGeom>
            <a:solidFill>
              <a:srgbClr val="E3A67D"/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A64B58B-3A12-4E5A-833E-E4A96C05CC15}"/>
                </a:ext>
              </a:extLst>
            </p:cNvPr>
            <p:cNvSpPr/>
            <p:nvPr/>
          </p:nvSpPr>
          <p:spPr>
            <a:xfrm flipH="1">
              <a:off x="2239724" y="3165379"/>
              <a:ext cx="1334184" cy="693232"/>
            </a:xfrm>
            <a:custGeom>
              <a:avLst/>
              <a:gdLst>
                <a:gd name="connsiteX0" fmla="*/ 13219 w 850798"/>
                <a:gd name="connsiteY0" fmla="*/ 61 h 442068"/>
                <a:gd name="connsiteX1" fmla="*/ 623022 w 850798"/>
                <a:gd name="connsiteY1" fmla="*/ 57963 h 442068"/>
                <a:gd name="connsiteX2" fmla="*/ 634273 w 850798"/>
                <a:gd name="connsiteY2" fmla="*/ 65093 h 442068"/>
                <a:gd name="connsiteX3" fmla="*/ 850798 w 850798"/>
                <a:gd name="connsiteY3" fmla="*/ 428345 h 442068"/>
                <a:gd name="connsiteX4" fmla="*/ 831091 w 850798"/>
                <a:gd name="connsiteY4" fmla="*/ 442068 h 442068"/>
                <a:gd name="connsiteX5" fmla="*/ 242357 w 850798"/>
                <a:gd name="connsiteY5" fmla="*/ 382840 h 442068"/>
                <a:gd name="connsiteX6" fmla="*/ 216738 w 850798"/>
                <a:gd name="connsiteY6" fmla="*/ 366824 h 442068"/>
                <a:gd name="connsiteX7" fmla="*/ 1825 w 850798"/>
                <a:gd name="connsiteY7" fmla="*/ 18370 h 442068"/>
                <a:gd name="connsiteX8" fmla="*/ 13219 w 850798"/>
                <a:gd name="connsiteY8" fmla="*/ 61 h 44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798" h="442068">
                  <a:moveTo>
                    <a:pt x="13219" y="61"/>
                  </a:moveTo>
                  <a:lnTo>
                    <a:pt x="623022" y="57963"/>
                  </a:lnTo>
                  <a:cubicBezTo>
                    <a:pt x="627680" y="58393"/>
                    <a:pt x="631872" y="61044"/>
                    <a:pt x="634273" y="65093"/>
                  </a:cubicBezTo>
                  <a:lnTo>
                    <a:pt x="850798" y="428345"/>
                  </a:lnTo>
                  <a:lnTo>
                    <a:pt x="831091" y="442068"/>
                  </a:lnTo>
                  <a:lnTo>
                    <a:pt x="242357" y="382840"/>
                  </a:lnTo>
                  <a:cubicBezTo>
                    <a:pt x="231787" y="381765"/>
                    <a:pt x="222327" y="375853"/>
                    <a:pt x="216738" y="366824"/>
                  </a:cubicBezTo>
                  <a:lnTo>
                    <a:pt x="1825" y="18370"/>
                  </a:lnTo>
                  <a:cubicBezTo>
                    <a:pt x="-3406" y="9914"/>
                    <a:pt x="3294" y="-907"/>
                    <a:pt x="13219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89995AB-320C-41B9-9232-75FD47CE7C2F}"/>
                </a:ext>
              </a:extLst>
            </p:cNvPr>
            <p:cNvSpPr/>
            <p:nvPr/>
          </p:nvSpPr>
          <p:spPr>
            <a:xfrm>
              <a:off x="1421707" y="2405783"/>
              <a:ext cx="177532" cy="703899"/>
            </a:xfrm>
            <a:custGeom>
              <a:avLst/>
              <a:gdLst>
                <a:gd name="connsiteX0" fmla="*/ 0 w 130629"/>
                <a:gd name="connsiteY0" fmla="*/ 0 h 557348"/>
                <a:gd name="connsiteX1" fmla="*/ 43543 w 130629"/>
                <a:gd name="connsiteY1" fmla="*/ 557348 h 557348"/>
                <a:gd name="connsiteX2" fmla="*/ 130629 w 130629"/>
                <a:gd name="connsiteY2" fmla="*/ 383177 h 557348"/>
                <a:gd name="connsiteX3" fmla="*/ 0 w 130629"/>
                <a:gd name="connsiteY3" fmla="*/ 0 h 557348"/>
                <a:gd name="connsiteX0" fmla="*/ 3452 w 134081"/>
                <a:gd name="connsiteY0" fmla="*/ 0 h 557348"/>
                <a:gd name="connsiteX1" fmla="*/ 46995 w 134081"/>
                <a:gd name="connsiteY1" fmla="*/ 557348 h 557348"/>
                <a:gd name="connsiteX2" fmla="*/ 134081 w 134081"/>
                <a:gd name="connsiteY2" fmla="*/ 383177 h 557348"/>
                <a:gd name="connsiteX3" fmla="*/ 3452 w 134081"/>
                <a:gd name="connsiteY3" fmla="*/ 0 h 557348"/>
                <a:gd name="connsiteX0" fmla="*/ 3667 w 134296"/>
                <a:gd name="connsiteY0" fmla="*/ 0 h 581232"/>
                <a:gd name="connsiteX1" fmla="*/ 43798 w 134296"/>
                <a:gd name="connsiteY1" fmla="*/ 581232 h 581232"/>
                <a:gd name="connsiteX2" fmla="*/ 134296 w 134296"/>
                <a:gd name="connsiteY2" fmla="*/ 383177 h 581232"/>
                <a:gd name="connsiteX3" fmla="*/ 3667 w 134296"/>
                <a:gd name="connsiteY3" fmla="*/ 0 h 581232"/>
                <a:gd name="connsiteX0" fmla="*/ 5960 w 136589"/>
                <a:gd name="connsiteY0" fmla="*/ 0 h 581232"/>
                <a:gd name="connsiteX1" fmla="*/ 46091 w 136589"/>
                <a:gd name="connsiteY1" fmla="*/ 581232 h 581232"/>
                <a:gd name="connsiteX2" fmla="*/ 136589 w 136589"/>
                <a:gd name="connsiteY2" fmla="*/ 383177 h 581232"/>
                <a:gd name="connsiteX3" fmla="*/ 5960 w 136589"/>
                <a:gd name="connsiteY3" fmla="*/ 0 h 581232"/>
                <a:gd name="connsiteX0" fmla="*/ 5960 w 157060"/>
                <a:gd name="connsiteY0" fmla="*/ 0 h 690252"/>
                <a:gd name="connsiteX1" fmla="*/ 46091 w 157060"/>
                <a:gd name="connsiteY1" fmla="*/ 581232 h 690252"/>
                <a:gd name="connsiteX2" fmla="*/ 157060 w 157060"/>
                <a:gd name="connsiteY2" fmla="*/ 690252 h 690252"/>
                <a:gd name="connsiteX3" fmla="*/ 5960 w 157060"/>
                <a:gd name="connsiteY3" fmla="*/ 0 h 690252"/>
                <a:gd name="connsiteX0" fmla="*/ 5960 w 157060"/>
                <a:gd name="connsiteY0" fmla="*/ 0 h 690252"/>
                <a:gd name="connsiteX1" fmla="*/ 46091 w 157060"/>
                <a:gd name="connsiteY1" fmla="*/ 581232 h 690252"/>
                <a:gd name="connsiteX2" fmla="*/ 157060 w 157060"/>
                <a:gd name="connsiteY2" fmla="*/ 690252 h 690252"/>
                <a:gd name="connsiteX3" fmla="*/ 5960 w 157060"/>
                <a:gd name="connsiteY3" fmla="*/ 0 h 690252"/>
                <a:gd name="connsiteX0" fmla="*/ 5960 w 167296"/>
                <a:gd name="connsiteY0" fmla="*/ 0 h 720959"/>
                <a:gd name="connsiteX1" fmla="*/ 46091 w 167296"/>
                <a:gd name="connsiteY1" fmla="*/ 581232 h 720959"/>
                <a:gd name="connsiteX2" fmla="*/ 167296 w 167296"/>
                <a:gd name="connsiteY2" fmla="*/ 720959 h 720959"/>
                <a:gd name="connsiteX3" fmla="*/ 5960 w 167296"/>
                <a:gd name="connsiteY3" fmla="*/ 0 h 720959"/>
                <a:gd name="connsiteX0" fmla="*/ 5960 w 167296"/>
                <a:gd name="connsiteY0" fmla="*/ 0 h 720959"/>
                <a:gd name="connsiteX1" fmla="*/ 46091 w 167296"/>
                <a:gd name="connsiteY1" fmla="*/ 581232 h 720959"/>
                <a:gd name="connsiteX2" fmla="*/ 167296 w 167296"/>
                <a:gd name="connsiteY2" fmla="*/ 720959 h 720959"/>
                <a:gd name="connsiteX3" fmla="*/ 5960 w 167296"/>
                <a:gd name="connsiteY3" fmla="*/ 0 h 720959"/>
                <a:gd name="connsiteX0" fmla="*/ 5960 w 167296"/>
                <a:gd name="connsiteY0" fmla="*/ 0 h 720959"/>
                <a:gd name="connsiteX1" fmla="*/ 46091 w 167296"/>
                <a:gd name="connsiteY1" fmla="*/ 581232 h 720959"/>
                <a:gd name="connsiteX2" fmla="*/ 167296 w 167296"/>
                <a:gd name="connsiteY2" fmla="*/ 720959 h 720959"/>
                <a:gd name="connsiteX3" fmla="*/ 5960 w 167296"/>
                <a:gd name="connsiteY3" fmla="*/ 0 h 72095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  <a:gd name="connsiteX0" fmla="*/ 5960 w 177532"/>
                <a:gd name="connsiteY0" fmla="*/ 0 h 703899"/>
                <a:gd name="connsiteX1" fmla="*/ 46091 w 177532"/>
                <a:gd name="connsiteY1" fmla="*/ 581232 h 703899"/>
                <a:gd name="connsiteX2" fmla="*/ 177532 w 177532"/>
                <a:gd name="connsiteY2" fmla="*/ 703899 h 703899"/>
                <a:gd name="connsiteX3" fmla="*/ 5960 w 177532"/>
                <a:gd name="connsiteY3" fmla="*/ 0 h 70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32" h="703899">
                  <a:moveTo>
                    <a:pt x="5960" y="0"/>
                  </a:moveTo>
                  <a:cubicBezTo>
                    <a:pt x="-10233" y="260845"/>
                    <a:pt x="7693" y="446628"/>
                    <a:pt x="46091" y="581232"/>
                  </a:cubicBezTo>
                  <a:cubicBezTo>
                    <a:pt x="62609" y="638044"/>
                    <a:pt x="126895" y="684619"/>
                    <a:pt x="177532" y="703899"/>
                  </a:cubicBezTo>
                  <a:cubicBezTo>
                    <a:pt x="-43432" y="528406"/>
                    <a:pt x="56327" y="230084"/>
                    <a:pt x="596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6271FE43-CEEE-4DB6-BD90-67182E0D1342}"/>
              </a:ext>
            </a:extLst>
          </p:cNvPr>
          <p:cNvGrpSpPr/>
          <p:nvPr/>
        </p:nvGrpSpPr>
        <p:grpSpPr>
          <a:xfrm>
            <a:off x="1283678" y="1899155"/>
            <a:ext cx="3846918" cy="4129504"/>
            <a:chOff x="827365" y="1409323"/>
            <a:chExt cx="4759543" cy="5109168"/>
          </a:xfrm>
        </p:grpSpPr>
        <p:sp>
          <p:nvSpPr>
            <p:cNvPr id="4" name="원형: 비어 있음 1">
              <a:extLst>
                <a:ext uri="{FF2B5EF4-FFF2-40B4-BE49-F238E27FC236}">
                  <a16:creationId xmlns:a16="http://schemas.microsoft.com/office/drawing/2014/main" id="{C41C7D38-BCFA-4C55-8CC6-661A1F8F294B}"/>
                </a:ext>
              </a:extLst>
            </p:cNvPr>
            <p:cNvSpPr/>
            <p:nvPr/>
          </p:nvSpPr>
          <p:spPr>
            <a:xfrm>
              <a:off x="827366" y="1758949"/>
              <a:ext cx="4759542" cy="4759542"/>
            </a:xfrm>
            <a:prstGeom prst="donut">
              <a:avLst>
                <a:gd name="adj" fmla="val 81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자유형: 도형 19">
              <a:extLst>
                <a:ext uri="{FF2B5EF4-FFF2-40B4-BE49-F238E27FC236}">
                  <a16:creationId xmlns:a16="http://schemas.microsoft.com/office/drawing/2014/main" id="{3FF96071-440A-4A7F-B6D0-AA6DB060C628}"/>
                </a:ext>
              </a:extLst>
            </p:cNvPr>
            <p:cNvSpPr txBox="1">
              <a:spLocks/>
            </p:cNvSpPr>
            <p:nvPr/>
          </p:nvSpPr>
          <p:spPr>
            <a:xfrm>
              <a:off x="3465911" y="1843292"/>
              <a:ext cx="1822409" cy="2586876"/>
            </a:xfrm>
            <a:custGeom>
              <a:avLst/>
              <a:gdLst>
                <a:gd name="connsiteX0" fmla="*/ 863642 w 1822409"/>
                <a:gd name="connsiteY0" fmla="*/ 0 h 2586876"/>
                <a:gd name="connsiteX1" fmla="*/ 1706307 w 1822409"/>
                <a:gd name="connsiteY1" fmla="*/ 2577164 h 2586876"/>
                <a:gd name="connsiteX2" fmla="*/ 0 w 1822409"/>
                <a:gd name="connsiteY2" fmla="*/ 2586876 h 258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409" h="2586876">
                  <a:moveTo>
                    <a:pt x="863642" y="0"/>
                  </a:moveTo>
                  <a:cubicBezTo>
                    <a:pt x="1679882" y="581132"/>
                    <a:pt x="2021522" y="1626487"/>
                    <a:pt x="1706307" y="2577164"/>
                  </a:cubicBezTo>
                  <a:lnTo>
                    <a:pt x="0" y="2586876"/>
                  </a:lnTo>
                  <a:close/>
                </a:path>
              </a:pathLst>
            </a:custGeom>
            <a:solidFill>
              <a:schemeClr val="accent3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6" name="자유형: 도형 12">
              <a:extLst>
                <a:ext uri="{FF2B5EF4-FFF2-40B4-BE49-F238E27FC236}">
                  <a16:creationId xmlns:a16="http://schemas.microsoft.com/office/drawing/2014/main" id="{18309135-DEA0-4C3E-886C-07BBA88CD8AE}"/>
                </a:ext>
              </a:extLst>
            </p:cNvPr>
            <p:cNvSpPr txBox="1">
              <a:spLocks/>
            </p:cNvSpPr>
            <p:nvPr/>
          </p:nvSpPr>
          <p:spPr>
            <a:xfrm>
              <a:off x="1553519" y="1409323"/>
              <a:ext cx="2719605" cy="2144179"/>
            </a:xfrm>
            <a:custGeom>
              <a:avLst/>
              <a:gdLst>
                <a:gd name="connsiteX0" fmla="*/ 1401769 w 2719605"/>
                <a:gd name="connsiteY0" fmla="*/ 1 h 2144179"/>
                <a:gd name="connsiteX1" fmla="*/ 2719605 w 2719605"/>
                <a:gd name="connsiteY1" fmla="*/ 421978 h 2144179"/>
                <a:gd name="connsiteX2" fmla="*/ 2144640 w 2719605"/>
                <a:gd name="connsiteY2" fmla="*/ 2144179 h 2144179"/>
                <a:gd name="connsiteX3" fmla="*/ 2136701 w 2719605"/>
                <a:gd name="connsiteY3" fmla="*/ 2144179 h 2144179"/>
                <a:gd name="connsiteX4" fmla="*/ 0 w 2719605"/>
                <a:gd name="connsiteY4" fmla="*/ 480476 h 2144179"/>
                <a:gd name="connsiteX5" fmla="*/ 1401769 w 2719605"/>
                <a:gd name="connsiteY5" fmla="*/ 1 h 214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605" h="2144179">
                  <a:moveTo>
                    <a:pt x="1401769" y="1"/>
                  </a:moveTo>
                  <a:cubicBezTo>
                    <a:pt x="1863929" y="178"/>
                    <a:pt x="2326036" y="140289"/>
                    <a:pt x="2719605" y="421978"/>
                  </a:cubicBezTo>
                  <a:lnTo>
                    <a:pt x="2144640" y="2144179"/>
                  </a:lnTo>
                  <a:lnTo>
                    <a:pt x="2136701" y="2144179"/>
                  </a:lnTo>
                  <a:lnTo>
                    <a:pt x="0" y="480476"/>
                  </a:lnTo>
                  <a:cubicBezTo>
                    <a:pt x="412291" y="159962"/>
                    <a:pt x="907061" y="-188"/>
                    <a:pt x="1401769" y="1"/>
                  </a:cubicBezTo>
                  <a:close/>
                </a:path>
              </a:pathLst>
            </a:custGeom>
            <a:solidFill>
              <a:schemeClr val="accent2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7" name="자유형: 도형 23">
              <a:extLst>
                <a:ext uri="{FF2B5EF4-FFF2-40B4-BE49-F238E27FC236}">
                  <a16:creationId xmlns:a16="http://schemas.microsoft.com/office/drawing/2014/main" id="{B71496B3-BEB6-4786-B4B0-E916AE84DDF5}"/>
                </a:ext>
              </a:extLst>
            </p:cNvPr>
            <p:cNvSpPr txBox="1">
              <a:spLocks/>
            </p:cNvSpPr>
            <p:nvPr/>
          </p:nvSpPr>
          <p:spPr>
            <a:xfrm>
              <a:off x="2547215" y="4499226"/>
              <a:ext cx="2626805" cy="1570156"/>
            </a:xfrm>
            <a:custGeom>
              <a:avLst/>
              <a:gdLst>
                <a:gd name="connsiteX0" fmla="*/ 462339 w 2626805"/>
                <a:gd name="connsiteY0" fmla="*/ 1569148 h 1570156"/>
                <a:gd name="connsiteX1" fmla="*/ 483227 w 2626805"/>
                <a:gd name="connsiteY1" fmla="*/ 1569612 h 1570156"/>
                <a:gd name="connsiteX2" fmla="*/ 471294 w 2626805"/>
                <a:gd name="connsiteY2" fmla="*/ 1570156 h 1570156"/>
                <a:gd name="connsiteX3" fmla="*/ 462562 w 2626805"/>
                <a:gd name="connsiteY3" fmla="*/ 1569858 h 1570156"/>
                <a:gd name="connsiteX4" fmla="*/ 2626805 w 2626805"/>
                <a:gd name="connsiteY4" fmla="*/ 0 h 1570156"/>
                <a:gd name="connsiteX5" fmla="*/ 495284 w 2626805"/>
                <a:gd name="connsiteY5" fmla="*/ 1569062 h 1570156"/>
                <a:gd name="connsiteX6" fmla="*/ 0 w 2626805"/>
                <a:gd name="connsiteY6" fmla="*/ 14951 h 15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805" h="1570156">
                  <a:moveTo>
                    <a:pt x="462339" y="1569148"/>
                  </a:moveTo>
                  <a:lnTo>
                    <a:pt x="483227" y="1569612"/>
                  </a:lnTo>
                  <a:cubicBezTo>
                    <a:pt x="479254" y="1570099"/>
                    <a:pt x="475275" y="1570133"/>
                    <a:pt x="471294" y="1570156"/>
                  </a:cubicBezTo>
                  <a:lnTo>
                    <a:pt x="462562" y="1569858"/>
                  </a:lnTo>
                  <a:close/>
                  <a:moveTo>
                    <a:pt x="2626805" y="0"/>
                  </a:moveTo>
                  <a:cubicBezTo>
                    <a:pt x="2323053" y="924730"/>
                    <a:pt x="1466758" y="1554229"/>
                    <a:pt x="495284" y="1569062"/>
                  </a:cubicBezTo>
                  <a:lnTo>
                    <a:pt x="0" y="14951"/>
                  </a:lnTo>
                  <a:close/>
                </a:path>
              </a:pathLst>
            </a:custGeom>
            <a:solidFill>
              <a:schemeClr val="accent4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8" name="자유형: 도형 25">
              <a:extLst>
                <a:ext uri="{FF2B5EF4-FFF2-40B4-BE49-F238E27FC236}">
                  <a16:creationId xmlns:a16="http://schemas.microsoft.com/office/drawing/2014/main" id="{7C25DEF5-CE85-4ECE-8C65-601AD1BCEA20}"/>
                </a:ext>
              </a:extLst>
            </p:cNvPr>
            <p:cNvSpPr txBox="1">
              <a:spLocks/>
            </p:cNvSpPr>
            <p:nvPr/>
          </p:nvSpPr>
          <p:spPr>
            <a:xfrm>
              <a:off x="827365" y="3622560"/>
              <a:ext cx="2195336" cy="2446823"/>
            </a:xfrm>
            <a:custGeom>
              <a:avLst/>
              <a:gdLst>
                <a:gd name="connsiteX0" fmla="*/ 1374390 w 2195336"/>
                <a:gd name="connsiteY0" fmla="*/ 0 h 2446823"/>
                <a:gd name="connsiteX1" fmla="*/ 2151590 w 2195336"/>
                <a:gd name="connsiteY1" fmla="*/ 2438716 h 2446823"/>
                <a:gd name="connsiteX2" fmla="*/ 2195126 w 2195336"/>
                <a:gd name="connsiteY2" fmla="*/ 2439683 h 2446823"/>
                <a:gd name="connsiteX3" fmla="*/ 2195336 w 2195336"/>
                <a:gd name="connsiteY3" fmla="*/ 2440337 h 2446823"/>
                <a:gd name="connsiteX4" fmla="*/ 2192990 w 2195336"/>
                <a:gd name="connsiteY4" fmla="*/ 2440444 h 2446823"/>
                <a:gd name="connsiteX5" fmla="*/ 2151693 w 2195336"/>
                <a:gd name="connsiteY5" fmla="*/ 2439035 h 2446823"/>
                <a:gd name="connsiteX6" fmla="*/ 2154077 w 2195336"/>
                <a:gd name="connsiteY6" fmla="*/ 2446517 h 2446823"/>
                <a:gd name="connsiteX7" fmla="*/ 0 w 2195336"/>
                <a:gd name="connsiteY7" fmla="*/ 1016322 h 244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5336" h="2446823">
                  <a:moveTo>
                    <a:pt x="1374390" y="0"/>
                  </a:moveTo>
                  <a:lnTo>
                    <a:pt x="2151590" y="2438716"/>
                  </a:lnTo>
                  <a:lnTo>
                    <a:pt x="2195126" y="2439683"/>
                  </a:lnTo>
                  <a:lnTo>
                    <a:pt x="2195336" y="2440337"/>
                  </a:lnTo>
                  <a:lnTo>
                    <a:pt x="2192990" y="2440444"/>
                  </a:lnTo>
                  <a:lnTo>
                    <a:pt x="2151693" y="2439035"/>
                  </a:lnTo>
                  <a:lnTo>
                    <a:pt x="2154077" y="2446517"/>
                  </a:lnTo>
                  <a:cubicBezTo>
                    <a:pt x="1203619" y="2462028"/>
                    <a:pt x="349619" y="1887845"/>
                    <a:pt x="0" y="1016322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txBody>
            <a:bodyPr wrap="square" anchor="ctr">
              <a:noAutofit/>
            </a:bodyPr>
            <a:lstStyle>
              <a:lvl1pPr marL="0" marR="0" indent="0" algn="ctr" defTabSz="914446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777E7CC7-B37E-461B-8CF8-6702463B8E93}"/>
              </a:ext>
            </a:extLst>
          </p:cNvPr>
          <p:cNvSpPr/>
          <p:nvPr/>
        </p:nvSpPr>
        <p:spPr>
          <a:xfrm flipH="1">
            <a:off x="5581997" y="5355382"/>
            <a:ext cx="508316" cy="41933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ardrop 1">
            <a:extLst>
              <a:ext uri="{FF2B5EF4-FFF2-40B4-BE49-F238E27FC236}">
                <a16:creationId xmlns:a16="http://schemas.microsoft.com/office/drawing/2014/main" id="{CBECD518-8D31-44CC-AC03-12ED4CF9DE0B}"/>
              </a:ext>
            </a:extLst>
          </p:cNvPr>
          <p:cNvSpPr/>
          <p:nvPr/>
        </p:nvSpPr>
        <p:spPr>
          <a:xfrm rot="18805991">
            <a:off x="6452763" y="2955819"/>
            <a:ext cx="519752" cy="5143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30">
            <a:extLst>
              <a:ext uri="{FF2B5EF4-FFF2-40B4-BE49-F238E27FC236}">
                <a16:creationId xmlns:a16="http://schemas.microsoft.com/office/drawing/2014/main" id="{B5587CF6-9353-44DF-9783-6C7B77F75B04}"/>
              </a:ext>
            </a:extLst>
          </p:cNvPr>
          <p:cNvSpPr/>
          <p:nvPr/>
        </p:nvSpPr>
        <p:spPr>
          <a:xfrm>
            <a:off x="6498383" y="4174316"/>
            <a:ext cx="439166" cy="44115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782F373E-8FA7-4BDE-AA9F-03575218C16F}"/>
              </a:ext>
            </a:extLst>
          </p:cNvPr>
          <p:cNvSpPr>
            <a:spLocks noChangeAspect="1"/>
          </p:cNvSpPr>
          <p:nvPr/>
        </p:nvSpPr>
        <p:spPr>
          <a:xfrm>
            <a:off x="5652013" y="1766672"/>
            <a:ext cx="368284" cy="532058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473EA50D-8A50-483D-B10F-A9A6D933CAFA}"/>
              </a:ext>
            </a:extLst>
          </p:cNvPr>
          <p:cNvGrpSpPr/>
          <p:nvPr/>
        </p:nvGrpSpPr>
        <p:grpSpPr>
          <a:xfrm>
            <a:off x="7447092" y="2802071"/>
            <a:ext cx="4177569" cy="931444"/>
            <a:chOff x="2543198" y="4450714"/>
            <a:chExt cx="2569255" cy="7289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5E7784-1B76-4E6B-8018-AE6C406B2E83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1FEEFE-8773-40CF-B061-FA0075153E44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A4BF60CD-34AC-49B6-8E47-703FDC94F1BC}"/>
              </a:ext>
            </a:extLst>
          </p:cNvPr>
          <p:cNvGrpSpPr/>
          <p:nvPr/>
        </p:nvGrpSpPr>
        <p:grpSpPr>
          <a:xfrm>
            <a:off x="7447092" y="3993071"/>
            <a:ext cx="4177569" cy="931444"/>
            <a:chOff x="2543198" y="4450714"/>
            <a:chExt cx="2569255" cy="7289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C66E4-A3FB-4D19-B90E-CDE6FE18DCD8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EC7581-8717-496A-B215-2FC4980382A3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8349E65E-F4E2-485A-9301-039A55995D5B}"/>
              </a:ext>
            </a:extLst>
          </p:cNvPr>
          <p:cNvGrpSpPr/>
          <p:nvPr/>
        </p:nvGrpSpPr>
        <p:grpSpPr>
          <a:xfrm>
            <a:off x="6520670" y="5122270"/>
            <a:ext cx="4177569" cy="931444"/>
            <a:chOff x="2543198" y="4450714"/>
            <a:chExt cx="2569255" cy="7289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6B582E-314D-410A-B190-D039F6292CFF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EE4CB-F5A8-42A5-8B9E-072EF64548F1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9389BE52-86A6-4181-AE91-1E028CC8A871}"/>
              </a:ext>
            </a:extLst>
          </p:cNvPr>
          <p:cNvGrpSpPr/>
          <p:nvPr/>
        </p:nvGrpSpPr>
        <p:grpSpPr>
          <a:xfrm>
            <a:off x="6520670" y="1532070"/>
            <a:ext cx="4177569" cy="931444"/>
            <a:chOff x="2543198" y="4450714"/>
            <a:chExt cx="2569255" cy="7289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BFDC4D-A1D9-4E10-9484-6AD8D0B39C05}"/>
                </a:ext>
              </a:extLst>
            </p:cNvPr>
            <p:cNvSpPr txBox="1"/>
            <p:nvPr/>
          </p:nvSpPr>
          <p:spPr>
            <a:xfrm>
              <a:off x="2543198" y="4673829"/>
              <a:ext cx="2569255" cy="50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8E91EF-F453-48FB-B00F-D1FD27C45031}"/>
                </a:ext>
              </a:extLst>
            </p:cNvPr>
            <p:cNvSpPr txBox="1"/>
            <p:nvPr/>
          </p:nvSpPr>
          <p:spPr>
            <a:xfrm>
              <a:off x="2543198" y="4450714"/>
              <a:ext cx="256925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AF177A-C9DA-40BD-B6FA-406BB83A132F}"/>
              </a:ext>
            </a:extLst>
          </p:cNvPr>
          <p:cNvSpPr txBox="1"/>
          <p:nvPr/>
        </p:nvSpPr>
        <p:spPr>
          <a:xfrm>
            <a:off x="2589387" y="2236090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BE1E2-A41E-4F57-B648-8EABC59B145A}"/>
              </a:ext>
            </a:extLst>
          </p:cNvPr>
          <p:cNvSpPr txBox="1"/>
          <p:nvPr/>
        </p:nvSpPr>
        <p:spPr>
          <a:xfrm>
            <a:off x="3682437" y="3552765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40382-3492-4C21-9BE2-3734B1355E36}"/>
              </a:ext>
            </a:extLst>
          </p:cNvPr>
          <p:cNvSpPr txBox="1"/>
          <p:nvPr/>
        </p:nvSpPr>
        <p:spPr>
          <a:xfrm>
            <a:off x="3006848" y="4584499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F391BD-C28E-4D39-88C9-9F9C96FDC981}"/>
              </a:ext>
            </a:extLst>
          </p:cNvPr>
          <p:cNvSpPr txBox="1"/>
          <p:nvPr/>
        </p:nvSpPr>
        <p:spPr>
          <a:xfrm>
            <a:off x="1492059" y="4384792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Freeform: Shape 45">
            <a:extLst>
              <a:ext uri="{FF2B5EF4-FFF2-40B4-BE49-F238E27FC236}">
                <a16:creationId xmlns:a16="http://schemas.microsoft.com/office/drawing/2014/main" id="{BD2E5B55-0756-402B-9B84-78A09FF229A0}"/>
              </a:ext>
            </a:extLst>
          </p:cNvPr>
          <p:cNvSpPr/>
          <p:nvPr/>
        </p:nvSpPr>
        <p:spPr>
          <a:xfrm>
            <a:off x="2753127" y="3546468"/>
            <a:ext cx="602270" cy="690404"/>
          </a:xfrm>
          <a:custGeom>
            <a:avLst/>
            <a:gdLst>
              <a:gd name="connsiteX0" fmla="*/ 215414 w 390525"/>
              <a:gd name="connsiteY0" fmla="*/ 441873 h 447675"/>
              <a:gd name="connsiteX1" fmla="*/ 160169 w 390525"/>
              <a:gd name="connsiteY1" fmla="*/ 371388 h 447675"/>
              <a:gd name="connsiteX2" fmla="*/ 141119 w 390525"/>
              <a:gd name="connsiteY2" fmla="*/ 365673 h 447675"/>
              <a:gd name="connsiteX3" fmla="*/ 55394 w 390525"/>
              <a:gd name="connsiteY3" fmla="*/ 389485 h 447675"/>
              <a:gd name="connsiteX4" fmla="*/ 64919 w 390525"/>
              <a:gd name="connsiteY4" fmla="*/ 358053 h 447675"/>
              <a:gd name="connsiteX5" fmla="*/ 73492 w 390525"/>
              <a:gd name="connsiteY5" fmla="*/ 350433 h 447675"/>
              <a:gd name="connsiteX6" fmla="*/ 128737 w 390525"/>
              <a:gd name="connsiteY6" fmla="*/ 320905 h 447675"/>
              <a:gd name="connsiteX7" fmla="*/ 139214 w 390525"/>
              <a:gd name="connsiteY7" fmla="*/ 308523 h 447675"/>
              <a:gd name="connsiteX8" fmla="*/ 164932 w 390525"/>
              <a:gd name="connsiteY8" fmla="*/ 228513 h 447675"/>
              <a:gd name="connsiteX9" fmla="*/ 158264 w 390525"/>
              <a:gd name="connsiteY9" fmla="*/ 217083 h 447675"/>
              <a:gd name="connsiteX10" fmla="*/ 22057 w 390525"/>
              <a:gd name="connsiteY10" fmla="*/ 198033 h 447675"/>
              <a:gd name="connsiteX11" fmla="*/ 9674 w 390525"/>
              <a:gd name="connsiteY11" fmla="*/ 178983 h 447675"/>
              <a:gd name="connsiteX12" fmla="*/ 49679 w 390525"/>
              <a:gd name="connsiteY12" fmla="*/ 145645 h 447675"/>
              <a:gd name="connsiteX13" fmla="*/ 184934 w 390525"/>
              <a:gd name="connsiteY13" fmla="*/ 136120 h 447675"/>
              <a:gd name="connsiteX14" fmla="*/ 198269 w 390525"/>
              <a:gd name="connsiteY14" fmla="*/ 125643 h 447675"/>
              <a:gd name="connsiteX15" fmla="*/ 225892 w 390525"/>
              <a:gd name="connsiteY15" fmla="*/ 40870 h 447675"/>
              <a:gd name="connsiteX16" fmla="*/ 235417 w 390525"/>
              <a:gd name="connsiteY16" fmla="*/ 19915 h 447675"/>
              <a:gd name="connsiteX17" fmla="*/ 272564 w 390525"/>
              <a:gd name="connsiteY17" fmla="*/ 10390 h 447675"/>
              <a:gd name="connsiteX18" fmla="*/ 287804 w 390525"/>
              <a:gd name="connsiteY18" fmla="*/ 42775 h 447675"/>
              <a:gd name="connsiteX19" fmla="*/ 257324 w 390525"/>
              <a:gd name="connsiteY19" fmla="*/ 139930 h 447675"/>
              <a:gd name="connsiteX20" fmla="*/ 263992 w 390525"/>
              <a:gd name="connsiteY20" fmla="*/ 162790 h 447675"/>
              <a:gd name="connsiteX21" fmla="*/ 382102 w 390525"/>
              <a:gd name="connsiteY21" fmla="*/ 261850 h 447675"/>
              <a:gd name="connsiteX22" fmla="*/ 386864 w 390525"/>
              <a:gd name="connsiteY22" fmla="*/ 277090 h 447675"/>
              <a:gd name="connsiteX23" fmla="*/ 377339 w 390525"/>
              <a:gd name="connsiteY23" fmla="*/ 306618 h 447675"/>
              <a:gd name="connsiteX24" fmla="*/ 366862 w 390525"/>
              <a:gd name="connsiteY24" fmla="*/ 311380 h 447675"/>
              <a:gd name="connsiteX25" fmla="*/ 237322 w 390525"/>
              <a:gd name="connsiteY25" fmla="*/ 242800 h 447675"/>
              <a:gd name="connsiteX26" fmla="*/ 223034 w 390525"/>
              <a:gd name="connsiteY26" fmla="*/ 247563 h 447675"/>
              <a:gd name="connsiteX27" fmla="*/ 197317 w 390525"/>
              <a:gd name="connsiteY27" fmla="*/ 327573 h 447675"/>
              <a:gd name="connsiteX28" fmla="*/ 198269 w 390525"/>
              <a:gd name="connsiteY28" fmla="*/ 343765 h 447675"/>
              <a:gd name="connsiteX29" fmla="*/ 222082 w 390525"/>
              <a:gd name="connsiteY29" fmla="*/ 392343 h 447675"/>
              <a:gd name="connsiteX30" fmla="*/ 223987 w 390525"/>
              <a:gd name="connsiteY30" fmla="*/ 421870 h 447675"/>
              <a:gd name="connsiteX31" fmla="*/ 215414 w 390525"/>
              <a:gd name="connsiteY31" fmla="*/ 44187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0525" h="447675">
                <a:moveTo>
                  <a:pt x="215414" y="441873"/>
                </a:moveTo>
                <a:cubicBezTo>
                  <a:pt x="196364" y="417108"/>
                  <a:pt x="177314" y="395200"/>
                  <a:pt x="160169" y="371388"/>
                </a:cubicBezTo>
                <a:cubicBezTo>
                  <a:pt x="154454" y="363768"/>
                  <a:pt x="149692" y="362815"/>
                  <a:pt x="141119" y="365673"/>
                </a:cubicBezTo>
                <a:cubicBezTo>
                  <a:pt x="113497" y="374245"/>
                  <a:pt x="84922" y="381865"/>
                  <a:pt x="55394" y="389485"/>
                </a:cubicBezTo>
                <a:cubicBezTo>
                  <a:pt x="59204" y="378055"/>
                  <a:pt x="62062" y="367578"/>
                  <a:pt x="64919" y="358053"/>
                </a:cubicBezTo>
                <a:cubicBezTo>
                  <a:pt x="65872" y="354243"/>
                  <a:pt x="69682" y="352338"/>
                  <a:pt x="73492" y="350433"/>
                </a:cubicBezTo>
                <a:cubicBezTo>
                  <a:pt x="91589" y="340908"/>
                  <a:pt x="109687" y="330430"/>
                  <a:pt x="128737" y="320905"/>
                </a:cubicBezTo>
                <a:cubicBezTo>
                  <a:pt x="134452" y="318048"/>
                  <a:pt x="137309" y="314238"/>
                  <a:pt x="139214" y="308523"/>
                </a:cubicBezTo>
                <a:cubicBezTo>
                  <a:pt x="147787" y="281853"/>
                  <a:pt x="156359" y="255183"/>
                  <a:pt x="164932" y="228513"/>
                </a:cubicBezTo>
                <a:cubicBezTo>
                  <a:pt x="167789" y="220893"/>
                  <a:pt x="165884" y="218988"/>
                  <a:pt x="158264" y="217083"/>
                </a:cubicBezTo>
                <a:cubicBezTo>
                  <a:pt x="112544" y="211368"/>
                  <a:pt x="67777" y="204700"/>
                  <a:pt x="22057" y="198033"/>
                </a:cubicBezTo>
                <a:cubicBezTo>
                  <a:pt x="3959" y="195175"/>
                  <a:pt x="5864" y="196128"/>
                  <a:pt x="9674" y="178983"/>
                </a:cubicBezTo>
                <a:cubicBezTo>
                  <a:pt x="14437" y="156123"/>
                  <a:pt x="23962" y="145645"/>
                  <a:pt x="49679" y="145645"/>
                </a:cubicBezTo>
                <a:cubicBezTo>
                  <a:pt x="94447" y="144693"/>
                  <a:pt x="139214" y="138978"/>
                  <a:pt x="184934" y="136120"/>
                </a:cubicBezTo>
                <a:cubicBezTo>
                  <a:pt x="192554" y="135168"/>
                  <a:pt x="196364" y="133263"/>
                  <a:pt x="198269" y="125643"/>
                </a:cubicBezTo>
                <a:cubicBezTo>
                  <a:pt x="206842" y="97068"/>
                  <a:pt x="216367" y="69445"/>
                  <a:pt x="225892" y="40870"/>
                </a:cubicBezTo>
                <a:cubicBezTo>
                  <a:pt x="228749" y="33250"/>
                  <a:pt x="230654" y="26583"/>
                  <a:pt x="235417" y="19915"/>
                </a:cubicBezTo>
                <a:cubicBezTo>
                  <a:pt x="244942" y="7533"/>
                  <a:pt x="258277" y="3723"/>
                  <a:pt x="272564" y="10390"/>
                </a:cubicBezTo>
                <a:cubicBezTo>
                  <a:pt x="285899" y="16105"/>
                  <a:pt x="291614" y="27535"/>
                  <a:pt x="287804" y="42775"/>
                </a:cubicBezTo>
                <a:cubicBezTo>
                  <a:pt x="280184" y="76113"/>
                  <a:pt x="267802" y="107545"/>
                  <a:pt x="257324" y="139930"/>
                </a:cubicBezTo>
                <a:cubicBezTo>
                  <a:pt x="253514" y="150408"/>
                  <a:pt x="255419" y="156123"/>
                  <a:pt x="263992" y="162790"/>
                </a:cubicBezTo>
                <a:cubicBezTo>
                  <a:pt x="303044" y="195175"/>
                  <a:pt x="342097" y="228513"/>
                  <a:pt x="382102" y="261850"/>
                </a:cubicBezTo>
                <a:cubicBezTo>
                  <a:pt x="387817" y="266613"/>
                  <a:pt x="389722" y="270423"/>
                  <a:pt x="386864" y="277090"/>
                </a:cubicBezTo>
                <a:cubicBezTo>
                  <a:pt x="383054" y="286615"/>
                  <a:pt x="380197" y="297093"/>
                  <a:pt x="377339" y="306618"/>
                </a:cubicBezTo>
                <a:cubicBezTo>
                  <a:pt x="375434" y="314238"/>
                  <a:pt x="372577" y="314238"/>
                  <a:pt x="366862" y="311380"/>
                </a:cubicBezTo>
                <a:cubicBezTo>
                  <a:pt x="323999" y="288520"/>
                  <a:pt x="280184" y="265660"/>
                  <a:pt x="237322" y="242800"/>
                </a:cubicBezTo>
                <a:cubicBezTo>
                  <a:pt x="230654" y="238990"/>
                  <a:pt x="226844" y="237085"/>
                  <a:pt x="223034" y="247563"/>
                </a:cubicBezTo>
                <a:cubicBezTo>
                  <a:pt x="215414" y="274233"/>
                  <a:pt x="205889" y="300903"/>
                  <a:pt x="197317" y="327573"/>
                </a:cubicBezTo>
                <a:cubicBezTo>
                  <a:pt x="195412" y="333288"/>
                  <a:pt x="195412" y="338050"/>
                  <a:pt x="198269" y="343765"/>
                </a:cubicBezTo>
                <a:cubicBezTo>
                  <a:pt x="205889" y="359958"/>
                  <a:pt x="213509" y="376150"/>
                  <a:pt x="222082" y="392343"/>
                </a:cubicBezTo>
                <a:cubicBezTo>
                  <a:pt x="227797" y="401868"/>
                  <a:pt x="228749" y="411393"/>
                  <a:pt x="223987" y="421870"/>
                </a:cubicBezTo>
                <a:cubicBezTo>
                  <a:pt x="219224" y="428538"/>
                  <a:pt x="218272" y="434253"/>
                  <a:pt x="215414" y="44187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Oval 2">
            <a:extLst>
              <a:ext uri="{FF2B5EF4-FFF2-40B4-BE49-F238E27FC236}">
                <a16:creationId xmlns:a16="http://schemas.microsoft.com/office/drawing/2014/main" id="{ADA77E07-84EC-42B1-863B-1D4EAB03B9E5}"/>
              </a:ext>
            </a:extLst>
          </p:cNvPr>
          <p:cNvSpPr/>
          <p:nvPr/>
        </p:nvSpPr>
        <p:spPr>
          <a:xfrm>
            <a:off x="2814953" y="5861819"/>
            <a:ext cx="243114" cy="243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46">
            <a:extLst>
              <a:ext uri="{FF2B5EF4-FFF2-40B4-BE49-F238E27FC236}">
                <a16:creationId xmlns:a16="http://schemas.microsoft.com/office/drawing/2014/main" id="{F5AD84BE-D46A-4E5C-BEEF-4C54BAE95755}"/>
              </a:ext>
            </a:extLst>
          </p:cNvPr>
          <p:cNvSpPr/>
          <p:nvPr/>
        </p:nvSpPr>
        <p:spPr>
          <a:xfrm>
            <a:off x="4205026" y="5506904"/>
            <a:ext cx="243114" cy="2431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47">
            <a:extLst>
              <a:ext uri="{FF2B5EF4-FFF2-40B4-BE49-F238E27FC236}">
                <a16:creationId xmlns:a16="http://schemas.microsoft.com/office/drawing/2014/main" id="{2C5AE7F9-EBFD-44FC-AFF7-277DE472038C}"/>
              </a:ext>
            </a:extLst>
          </p:cNvPr>
          <p:cNvSpPr/>
          <p:nvPr/>
        </p:nvSpPr>
        <p:spPr>
          <a:xfrm>
            <a:off x="4923248" y="4553274"/>
            <a:ext cx="243114" cy="2431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83341120-354E-44DD-A178-BDF4EF737786}"/>
              </a:ext>
            </a:extLst>
          </p:cNvPr>
          <p:cNvSpPr/>
          <p:nvPr/>
        </p:nvSpPr>
        <p:spPr>
          <a:xfrm>
            <a:off x="4871847" y="3344181"/>
            <a:ext cx="243114" cy="243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A43276-2964-4B1E-9669-52B6C6F0C78F}"/>
              </a:ext>
            </a:extLst>
          </p:cNvPr>
          <p:cNvSpPr txBox="1"/>
          <p:nvPr/>
        </p:nvSpPr>
        <p:spPr>
          <a:xfrm>
            <a:off x="803251" y="1486139"/>
            <a:ext cx="46265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E50CD6C-EB8E-4C7C-BEC9-A6FB96F27E65}"/>
              </a:ext>
            </a:extLst>
          </p:cNvPr>
          <p:cNvSpPr txBox="1">
            <a:spLocks/>
          </p:cNvSpPr>
          <p:nvPr/>
        </p:nvSpPr>
        <p:spPr>
          <a:xfrm>
            <a:off x="865849" y="3137715"/>
            <a:ext cx="4563906" cy="86934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4F8BB-E77A-4FE5-A97F-E727F3DA9612}"/>
              </a:ext>
            </a:extLst>
          </p:cNvPr>
          <p:cNvSpPr txBox="1"/>
          <p:nvPr/>
        </p:nvSpPr>
        <p:spPr>
          <a:xfrm>
            <a:off x="803251" y="2727425"/>
            <a:ext cx="46265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ALLPPT Layout Clean Text Slide</a:t>
            </a:r>
            <a:endParaRPr lang="ko-KR" altLang="en-US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8A7C3-A925-4D94-85BE-7576352C783D}"/>
              </a:ext>
            </a:extLst>
          </p:cNvPr>
          <p:cNvSpPr txBox="1"/>
          <p:nvPr/>
        </p:nvSpPr>
        <p:spPr>
          <a:xfrm>
            <a:off x="803250" y="1157883"/>
            <a:ext cx="46265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5D362-82A2-47E2-904D-4C5381F6F6C8}"/>
              </a:ext>
            </a:extLst>
          </p:cNvPr>
          <p:cNvSpPr txBox="1"/>
          <p:nvPr/>
        </p:nvSpPr>
        <p:spPr>
          <a:xfrm>
            <a:off x="1345415" y="425899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1BD-1766-4818-A1E8-1E74794FBE0C}"/>
              </a:ext>
            </a:extLst>
          </p:cNvPr>
          <p:cNvSpPr txBox="1"/>
          <p:nvPr/>
        </p:nvSpPr>
        <p:spPr>
          <a:xfrm>
            <a:off x="1345415" y="458015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4D83C-7CA8-428E-AF3D-E5581884AD54}"/>
              </a:ext>
            </a:extLst>
          </p:cNvPr>
          <p:cNvSpPr txBox="1"/>
          <p:nvPr/>
        </p:nvSpPr>
        <p:spPr>
          <a:xfrm>
            <a:off x="1345415" y="554363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45456-E2FB-464B-896B-5DE51A17DB9C}"/>
              </a:ext>
            </a:extLst>
          </p:cNvPr>
          <p:cNvSpPr txBox="1"/>
          <p:nvPr/>
        </p:nvSpPr>
        <p:spPr>
          <a:xfrm>
            <a:off x="1345415" y="522247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73DE4-0DA8-46FD-8C17-72F64D279A69}"/>
              </a:ext>
            </a:extLst>
          </p:cNvPr>
          <p:cNvSpPr txBox="1"/>
          <p:nvPr/>
        </p:nvSpPr>
        <p:spPr>
          <a:xfrm>
            <a:off x="1345415" y="490131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97603-C813-4631-A7F1-C80DE71F4710}"/>
              </a:ext>
            </a:extLst>
          </p:cNvPr>
          <p:cNvSpPr txBox="1"/>
          <p:nvPr/>
        </p:nvSpPr>
        <p:spPr>
          <a:xfrm>
            <a:off x="1345415" y="586479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1B82F-9A29-4E2F-85C3-957EFDB67F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EA76A2E-DA25-426F-9393-C074641B20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>
            <a:extLst>
              <a:ext uri="{FF2B5EF4-FFF2-40B4-BE49-F238E27FC236}">
                <a16:creationId xmlns:a16="http://schemas.microsoft.com/office/drawing/2014/main" id="{0A5D74D3-62CF-4021-93D3-AACEE800508E}"/>
              </a:ext>
            </a:extLst>
          </p:cNvPr>
          <p:cNvGrpSpPr/>
          <p:nvPr/>
        </p:nvGrpSpPr>
        <p:grpSpPr>
          <a:xfrm>
            <a:off x="8962537" y="1414335"/>
            <a:ext cx="2512892" cy="5015292"/>
            <a:chOff x="8767903" y="321074"/>
            <a:chExt cx="1576880" cy="3147176"/>
          </a:xfrm>
        </p:grpSpPr>
        <p:sp>
          <p:nvSpPr>
            <p:cNvPr id="55" name="Graphic 2">
              <a:extLst>
                <a:ext uri="{FF2B5EF4-FFF2-40B4-BE49-F238E27FC236}">
                  <a16:creationId xmlns:a16="http://schemas.microsoft.com/office/drawing/2014/main" id="{C4DAACF3-5507-48D5-8862-4704C2F15304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2">
              <a:extLst>
                <a:ext uri="{FF2B5EF4-FFF2-40B4-BE49-F238E27FC236}">
                  <a16:creationId xmlns:a16="http://schemas.microsoft.com/office/drawing/2014/main" id="{697CE1B3-9DAF-4CC4-B953-559723453056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2">
              <a:extLst>
                <a:ext uri="{FF2B5EF4-FFF2-40B4-BE49-F238E27FC236}">
                  <a16:creationId xmlns:a16="http://schemas.microsoft.com/office/drawing/2014/main" id="{12BD94C8-EE8A-4F91-847F-98EF2A24B620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2">
              <a:extLst>
                <a:ext uri="{FF2B5EF4-FFF2-40B4-BE49-F238E27FC236}">
                  <a16:creationId xmlns:a16="http://schemas.microsoft.com/office/drawing/2014/main" id="{F52A2AF4-B84B-41B5-8B7A-0182C7B8687C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2">
              <a:extLst>
                <a:ext uri="{FF2B5EF4-FFF2-40B4-BE49-F238E27FC236}">
                  <a16:creationId xmlns:a16="http://schemas.microsoft.com/office/drawing/2014/main" id="{4B936FB7-716E-4F1E-A8BA-CA36E60C644E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2">
              <a:extLst>
                <a:ext uri="{FF2B5EF4-FFF2-40B4-BE49-F238E27FC236}">
                  <a16:creationId xmlns:a16="http://schemas.microsoft.com/office/drawing/2014/main" id="{13CF1999-924B-453C-ADBE-87AEB6DFBBF7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2">
              <a:extLst>
                <a:ext uri="{FF2B5EF4-FFF2-40B4-BE49-F238E27FC236}">
                  <a16:creationId xmlns:a16="http://schemas.microsoft.com/office/drawing/2014/main" id="{17C08A28-7AB2-49B3-8182-2DA635D19B7D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2">
              <a:extLst>
                <a:ext uri="{FF2B5EF4-FFF2-40B4-BE49-F238E27FC236}">
                  <a16:creationId xmlns:a16="http://schemas.microsoft.com/office/drawing/2014/main" id="{D7A71E5E-B811-493A-9B4F-F68DAD36FA0E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2">
              <a:extLst>
                <a:ext uri="{FF2B5EF4-FFF2-40B4-BE49-F238E27FC236}">
                  <a16:creationId xmlns:a16="http://schemas.microsoft.com/office/drawing/2014/main" id="{28AA01C7-8334-492A-9288-333F8BB671DB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4" name="Graphic 2">
              <a:extLst>
                <a:ext uri="{FF2B5EF4-FFF2-40B4-BE49-F238E27FC236}">
                  <a16:creationId xmlns:a16="http://schemas.microsoft.com/office/drawing/2014/main" id="{E6F42B73-7CE4-4E2B-BE60-1BA1046028B6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5" name="Graphic 2">
              <a:extLst>
                <a:ext uri="{FF2B5EF4-FFF2-40B4-BE49-F238E27FC236}">
                  <a16:creationId xmlns:a16="http://schemas.microsoft.com/office/drawing/2014/main" id="{635D90CB-8DA1-4775-842F-D85C26C9EF0B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2">
              <a:extLst>
                <a:ext uri="{FF2B5EF4-FFF2-40B4-BE49-F238E27FC236}">
                  <a16:creationId xmlns:a16="http://schemas.microsoft.com/office/drawing/2014/main" id="{79CA5A11-F8EE-4128-A78C-9049EF62BA27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Oval 216">
              <a:extLst>
                <a:ext uri="{FF2B5EF4-FFF2-40B4-BE49-F238E27FC236}">
                  <a16:creationId xmlns:a16="http://schemas.microsoft.com/office/drawing/2014/main" id="{11DF8FF3-D38B-46CA-8194-4D3B4A874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17">
              <a:extLst>
                <a:ext uri="{FF2B5EF4-FFF2-40B4-BE49-F238E27FC236}">
                  <a16:creationId xmlns:a16="http://schemas.microsoft.com/office/drawing/2014/main" id="{AAAC81B1-F17F-47AC-8833-5C40104B6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218">
              <a:extLst>
                <a:ext uri="{FF2B5EF4-FFF2-40B4-BE49-F238E27FC236}">
                  <a16:creationId xmlns:a16="http://schemas.microsoft.com/office/drawing/2014/main" id="{79EBBDC9-86A1-480B-BBA3-B67F415C5AF5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219">
              <a:extLst>
                <a:ext uri="{FF2B5EF4-FFF2-40B4-BE49-F238E27FC236}">
                  <a16:creationId xmlns:a16="http://schemas.microsoft.com/office/drawing/2014/main" id="{7B42AF56-A1E9-4933-B542-DF72DF030D13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Graphic 2">
              <a:extLst>
                <a:ext uri="{FF2B5EF4-FFF2-40B4-BE49-F238E27FC236}">
                  <a16:creationId xmlns:a16="http://schemas.microsoft.com/office/drawing/2014/main" id="{23C69509-6489-4D8A-B1B9-81B7C95C822C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A0D3D7-5A0F-4261-AED5-57243C23C71E}"/>
              </a:ext>
            </a:extLst>
          </p:cNvPr>
          <p:cNvGrpSpPr/>
          <p:nvPr/>
        </p:nvGrpSpPr>
        <p:grpSpPr>
          <a:xfrm>
            <a:off x="7799487" y="1704000"/>
            <a:ext cx="1325836" cy="4814491"/>
            <a:chOff x="4645731" y="3428942"/>
            <a:chExt cx="890323" cy="3233019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5B8E464-8B19-41B2-9CB3-65ED38711E61}"/>
                </a:ext>
              </a:extLst>
            </p:cNvPr>
            <p:cNvSpPr/>
            <p:nvPr/>
          </p:nvSpPr>
          <p:spPr>
            <a:xfrm>
              <a:off x="4652868" y="3828264"/>
              <a:ext cx="883186" cy="991103"/>
            </a:xfrm>
            <a:custGeom>
              <a:avLst/>
              <a:gdLst>
                <a:gd name="connsiteX0" fmla="*/ 773486 w 883186"/>
                <a:gd name="connsiteY0" fmla="*/ 954810 h 991103"/>
                <a:gd name="connsiteX1" fmla="*/ 633659 w 883186"/>
                <a:gd name="connsiteY1" fmla="*/ 987862 h 991103"/>
                <a:gd name="connsiteX2" fmla="*/ 402392 w 883186"/>
                <a:gd name="connsiteY2" fmla="*/ 974908 h 991103"/>
                <a:gd name="connsiteX3" fmla="*/ 303809 w 883186"/>
                <a:gd name="connsiteY3" fmla="*/ 958143 h 991103"/>
                <a:gd name="connsiteX4" fmla="*/ 293141 w 883186"/>
                <a:gd name="connsiteY4" fmla="*/ 954619 h 991103"/>
                <a:gd name="connsiteX5" fmla="*/ 197129 w 883186"/>
                <a:gd name="connsiteY5" fmla="*/ 902708 h 991103"/>
                <a:gd name="connsiteX6" fmla="*/ 189413 w 883186"/>
                <a:gd name="connsiteY6" fmla="*/ 896231 h 991103"/>
                <a:gd name="connsiteX7" fmla="*/ 189318 w 883186"/>
                <a:gd name="connsiteY7" fmla="*/ 895088 h 991103"/>
                <a:gd name="connsiteX8" fmla="*/ 147884 w 883186"/>
                <a:gd name="connsiteY8" fmla="*/ 871275 h 991103"/>
                <a:gd name="connsiteX9" fmla="*/ 79685 w 883186"/>
                <a:gd name="connsiteY9" fmla="*/ 871371 h 991103"/>
                <a:gd name="connsiteX10" fmla="*/ 47015 w 883186"/>
                <a:gd name="connsiteY10" fmla="*/ 846987 h 991103"/>
                <a:gd name="connsiteX11" fmla="*/ 16439 w 883186"/>
                <a:gd name="connsiteY11" fmla="*/ 732973 h 991103"/>
                <a:gd name="connsiteX12" fmla="*/ 4247 w 883186"/>
                <a:gd name="connsiteY12" fmla="*/ 622006 h 991103"/>
                <a:gd name="connsiteX13" fmla="*/ 6057 w 883186"/>
                <a:gd name="connsiteY13" fmla="*/ 414837 h 991103"/>
                <a:gd name="connsiteX14" fmla="*/ 187889 w 883186"/>
                <a:gd name="connsiteY14" fmla="*/ 110990 h 991103"/>
                <a:gd name="connsiteX15" fmla="*/ 265232 w 883186"/>
                <a:gd name="connsiteY15" fmla="*/ 73461 h 991103"/>
                <a:gd name="connsiteX16" fmla="*/ 276281 w 883186"/>
                <a:gd name="connsiteY16" fmla="*/ 64794 h 991103"/>
                <a:gd name="connsiteX17" fmla="*/ 290188 w 883186"/>
                <a:gd name="connsiteY17" fmla="*/ 41648 h 991103"/>
                <a:gd name="connsiteX18" fmla="*/ 331050 w 883186"/>
                <a:gd name="connsiteY18" fmla="*/ 63174 h 991103"/>
                <a:gd name="connsiteX19" fmla="*/ 359244 w 883186"/>
                <a:gd name="connsiteY19" fmla="*/ 80319 h 991103"/>
                <a:gd name="connsiteX20" fmla="*/ 364483 w 883186"/>
                <a:gd name="connsiteY20" fmla="*/ 82415 h 991103"/>
                <a:gd name="connsiteX21" fmla="*/ 411346 w 883186"/>
                <a:gd name="connsiteY21" fmla="*/ 69461 h 991103"/>
                <a:gd name="connsiteX22" fmla="*/ 484593 w 883186"/>
                <a:gd name="connsiteY22" fmla="*/ 4310 h 991103"/>
                <a:gd name="connsiteX23" fmla="*/ 494594 w 883186"/>
                <a:gd name="connsiteY23" fmla="*/ 500 h 991103"/>
                <a:gd name="connsiteX24" fmla="*/ 495547 w 883186"/>
                <a:gd name="connsiteY24" fmla="*/ 1071 h 991103"/>
                <a:gd name="connsiteX25" fmla="*/ 567937 w 883186"/>
                <a:gd name="connsiteY25" fmla="*/ 37933 h 991103"/>
                <a:gd name="connsiteX26" fmla="*/ 742530 w 883186"/>
                <a:gd name="connsiteY26" fmla="*/ 101751 h 991103"/>
                <a:gd name="connsiteX27" fmla="*/ 787583 w 883186"/>
                <a:gd name="connsiteY27" fmla="*/ 134326 h 991103"/>
                <a:gd name="connsiteX28" fmla="*/ 877119 w 883186"/>
                <a:gd name="connsiteY28" fmla="*/ 344638 h 991103"/>
                <a:gd name="connsiteX29" fmla="*/ 879023 w 883186"/>
                <a:gd name="connsiteY29" fmla="*/ 534852 h 991103"/>
                <a:gd name="connsiteX30" fmla="*/ 852544 w 883186"/>
                <a:gd name="connsiteY30" fmla="*/ 667250 h 991103"/>
                <a:gd name="connsiteX31" fmla="*/ 810825 w 883186"/>
                <a:gd name="connsiteY31" fmla="*/ 716590 h 991103"/>
                <a:gd name="connsiteX32" fmla="*/ 801871 w 883186"/>
                <a:gd name="connsiteY32" fmla="*/ 731639 h 991103"/>
                <a:gd name="connsiteX33" fmla="*/ 798347 w 883186"/>
                <a:gd name="connsiteY33" fmla="*/ 913090 h 991103"/>
                <a:gd name="connsiteX34" fmla="*/ 794918 w 883186"/>
                <a:gd name="connsiteY34" fmla="*/ 936617 h 991103"/>
                <a:gd name="connsiteX35" fmla="*/ 773486 w 883186"/>
                <a:gd name="connsiteY35" fmla="*/ 954810 h 99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83186" h="991103">
                  <a:moveTo>
                    <a:pt x="773486" y="954810"/>
                  </a:moveTo>
                  <a:cubicBezTo>
                    <a:pt x="729005" y="974908"/>
                    <a:pt x="681665" y="982813"/>
                    <a:pt x="633659" y="987862"/>
                  </a:cubicBezTo>
                  <a:cubicBezTo>
                    <a:pt x="555935" y="995958"/>
                    <a:pt x="478973" y="987862"/>
                    <a:pt x="402392" y="974908"/>
                  </a:cubicBezTo>
                  <a:cubicBezTo>
                    <a:pt x="369531" y="969383"/>
                    <a:pt x="336670" y="963763"/>
                    <a:pt x="303809" y="958143"/>
                  </a:cubicBezTo>
                  <a:cubicBezTo>
                    <a:pt x="300189" y="957477"/>
                    <a:pt x="296379" y="956334"/>
                    <a:pt x="293141" y="954619"/>
                  </a:cubicBezTo>
                  <a:cubicBezTo>
                    <a:pt x="261137" y="937379"/>
                    <a:pt x="229228" y="919948"/>
                    <a:pt x="197129" y="902708"/>
                  </a:cubicBezTo>
                  <a:cubicBezTo>
                    <a:pt x="193985" y="900993"/>
                    <a:pt x="191604" y="898898"/>
                    <a:pt x="189413" y="896231"/>
                  </a:cubicBezTo>
                  <a:cubicBezTo>
                    <a:pt x="189413" y="895850"/>
                    <a:pt x="189413" y="895469"/>
                    <a:pt x="189318" y="895088"/>
                  </a:cubicBezTo>
                  <a:cubicBezTo>
                    <a:pt x="176840" y="869180"/>
                    <a:pt x="176745" y="868799"/>
                    <a:pt x="147884" y="871275"/>
                  </a:cubicBezTo>
                  <a:cubicBezTo>
                    <a:pt x="125120" y="873276"/>
                    <a:pt x="102450" y="875276"/>
                    <a:pt x="79685" y="871371"/>
                  </a:cubicBezTo>
                  <a:cubicBezTo>
                    <a:pt x="64445" y="868704"/>
                    <a:pt x="53587" y="862036"/>
                    <a:pt x="47015" y="846987"/>
                  </a:cubicBezTo>
                  <a:cubicBezTo>
                    <a:pt x="31013" y="810411"/>
                    <a:pt x="22726" y="771930"/>
                    <a:pt x="16439" y="732973"/>
                  </a:cubicBezTo>
                  <a:cubicBezTo>
                    <a:pt x="10439" y="696206"/>
                    <a:pt x="6629" y="659154"/>
                    <a:pt x="4247" y="622006"/>
                  </a:cubicBezTo>
                  <a:cubicBezTo>
                    <a:pt x="-229" y="552950"/>
                    <a:pt x="-3182" y="484084"/>
                    <a:pt x="6057" y="414837"/>
                  </a:cubicBezTo>
                  <a:cubicBezTo>
                    <a:pt x="23202" y="287107"/>
                    <a:pt x="86353" y="187666"/>
                    <a:pt x="187889" y="110990"/>
                  </a:cubicBezTo>
                  <a:cubicBezTo>
                    <a:pt x="211035" y="93559"/>
                    <a:pt x="236657" y="80224"/>
                    <a:pt x="265232" y="73461"/>
                  </a:cubicBezTo>
                  <a:cubicBezTo>
                    <a:pt x="270471" y="72223"/>
                    <a:pt x="273710" y="69556"/>
                    <a:pt x="276281" y="64794"/>
                  </a:cubicBezTo>
                  <a:cubicBezTo>
                    <a:pt x="280472" y="56793"/>
                    <a:pt x="283616" y="48125"/>
                    <a:pt x="290188" y="41648"/>
                  </a:cubicBezTo>
                  <a:cubicBezTo>
                    <a:pt x="305618" y="45363"/>
                    <a:pt x="318096" y="54792"/>
                    <a:pt x="331050" y="63174"/>
                  </a:cubicBezTo>
                  <a:cubicBezTo>
                    <a:pt x="340289" y="69270"/>
                    <a:pt x="350576" y="73461"/>
                    <a:pt x="359244" y="80319"/>
                  </a:cubicBezTo>
                  <a:cubicBezTo>
                    <a:pt x="360768" y="81558"/>
                    <a:pt x="362673" y="82605"/>
                    <a:pt x="364483" y="82415"/>
                  </a:cubicBezTo>
                  <a:cubicBezTo>
                    <a:pt x="380771" y="80605"/>
                    <a:pt x="397725" y="82796"/>
                    <a:pt x="411346" y="69461"/>
                  </a:cubicBezTo>
                  <a:cubicBezTo>
                    <a:pt x="434682" y="46601"/>
                    <a:pt x="460304" y="26122"/>
                    <a:pt x="484593" y="4310"/>
                  </a:cubicBezTo>
                  <a:cubicBezTo>
                    <a:pt x="487355" y="1833"/>
                    <a:pt x="490118" y="-1215"/>
                    <a:pt x="494594" y="500"/>
                  </a:cubicBezTo>
                  <a:cubicBezTo>
                    <a:pt x="494975" y="690"/>
                    <a:pt x="495452" y="786"/>
                    <a:pt x="495547" y="1071"/>
                  </a:cubicBezTo>
                  <a:cubicBezTo>
                    <a:pt x="510882" y="30694"/>
                    <a:pt x="540981" y="30980"/>
                    <a:pt x="567937" y="37933"/>
                  </a:cubicBezTo>
                  <a:cubicBezTo>
                    <a:pt x="628230" y="53554"/>
                    <a:pt x="688333" y="69651"/>
                    <a:pt x="742530" y="101751"/>
                  </a:cubicBezTo>
                  <a:cubicBezTo>
                    <a:pt x="758532" y="111180"/>
                    <a:pt x="772915" y="122991"/>
                    <a:pt x="787583" y="134326"/>
                  </a:cubicBezTo>
                  <a:cubicBezTo>
                    <a:pt x="847496" y="191667"/>
                    <a:pt x="867022" y="266248"/>
                    <a:pt x="877119" y="344638"/>
                  </a:cubicBezTo>
                  <a:cubicBezTo>
                    <a:pt x="885310" y="407884"/>
                    <a:pt x="884453" y="471416"/>
                    <a:pt x="879023" y="534852"/>
                  </a:cubicBezTo>
                  <a:cubicBezTo>
                    <a:pt x="875118" y="579811"/>
                    <a:pt x="869594" y="624769"/>
                    <a:pt x="852544" y="667250"/>
                  </a:cubicBezTo>
                  <a:cubicBezTo>
                    <a:pt x="844067" y="688491"/>
                    <a:pt x="831017" y="705636"/>
                    <a:pt x="810825" y="716590"/>
                  </a:cubicBezTo>
                  <a:cubicBezTo>
                    <a:pt x="804443" y="720114"/>
                    <a:pt x="801966" y="724209"/>
                    <a:pt x="801871" y="731639"/>
                  </a:cubicBezTo>
                  <a:cubicBezTo>
                    <a:pt x="800919" y="792123"/>
                    <a:pt x="799585" y="852606"/>
                    <a:pt x="798347" y="913090"/>
                  </a:cubicBezTo>
                  <a:cubicBezTo>
                    <a:pt x="798156" y="921091"/>
                    <a:pt x="797108" y="928902"/>
                    <a:pt x="794918" y="936617"/>
                  </a:cubicBezTo>
                  <a:cubicBezTo>
                    <a:pt x="791775" y="947380"/>
                    <a:pt x="784631" y="953476"/>
                    <a:pt x="773486" y="9548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3BF8E1F-608B-445D-80BA-7099B60CDABE}"/>
                </a:ext>
              </a:extLst>
            </p:cNvPr>
            <p:cNvSpPr/>
            <p:nvPr/>
          </p:nvSpPr>
          <p:spPr>
            <a:xfrm>
              <a:off x="4851532" y="3484603"/>
              <a:ext cx="336500" cy="429239"/>
            </a:xfrm>
            <a:custGeom>
              <a:avLst/>
              <a:gdLst>
                <a:gd name="connsiteX0" fmla="*/ 295740 w 336500"/>
                <a:gd name="connsiteY0" fmla="*/ 344065 h 429239"/>
                <a:gd name="connsiteX1" fmla="*/ 246972 w 336500"/>
                <a:gd name="connsiteY1" fmla="*/ 386356 h 429239"/>
                <a:gd name="connsiteX2" fmla="*/ 206300 w 336500"/>
                <a:gd name="connsiteY2" fmla="*/ 422646 h 429239"/>
                <a:gd name="connsiteX3" fmla="*/ 191536 w 336500"/>
                <a:gd name="connsiteY3" fmla="*/ 427123 h 429239"/>
                <a:gd name="connsiteX4" fmla="*/ 142863 w 336500"/>
                <a:gd name="connsiteY4" fmla="*/ 417693 h 429239"/>
                <a:gd name="connsiteX5" fmla="*/ 91238 w 336500"/>
                <a:gd name="connsiteY5" fmla="*/ 385118 h 429239"/>
                <a:gd name="connsiteX6" fmla="*/ 67616 w 336500"/>
                <a:gd name="connsiteY6" fmla="*/ 310251 h 429239"/>
                <a:gd name="connsiteX7" fmla="*/ 45327 w 336500"/>
                <a:gd name="connsiteY7" fmla="*/ 258531 h 429239"/>
                <a:gd name="connsiteX8" fmla="*/ 30754 w 336500"/>
                <a:gd name="connsiteY8" fmla="*/ 242148 h 429239"/>
                <a:gd name="connsiteX9" fmla="*/ 16562 w 336500"/>
                <a:gd name="connsiteY9" fmla="*/ 229003 h 429239"/>
                <a:gd name="connsiteX10" fmla="*/ 84 w 336500"/>
                <a:gd name="connsiteY10" fmla="*/ 162042 h 429239"/>
                <a:gd name="connsiteX11" fmla="*/ 15800 w 336500"/>
                <a:gd name="connsiteY11" fmla="*/ 142421 h 429239"/>
                <a:gd name="connsiteX12" fmla="*/ 29802 w 336500"/>
                <a:gd name="connsiteY12" fmla="*/ 145088 h 429239"/>
                <a:gd name="connsiteX13" fmla="*/ 30278 w 336500"/>
                <a:gd name="connsiteY13" fmla="*/ 105464 h 429239"/>
                <a:gd name="connsiteX14" fmla="*/ 39136 w 336500"/>
                <a:gd name="connsiteY14" fmla="*/ 56315 h 429239"/>
                <a:gd name="connsiteX15" fmla="*/ 59139 w 336500"/>
                <a:gd name="connsiteY15" fmla="*/ 29169 h 429239"/>
                <a:gd name="connsiteX16" fmla="*/ 139720 w 336500"/>
                <a:gd name="connsiteY16" fmla="*/ 594 h 429239"/>
                <a:gd name="connsiteX17" fmla="*/ 235065 w 336500"/>
                <a:gd name="connsiteY17" fmla="*/ 8214 h 429239"/>
                <a:gd name="connsiteX18" fmla="*/ 260973 w 336500"/>
                <a:gd name="connsiteY18" fmla="*/ 35836 h 429239"/>
                <a:gd name="connsiteX19" fmla="*/ 281928 w 336500"/>
                <a:gd name="connsiteY19" fmla="*/ 82032 h 429239"/>
                <a:gd name="connsiteX20" fmla="*/ 297930 w 336500"/>
                <a:gd name="connsiteY20" fmla="*/ 138325 h 429239"/>
                <a:gd name="connsiteX21" fmla="*/ 306598 w 336500"/>
                <a:gd name="connsiteY21" fmla="*/ 124704 h 429239"/>
                <a:gd name="connsiteX22" fmla="*/ 332411 w 336500"/>
                <a:gd name="connsiteY22" fmla="*/ 132896 h 429239"/>
                <a:gd name="connsiteX23" fmla="*/ 327934 w 336500"/>
                <a:gd name="connsiteY23" fmla="*/ 201571 h 429239"/>
                <a:gd name="connsiteX24" fmla="*/ 318885 w 336500"/>
                <a:gd name="connsiteY24" fmla="*/ 211191 h 429239"/>
                <a:gd name="connsiteX25" fmla="*/ 307836 w 336500"/>
                <a:gd name="connsiteY25" fmla="*/ 231670 h 429239"/>
                <a:gd name="connsiteX26" fmla="*/ 294406 w 336500"/>
                <a:gd name="connsiteY26" fmla="*/ 300631 h 429239"/>
                <a:gd name="connsiteX27" fmla="*/ 295740 w 336500"/>
                <a:gd name="connsiteY27" fmla="*/ 344065 h 4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6500" h="429239">
                  <a:moveTo>
                    <a:pt x="295740" y="344065"/>
                  </a:moveTo>
                  <a:cubicBezTo>
                    <a:pt x="279452" y="358162"/>
                    <a:pt x="263164" y="372164"/>
                    <a:pt x="246972" y="386356"/>
                  </a:cubicBezTo>
                  <a:cubicBezTo>
                    <a:pt x="233351" y="398358"/>
                    <a:pt x="219635" y="410264"/>
                    <a:pt x="206300" y="422646"/>
                  </a:cubicBezTo>
                  <a:cubicBezTo>
                    <a:pt x="201823" y="426837"/>
                    <a:pt x="196584" y="425885"/>
                    <a:pt x="191536" y="427123"/>
                  </a:cubicBezTo>
                  <a:cubicBezTo>
                    <a:pt x="173629" y="431886"/>
                    <a:pt x="158103" y="428552"/>
                    <a:pt x="142863" y="417693"/>
                  </a:cubicBezTo>
                  <a:cubicBezTo>
                    <a:pt x="126385" y="405882"/>
                    <a:pt x="108573" y="395881"/>
                    <a:pt x="91238" y="385118"/>
                  </a:cubicBezTo>
                  <a:cubicBezTo>
                    <a:pt x="84189" y="359877"/>
                    <a:pt x="83046" y="333016"/>
                    <a:pt x="67616" y="310251"/>
                  </a:cubicBezTo>
                  <a:cubicBezTo>
                    <a:pt x="56948" y="294535"/>
                    <a:pt x="50661" y="276628"/>
                    <a:pt x="45327" y="258531"/>
                  </a:cubicBezTo>
                  <a:cubicBezTo>
                    <a:pt x="43041" y="250911"/>
                    <a:pt x="40565" y="243862"/>
                    <a:pt x="30754" y="242148"/>
                  </a:cubicBezTo>
                  <a:cubicBezTo>
                    <a:pt x="23896" y="241005"/>
                    <a:pt x="19515" y="235956"/>
                    <a:pt x="16562" y="229003"/>
                  </a:cubicBezTo>
                  <a:cubicBezTo>
                    <a:pt x="7418" y="207477"/>
                    <a:pt x="1798" y="185188"/>
                    <a:pt x="84" y="162042"/>
                  </a:cubicBezTo>
                  <a:cubicBezTo>
                    <a:pt x="-678" y="151565"/>
                    <a:pt x="3703" y="143564"/>
                    <a:pt x="15800" y="142421"/>
                  </a:cubicBezTo>
                  <a:cubicBezTo>
                    <a:pt x="20753" y="139944"/>
                    <a:pt x="24468" y="144040"/>
                    <a:pt x="29802" y="145088"/>
                  </a:cubicBezTo>
                  <a:cubicBezTo>
                    <a:pt x="31040" y="131753"/>
                    <a:pt x="30373" y="118608"/>
                    <a:pt x="30278" y="105464"/>
                  </a:cubicBezTo>
                  <a:cubicBezTo>
                    <a:pt x="30183" y="88509"/>
                    <a:pt x="33231" y="72222"/>
                    <a:pt x="39136" y="56315"/>
                  </a:cubicBezTo>
                  <a:cubicBezTo>
                    <a:pt x="43232" y="45266"/>
                    <a:pt x="49804" y="36408"/>
                    <a:pt x="59139" y="29169"/>
                  </a:cubicBezTo>
                  <a:cubicBezTo>
                    <a:pt x="82951" y="10785"/>
                    <a:pt x="110478" y="2784"/>
                    <a:pt x="139720" y="594"/>
                  </a:cubicBezTo>
                  <a:cubicBezTo>
                    <a:pt x="171819" y="-1788"/>
                    <a:pt x="203538" y="3451"/>
                    <a:pt x="235065" y="8214"/>
                  </a:cubicBezTo>
                  <a:cubicBezTo>
                    <a:pt x="251448" y="10785"/>
                    <a:pt x="260402" y="19644"/>
                    <a:pt x="260973" y="35836"/>
                  </a:cubicBezTo>
                  <a:cubicBezTo>
                    <a:pt x="261640" y="54696"/>
                    <a:pt x="269070" y="68602"/>
                    <a:pt x="281928" y="82032"/>
                  </a:cubicBezTo>
                  <a:cubicBezTo>
                    <a:pt x="297359" y="98034"/>
                    <a:pt x="300407" y="118894"/>
                    <a:pt x="297930" y="138325"/>
                  </a:cubicBezTo>
                  <a:cubicBezTo>
                    <a:pt x="300121" y="130038"/>
                    <a:pt x="300121" y="130038"/>
                    <a:pt x="306598" y="124704"/>
                  </a:cubicBezTo>
                  <a:cubicBezTo>
                    <a:pt x="317742" y="116227"/>
                    <a:pt x="328220" y="118799"/>
                    <a:pt x="332411" y="132896"/>
                  </a:cubicBezTo>
                  <a:cubicBezTo>
                    <a:pt x="339174" y="156042"/>
                    <a:pt x="337459" y="179283"/>
                    <a:pt x="327934" y="201571"/>
                  </a:cubicBezTo>
                  <a:cubicBezTo>
                    <a:pt x="326315" y="205476"/>
                    <a:pt x="322600" y="209763"/>
                    <a:pt x="318885" y="211191"/>
                  </a:cubicBezTo>
                  <a:cubicBezTo>
                    <a:pt x="308789" y="215097"/>
                    <a:pt x="307170" y="221955"/>
                    <a:pt x="307836" y="231670"/>
                  </a:cubicBezTo>
                  <a:cubicBezTo>
                    <a:pt x="309360" y="255673"/>
                    <a:pt x="303074" y="277962"/>
                    <a:pt x="294406" y="300631"/>
                  </a:cubicBezTo>
                  <a:cubicBezTo>
                    <a:pt x="289644" y="313299"/>
                    <a:pt x="290882" y="329778"/>
                    <a:pt x="295740" y="344065"/>
                  </a:cubicBezTo>
                  <a:close/>
                </a:path>
              </a:pathLst>
            </a:custGeom>
            <a:solidFill>
              <a:srgbClr val="FEC9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E635408-2CE5-4A7B-B318-CB3569624028}"/>
                </a:ext>
              </a:extLst>
            </p:cNvPr>
            <p:cNvSpPr/>
            <p:nvPr/>
          </p:nvSpPr>
          <p:spPr>
            <a:xfrm>
              <a:off x="4865565" y="3428942"/>
              <a:ext cx="292564" cy="211607"/>
            </a:xfrm>
            <a:custGeom>
              <a:avLst/>
              <a:gdLst>
                <a:gd name="connsiteX0" fmla="*/ 292565 w 292564"/>
                <a:gd name="connsiteY0" fmla="*/ 180365 h 211607"/>
                <a:gd name="connsiteX1" fmla="*/ 282087 w 292564"/>
                <a:gd name="connsiteY1" fmla="*/ 208559 h 211607"/>
                <a:gd name="connsiteX2" fmla="*/ 280659 w 292564"/>
                <a:gd name="connsiteY2" fmla="*/ 208369 h 211607"/>
                <a:gd name="connsiteX3" fmla="*/ 280659 w 292564"/>
                <a:gd name="connsiteY3" fmla="*/ 180365 h 211607"/>
                <a:gd name="connsiteX4" fmla="*/ 260370 w 292564"/>
                <a:gd name="connsiteY4" fmla="*/ 135122 h 211607"/>
                <a:gd name="connsiteX5" fmla="*/ 244559 w 292564"/>
                <a:gd name="connsiteY5" fmla="*/ 100355 h 211607"/>
                <a:gd name="connsiteX6" fmla="*/ 243702 w 292564"/>
                <a:gd name="connsiteY6" fmla="*/ 91307 h 211607"/>
                <a:gd name="connsiteX7" fmla="*/ 222651 w 292564"/>
                <a:gd name="connsiteY7" fmla="*/ 68161 h 211607"/>
                <a:gd name="connsiteX8" fmla="*/ 107208 w 292564"/>
                <a:gd name="connsiteY8" fmla="*/ 62541 h 211607"/>
                <a:gd name="connsiteX9" fmla="*/ 70251 w 292564"/>
                <a:gd name="connsiteY9" fmla="*/ 73590 h 211607"/>
                <a:gd name="connsiteX10" fmla="*/ 20245 w 292564"/>
                <a:gd name="connsiteY10" fmla="*/ 149885 h 211607"/>
                <a:gd name="connsiteX11" fmla="*/ 19959 w 292564"/>
                <a:gd name="connsiteY11" fmla="*/ 211607 h 211607"/>
                <a:gd name="connsiteX12" fmla="*/ 1862 w 292564"/>
                <a:gd name="connsiteY12" fmla="*/ 198177 h 211607"/>
                <a:gd name="connsiteX13" fmla="*/ 4815 w 292564"/>
                <a:gd name="connsiteY13" fmla="*/ 99593 h 211607"/>
                <a:gd name="connsiteX14" fmla="*/ 22150 w 292564"/>
                <a:gd name="connsiteY14" fmla="*/ 65494 h 211607"/>
                <a:gd name="connsiteX15" fmla="*/ 51773 w 292564"/>
                <a:gd name="connsiteY15" fmla="*/ 31013 h 211607"/>
                <a:gd name="connsiteX16" fmla="*/ 104637 w 292564"/>
                <a:gd name="connsiteY16" fmla="*/ 914 h 211607"/>
                <a:gd name="connsiteX17" fmla="*/ 236844 w 292564"/>
                <a:gd name="connsiteY17" fmla="*/ 30347 h 211607"/>
                <a:gd name="connsiteX18" fmla="*/ 289898 w 292564"/>
                <a:gd name="connsiteY18" fmla="*/ 117691 h 211607"/>
                <a:gd name="connsiteX19" fmla="*/ 292565 w 292564"/>
                <a:gd name="connsiteY19" fmla="*/ 180365 h 21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2564" h="211607">
                  <a:moveTo>
                    <a:pt x="292565" y="180365"/>
                  </a:moveTo>
                  <a:cubicBezTo>
                    <a:pt x="289041" y="189795"/>
                    <a:pt x="285612" y="199130"/>
                    <a:pt x="282087" y="208559"/>
                  </a:cubicBezTo>
                  <a:cubicBezTo>
                    <a:pt x="281611" y="208464"/>
                    <a:pt x="281135" y="208464"/>
                    <a:pt x="280659" y="208369"/>
                  </a:cubicBezTo>
                  <a:cubicBezTo>
                    <a:pt x="280659" y="199034"/>
                    <a:pt x="280849" y="189700"/>
                    <a:pt x="280659" y="180365"/>
                  </a:cubicBezTo>
                  <a:cubicBezTo>
                    <a:pt x="280278" y="162458"/>
                    <a:pt x="274277" y="146552"/>
                    <a:pt x="260370" y="135122"/>
                  </a:cubicBezTo>
                  <a:cubicBezTo>
                    <a:pt x="249131" y="125882"/>
                    <a:pt x="244083" y="114643"/>
                    <a:pt x="244559" y="100355"/>
                  </a:cubicBezTo>
                  <a:cubicBezTo>
                    <a:pt x="244654" y="97307"/>
                    <a:pt x="244178" y="94259"/>
                    <a:pt x="243702" y="91307"/>
                  </a:cubicBezTo>
                  <a:cubicBezTo>
                    <a:pt x="241797" y="77400"/>
                    <a:pt x="236748" y="70066"/>
                    <a:pt x="222651" y="68161"/>
                  </a:cubicBezTo>
                  <a:cubicBezTo>
                    <a:pt x="184361" y="62922"/>
                    <a:pt x="146166" y="54826"/>
                    <a:pt x="107208" y="62541"/>
                  </a:cubicBezTo>
                  <a:cubicBezTo>
                    <a:pt x="94540" y="65018"/>
                    <a:pt x="82158" y="68542"/>
                    <a:pt x="70251" y="73590"/>
                  </a:cubicBezTo>
                  <a:cubicBezTo>
                    <a:pt x="36438" y="87878"/>
                    <a:pt x="22722" y="115119"/>
                    <a:pt x="20245" y="149885"/>
                  </a:cubicBezTo>
                  <a:cubicBezTo>
                    <a:pt x="18816" y="169888"/>
                    <a:pt x="19674" y="189795"/>
                    <a:pt x="19959" y="211607"/>
                  </a:cubicBezTo>
                  <a:cubicBezTo>
                    <a:pt x="13482" y="205797"/>
                    <a:pt x="9006" y="199892"/>
                    <a:pt x="1862" y="198177"/>
                  </a:cubicBezTo>
                  <a:cubicBezTo>
                    <a:pt x="-1472" y="165221"/>
                    <a:pt x="-234" y="132264"/>
                    <a:pt x="4815" y="99593"/>
                  </a:cubicBezTo>
                  <a:cubicBezTo>
                    <a:pt x="6910" y="86735"/>
                    <a:pt x="12625" y="75019"/>
                    <a:pt x="22150" y="65494"/>
                  </a:cubicBezTo>
                  <a:cubicBezTo>
                    <a:pt x="32913" y="54826"/>
                    <a:pt x="43010" y="43491"/>
                    <a:pt x="51773" y="31013"/>
                  </a:cubicBezTo>
                  <a:cubicBezTo>
                    <a:pt x="64727" y="12821"/>
                    <a:pt x="83110" y="2724"/>
                    <a:pt x="104637" y="914"/>
                  </a:cubicBezTo>
                  <a:cubicBezTo>
                    <a:pt x="151500" y="-2991"/>
                    <a:pt x="196267" y="5391"/>
                    <a:pt x="236844" y="30347"/>
                  </a:cubicBezTo>
                  <a:cubicBezTo>
                    <a:pt x="269324" y="50349"/>
                    <a:pt x="284754" y="80734"/>
                    <a:pt x="289898" y="117691"/>
                  </a:cubicBezTo>
                  <a:cubicBezTo>
                    <a:pt x="292946" y="138646"/>
                    <a:pt x="292184" y="159506"/>
                    <a:pt x="292565" y="18036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0A86DAB-56AF-4EEA-8804-0E74DE92D7D6}"/>
                </a:ext>
              </a:extLst>
            </p:cNvPr>
            <p:cNvSpPr/>
            <p:nvPr/>
          </p:nvSpPr>
          <p:spPr>
            <a:xfrm>
              <a:off x="4645731" y="4724220"/>
              <a:ext cx="796553" cy="1937741"/>
            </a:xfrm>
            <a:custGeom>
              <a:avLst/>
              <a:gdLst>
                <a:gd name="connsiteX0" fmla="*/ 567168 w 796553"/>
                <a:gd name="connsiteY0" fmla="*/ 1305677 h 1937741"/>
                <a:gd name="connsiteX1" fmla="*/ 555643 w 796553"/>
                <a:gd name="connsiteY1" fmla="*/ 1224428 h 1937741"/>
                <a:gd name="connsiteX2" fmla="*/ 561072 w 796553"/>
                <a:gd name="connsiteY2" fmla="*/ 1206426 h 1937741"/>
                <a:gd name="connsiteX3" fmla="*/ 684230 w 796553"/>
                <a:gd name="connsiteY3" fmla="*/ 1044596 h 1937741"/>
                <a:gd name="connsiteX4" fmla="*/ 740047 w 796553"/>
                <a:gd name="connsiteY4" fmla="*/ 890958 h 1937741"/>
                <a:gd name="connsiteX5" fmla="*/ 775956 w 796553"/>
                <a:gd name="connsiteY5" fmla="*/ 659024 h 1937741"/>
                <a:gd name="connsiteX6" fmla="*/ 795958 w 796553"/>
                <a:gd name="connsiteY6" fmla="*/ 391753 h 1937741"/>
                <a:gd name="connsiteX7" fmla="*/ 780909 w 796553"/>
                <a:gd name="connsiteY7" fmla="*/ 58568 h 1937741"/>
                <a:gd name="connsiteX8" fmla="*/ 780242 w 796553"/>
                <a:gd name="connsiteY8" fmla="*/ 58187 h 1937741"/>
                <a:gd name="connsiteX9" fmla="*/ 742333 w 796553"/>
                <a:gd name="connsiteY9" fmla="*/ 69236 h 1937741"/>
                <a:gd name="connsiteX10" fmla="*/ 528687 w 796553"/>
                <a:gd name="connsiteY10" fmla="*/ 89620 h 1937741"/>
                <a:gd name="connsiteX11" fmla="*/ 315422 w 796553"/>
                <a:gd name="connsiteY11" fmla="*/ 58949 h 1937741"/>
                <a:gd name="connsiteX12" fmla="*/ 296182 w 796553"/>
                <a:gd name="connsiteY12" fmla="*/ 51996 h 1937741"/>
                <a:gd name="connsiteX13" fmla="*/ 207980 w 796553"/>
                <a:gd name="connsiteY13" fmla="*/ 4180 h 1937741"/>
                <a:gd name="connsiteX14" fmla="*/ 196455 w 796553"/>
                <a:gd name="connsiteY14" fmla="*/ 180 h 1937741"/>
                <a:gd name="connsiteX15" fmla="*/ 194550 w 796553"/>
                <a:gd name="connsiteY15" fmla="*/ 2942 h 1937741"/>
                <a:gd name="connsiteX16" fmla="*/ 133495 w 796553"/>
                <a:gd name="connsiteY16" fmla="*/ 216397 h 1937741"/>
                <a:gd name="connsiteX17" fmla="*/ 193407 w 796553"/>
                <a:gd name="connsiteY17" fmla="*/ 612638 h 1937741"/>
                <a:gd name="connsiteX18" fmla="*/ 304849 w 796553"/>
                <a:gd name="connsiteY18" fmla="*/ 1033071 h 1937741"/>
                <a:gd name="connsiteX19" fmla="*/ 305516 w 796553"/>
                <a:gd name="connsiteY19" fmla="*/ 1063075 h 1937741"/>
                <a:gd name="connsiteX20" fmla="*/ 284085 w 796553"/>
                <a:gd name="connsiteY20" fmla="*/ 1134703 h 1937741"/>
                <a:gd name="connsiteX21" fmla="*/ 279703 w 796553"/>
                <a:gd name="connsiteY21" fmla="*/ 1147561 h 1937741"/>
                <a:gd name="connsiteX22" fmla="*/ 156450 w 796553"/>
                <a:gd name="connsiteY22" fmla="*/ 1286150 h 1937741"/>
                <a:gd name="connsiteX23" fmla="*/ 123684 w 796553"/>
                <a:gd name="connsiteY23" fmla="*/ 1298247 h 1937741"/>
                <a:gd name="connsiteX24" fmla="*/ 41864 w 796553"/>
                <a:gd name="connsiteY24" fmla="*/ 1293675 h 1937741"/>
                <a:gd name="connsiteX25" fmla="*/ 4145 w 796553"/>
                <a:gd name="connsiteY25" fmla="*/ 1319011 h 1937741"/>
                <a:gd name="connsiteX26" fmla="*/ 5193 w 796553"/>
                <a:gd name="connsiteY26" fmla="*/ 1439598 h 1937741"/>
                <a:gd name="connsiteX27" fmla="*/ 34720 w 796553"/>
                <a:gd name="connsiteY27" fmla="*/ 1472459 h 1937741"/>
                <a:gd name="connsiteX28" fmla="*/ 41388 w 796553"/>
                <a:gd name="connsiteY28" fmla="*/ 1480270 h 1937741"/>
                <a:gd name="connsiteX29" fmla="*/ 39769 w 796553"/>
                <a:gd name="connsiteY29" fmla="*/ 1545230 h 1937741"/>
                <a:gd name="connsiteX30" fmla="*/ 30148 w 796553"/>
                <a:gd name="connsiteY30" fmla="*/ 1625526 h 1937741"/>
                <a:gd name="connsiteX31" fmla="*/ 61771 w 796553"/>
                <a:gd name="connsiteY31" fmla="*/ 1746208 h 1937741"/>
                <a:gd name="connsiteX32" fmla="*/ 109682 w 796553"/>
                <a:gd name="connsiteY32" fmla="*/ 1802024 h 1937741"/>
                <a:gd name="connsiteX33" fmla="*/ 158831 w 796553"/>
                <a:gd name="connsiteY33" fmla="*/ 1806787 h 1937741"/>
                <a:gd name="connsiteX34" fmla="*/ 192264 w 796553"/>
                <a:gd name="connsiteY34" fmla="*/ 1761067 h 1937741"/>
                <a:gd name="connsiteX35" fmla="*/ 200836 w 796553"/>
                <a:gd name="connsiteY35" fmla="*/ 1650005 h 1937741"/>
                <a:gd name="connsiteX36" fmla="*/ 210171 w 796553"/>
                <a:gd name="connsiteY36" fmla="*/ 1583616 h 1937741"/>
                <a:gd name="connsiteX37" fmla="*/ 215791 w 796553"/>
                <a:gd name="connsiteY37" fmla="*/ 1574758 h 1937741"/>
                <a:gd name="connsiteX38" fmla="*/ 257701 w 796553"/>
                <a:gd name="connsiteY38" fmla="*/ 1542373 h 1937741"/>
                <a:gd name="connsiteX39" fmla="*/ 304183 w 796553"/>
                <a:gd name="connsiteY39" fmla="*/ 1480365 h 1937741"/>
                <a:gd name="connsiteX40" fmla="*/ 327900 w 796553"/>
                <a:gd name="connsiteY40" fmla="*/ 1465220 h 1937741"/>
                <a:gd name="connsiteX41" fmla="*/ 343140 w 796553"/>
                <a:gd name="connsiteY41" fmla="*/ 1489795 h 1937741"/>
                <a:gd name="connsiteX42" fmla="*/ 359047 w 796553"/>
                <a:gd name="connsiteY42" fmla="*/ 1632289 h 1937741"/>
                <a:gd name="connsiteX43" fmla="*/ 367238 w 796553"/>
                <a:gd name="connsiteY43" fmla="*/ 1697535 h 1937741"/>
                <a:gd name="connsiteX44" fmla="*/ 359237 w 796553"/>
                <a:gd name="connsiteY44" fmla="*/ 1742302 h 1937741"/>
                <a:gd name="connsiteX45" fmla="*/ 349998 w 796553"/>
                <a:gd name="connsiteY45" fmla="*/ 1753828 h 1937741"/>
                <a:gd name="connsiteX46" fmla="*/ 261701 w 796553"/>
                <a:gd name="connsiteY46" fmla="*/ 1857745 h 1937741"/>
                <a:gd name="connsiteX47" fmla="*/ 274084 w 796553"/>
                <a:gd name="connsiteY47" fmla="*/ 1913181 h 1937741"/>
                <a:gd name="connsiteX48" fmla="*/ 344092 w 796553"/>
                <a:gd name="connsiteY48" fmla="*/ 1937660 h 1937741"/>
                <a:gd name="connsiteX49" fmla="*/ 496397 w 796553"/>
                <a:gd name="connsiteY49" fmla="*/ 1857460 h 1937741"/>
                <a:gd name="connsiteX50" fmla="*/ 526496 w 796553"/>
                <a:gd name="connsiteY50" fmla="*/ 1831933 h 1937741"/>
                <a:gd name="connsiteX51" fmla="*/ 569644 w 796553"/>
                <a:gd name="connsiteY51" fmla="*/ 1787165 h 1937741"/>
                <a:gd name="connsiteX52" fmla="*/ 572597 w 796553"/>
                <a:gd name="connsiteY52" fmla="*/ 1732873 h 1937741"/>
                <a:gd name="connsiteX53" fmla="*/ 567168 w 796553"/>
                <a:gd name="connsiteY53" fmla="*/ 1670675 h 1937741"/>
                <a:gd name="connsiteX54" fmla="*/ 578503 w 796553"/>
                <a:gd name="connsiteY54" fmla="*/ 1528752 h 1937741"/>
                <a:gd name="connsiteX55" fmla="*/ 576026 w 796553"/>
                <a:gd name="connsiteY55" fmla="*/ 1385020 h 1937741"/>
                <a:gd name="connsiteX56" fmla="*/ 567168 w 796553"/>
                <a:gd name="connsiteY56" fmla="*/ 1305677 h 193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96553" h="1937741">
                  <a:moveTo>
                    <a:pt x="567168" y="1305677"/>
                  </a:moveTo>
                  <a:cubicBezTo>
                    <a:pt x="562786" y="1278721"/>
                    <a:pt x="559834" y="1251479"/>
                    <a:pt x="555643" y="1224428"/>
                  </a:cubicBezTo>
                  <a:cubicBezTo>
                    <a:pt x="554500" y="1217094"/>
                    <a:pt x="555643" y="1212141"/>
                    <a:pt x="561072" y="1206426"/>
                  </a:cubicBezTo>
                  <a:cubicBezTo>
                    <a:pt x="607935" y="1156991"/>
                    <a:pt x="650131" y="1103937"/>
                    <a:pt x="684230" y="1044596"/>
                  </a:cubicBezTo>
                  <a:cubicBezTo>
                    <a:pt x="711853" y="996590"/>
                    <a:pt x="727855" y="944488"/>
                    <a:pt x="740047" y="890958"/>
                  </a:cubicBezTo>
                  <a:cubicBezTo>
                    <a:pt x="757573" y="814472"/>
                    <a:pt x="767383" y="736843"/>
                    <a:pt x="775956" y="659024"/>
                  </a:cubicBezTo>
                  <a:cubicBezTo>
                    <a:pt x="780528" y="617495"/>
                    <a:pt x="793006" y="439187"/>
                    <a:pt x="795958" y="391753"/>
                  </a:cubicBezTo>
                  <a:cubicBezTo>
                    <a:pt x="800149" y="260213"/>
                    <a:pt x="780814" y="58663"/>
                    <a:pt x="780909" y="58568"/>
                  </a:cubicBezTo>
                  <a:cubicBezTo>
                    <a:pt x="780623" y="58473"/>
                    <a:pt x="780528" y="58283"/>
                    <a:pt x="780242" y="58187"/>
                  </a:cubicBezTo>
                  <a:cubicBezTo>
                    <a:pt x="766431" y="57711"/>
                    <a:pt x="755001" y="65617"/>
                    <a:pt x="742333" y="69236"/>
                  </a:cubicBezTo>
                  <a:cubicBezTo>
                    <a:pt x="672324" y="89143"/>
                    <a:pt x="600696" y="94096"/>
                    <a:pt x="528687" y="89620"/>
                  </a:cubicBezTo>
                  <a:cubicBezTo>
                    <a:pt x="456964" y="85143"/>
                    <a:pt x="386098" y="72284"/>
                    <a:pt x="315422" y="58949"/>
                  </a:cubicBezTo>
                  <a:cubicBezTo>
                    <a:pt x="308659" y="57711"/>
                    <a:pt x="302278" y="55234"/>
                    <a:pt x="296182" y="51996"/>
                  </a:cubicBezTo>
                  <a:cubicBezTo>
                    <a:pt x="266749" y="36184"/>
                    <a:pt x="237317" y="20183"/>
                    <a:pt x="207980" y="4180"/>
                  </a:cubicBezTo>
                  <a:cubicBezTo>
                    <a:pt x="204361" y="2275"/>
                    <a:pt x="201122" y="-773"/>
                    <a:pt x="196455" y="180"/>
                  </a:cubicBezTo>
                  <a:cubicBezTo>
                    <a:pt x="195788" y="1133"/>
                    <a:pt x="194931" y="1894"/>
                    <a:pt x="194550" y="2942"/>
                  </a:cubicBezTo>
                  <a:cubicBezTo>
                    <a:pt x="172071" y="73522"/>
                    <a:pt x="140067" y="142579"/>
                    <a:pt x="133495" y="216397"/>
                  </a:cubicBezTo>
                  <a:cubicBezTo>
                    <a:pt x="123874" y="326888"/>
                    <a:pt x="181596" y="558059"/>
                    <a:pt x="193407" y="612638"/>
                  </a:cubicBezTo>
                  <a:cubicBezTo>
                    <a:pt x="206266" y="671597"/>
                    <a:pt x="281513" y="951727"/>
                    <a:pt x="304849" y="1033071"/>
                  </a:cubicBezTo>
                  <a:cubicBezTo>
                    <a:pt x="307707" y="1043167"/>
                    <a:pt x="310088" y="1053169"/>
                    <a:pt x="305516" y="1063075"/>
                  </a:cubicBezTo>
                  <a:cubicBezTo>
                    <a:pt x="295039" y="1086030"/>
                    <a:pt x="288657" y="1110033"/>
                    <a:pt x="284085" y="1134703"/>
                  </a:cubicBezTo>
                  <a:cubicBezTo>
                    <a:pt x="283228" y="1139084"/>
                    <a:pt x="281608" y="1143466"/>
                    <a:pt x="279703" y="1147561"/>
                  </a:cubicBezTo>
                  <a:cubicBezTo>
                    <a:pt x="263320" y="1182328"/>
                    <a:pt x="171499" y="1265957"/>
                    <a:pt x="156450" y="1286150"/>
                  </a:cubicBezTo>
                  <a:cubicBezTo>
                    <a:pt x="149306" y="1295675"/>
                    <a:pt x="135781" y="1299676"/>
                    <a:pt x="123684" y="1298247"/>
                  </a:cubicBezTo>
                  <a:cubicBezTo>
                    <a:pt x="96442" y="1295199"/>
                    <a:pt x="69391" y="1291103"/>
                    <a:pt x="41864" y="1293675"/>
                  </a:cubicBezTo>
                  <a:cubicBezTo>
                    <a:pt x="24814" y="1295294"/>
                    <a:pt x="11670" y="1302914"/>
                    <a:pt x="4145" y="1319011"/>
                  </a:cubicBezTo>
                  <a:cubicBezTo>
                    <a:pt x="-3189" y="1334918"/>
                    <a:pt x="526" y="1419977"/>
                    <a:pt x="5193" y="1439598"/>
                  </a:cubicBezTo>
                  <a:cubicBezTo>
                    <a:pt x="9003" y="1455600"/>
                    <a:pt x="17385" y="1468268"/>
                    <a:pt x="34720" y="1472459"/>
                  </a:cubicBezTo>
                  <a:cubicBezTo>
                    <a:pt x="38721" y="1473412"/>
                    <a:pt x="41388" y="1475412"/>
                    <a:pt x="41388" y="1480270"/>
                  </a:cubicBezTo>
                  <a:cubicBezTo>
                    <a:pt x="41102" y="1501892"/>
                    <a:pt x="43007" y="1523609"/>
                    <a:pt x="39769" y="1545230"/>
                  </a:cubicBezTo>
                  <a:cubicBezTo>
                    <a:pt x="35768" y="1571900"/>
                    <a:pt x="31006" y="1598475"/>
                    <a:pt x="30148" y="1625526"/>
                  </a:cubicBezTo>
                  <a:cubicBezTo>
                    <a:pt x="28815" y="1668769"/>
                    <a:pt x="40245" y="1709060"/>
                    <a:pt x="61771" y="1746208"/>
                  </a:cubicBezTo>
                  <a:cubicBezTo>
                    <a:pt x="74154" y="1767639"/>
                    <a:pt x="88727" y="1787832"/>
                    <a:pt x="109682" y="1802024"/>
                  </a:cubicBezTo>
                  <a:cubicBezTo>
                    <a:pt x="124922" y="1812407"/>
                    <a:pt x="141591" y="1817169"/>
                    <a:pt x="158831" y="1806787"/>
                  </a:cubicBezTo>
                  <a:cubicBezTo>
                    <a:pt x="176262" y="1796309"/>
                    <a:pt x="187025" y="1780688"/>
                    <a:pt x="192264" y="1761067"/>
                  </a:cubicBezTo>
                  <a:cubicBezTo>
                    <a:pt x="201884" y="1724586"/>
                    <a:pt x="199503" y="1687058"/>
                    <a:pt x="200836" y="1650005"/>
                  </a:cubicBezTo>
                  <a:cubicBezTo>
                    <a:pt x="201598" y="1627431"/>
                    <a:pt x="205123" y="1605428"/>
                    <a:pt x="210171" y="1583616"/>
                  </a:cubicBezTo>
                  <a:cubicBezTo>
                    <a:pt x="211028" y="1579996"/>
                    <a:pt x="210933" y="1575234"/>
                    <a:pt x="215791" y="1574758"/>
                  </a:cubicBezTo>
                  <a:cubicBezTo>
                    <a:pt x="236365" y="1572472"/>
                    <a:pt x="246652" y="1556565"/>
                    <a:pt x="257701" y="1542373"/>
                  </a:cubicBezTo>
                  <a:cubicBezTo>
                    <a:pt x="273512" y="1521989"/>
                    <a:pt x="288276" y="1500749"/>
                    <a:pt x="304183" y="1480365"/>
                  </a:cubicBezTo>
                  <a:cubicBezTo>
                    <a:pt x="310088" y="1472745"/>
                    <a:pt x="316660" y="1462744"/>
                    <a:pt x="327900" y="1465220"/>
                  </a:cubicBezTo>
                  <a:cubicBezTo>
                    <a:pt x="339711" y="1467887"/>
                    <a:pt x="340854" y="1479889"/>
                    <a:pt x="343140" y="1489795"/>
                  </a:cubicBezTo>
                  <a:cubicBezTo>
                    <a:pt x="353903" y="1536658"/>
                    <a:pt x="354094" y="1584759"/>
                    <a:pt x="359047" y="1632289"/>
                  </a:cubicBezTo>
                  <a:cubicBezTo>
                    <a:pt x="361333" y="1654196"/>
                    <a:pt x="358475" y="1677723"/>
                    <a:pt x="367238" y="1697535"/>
                  </a:cubicBezTo>
                  <a:cubicBezTo>
                    <a:pt x="375715" y="1716585"/>
                    <a:pt x="367429" y="1728586"/>
                    <a:pt x="359237" y="1742302"/>
                  </a:cubicBezTo>
                  <a:cubicBezTo>
                    <a:pt x="356761" y="1746493"/>
                    <a:pt x="353427" y="1750303"/>
                    <a:pt x="349998" y="1753828"/>
                  </a:cubicBezTo>
                  <a:cubicBezTo>
                    <a:pt x="331424" y="1773449"/>
                    <a:pt x="270178" y="1840982"/>
                    <a:pt x="261701" y="1857745"/>
                  </a:cubicBezTo>
                  <a:cubicBezTo>
                    <a:pt x="250557" y="1879939"/>
                    <a:pt x="254462" y="1898512"/>
                    <a:pt x="274084" y="1913181"/>
                  </a:cubicBezTo>
                  <a:cubicBezTo>
                    <a:pt x="294753" y="1928611"/>
                    <a:pt x="318661" y="1936898"/>
                    <a:pt x="344092" y="1937660"/>
                  </a:cubicBezTo>
                  <a:cubicBezTo>
                    <a:pt x="409624" y="1939660"/>
                    <a:pt x="456964" y="1904609"/>
                    <a:pt x="496397" y="1857460"/>
                  </a:cubicBezTo>
                  <a:cubicBezTo>
                    <a:pt x="505446" y="1846601"/>
                    <a:pt x="514304" y="1838219"/>
                    <a:pt x="526496" y="1831933"/>
                  </a:cubicBezTo>
                  <a:cubicBezTo>
                    <a:pt x="545832" y="1822027"/>
                    <a:pt x="562882" y="1809073"/>
                    <a:pt x="569644" y="1787165"/>
                  </a:cubicBezTo>
                  <a:cubicBezTo>
                    <a:pt x="575074" y="1769544"/>
                    <a:pt x="574216" y="1751161"/>
                    <a:pt x="572597" y="1732873"/>
                  </a:cubicBezTo>
                  <a:cubicBezTo>
                    <a:pt x="570692" y="1712203"/>
                    <a:pt x="563739" y="1691915"/>
                    <a:pt x="567168" y="1670675"/>
                  </a:cubicBezTo>
                  <a:cubicBezTo>
                    <a:pt x="574693" y="1623716"/>
                    <a:pt x="577931" y="1576377"/>
                    <a:pt x="578503" y="1528752"/>
                  </a:cubicBezTo>
                  <a:cubicBezTo>
                    <a:pt x="579074" y="1480841"/>
                    <a:pt x="578312" y="1432931"/>
                    <a:pt x="576026" y="1385020"/>
                  </a:cubicBezTo>
                  <a:cubicBezTo>
                    <a:pt x="570502" y="1358826"/>
                    <a:pt x="571454" y="1331966"/>
                    <a:pt x="567168" y="130567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07A8CFD-1D97-4B1A-9166-0DF0C1C42D07}"/>
                </a:ext>
              </a:extLst>
            </p:cNvPr>
            <p:cNvSpPr/>
            <p:nvPr/>
          </p:nvSpPr>
          <p:spPr>
            <a:xfrm>
              <a:off x="4955621" y="3914371"/>
              <a:ext cx="147900" cy="449507"/>
            </a:xfrm>
            <a:custGeom>
              <a:avLst/>
              <a:gdLst>
                <a:gd name="connsiteX0" fmla="*/ 388 w 147900"/>
                <a:gd name="connsiteY0" fmla="*/ 445984 h 449507"/>
                <a:gd name="connsiteX1" fmla="*/ 58872 w 147900"/>
                <a:gd name="connsiteY1" fmla="*/ 133183 h 449507"/>
                <a:gd name="connsiteX2" fmla="*/ 52109 w 147900"/>
                <a:gd name="connsiteY2" fmla="*/ 72032 h 449507"/>
                <a:gd name="connsiteX3" fmla="*/ 52109 w 147900"/>
                <a:gd name="connsiteY3" fmla="*/ 28407 h 449507"/>
                <a:gd name="connsiteX4" fmla="*/ 53157 w 147900"/>
                <a:gd name="connsiteY4" fmla="*/ 26407 h 449507"/>
                <a:gd name="connsiteX5" fmla="*/ 94686 w 147900"/>
                <a:gd name="connsiteY5" fmla="*/ 23 h 449507"/>
                <a:gd name="connsiteX6" fmla="*/ 97829 w 147900"/>
                <a:gd name="connsiteY6" fmla="*/ 785 h 449507"/>
                <a:gd name="connsiteX7" fmla="*/ 134596 w 147900"/>
                <a:gd name="connsiteY7" fmla="*/ 31551 h 449507"/>
                <a:gd name="connsiteX8" fmla="*/ 134596 w 147900"/>
                <a:gd name="connsiteY8" fmla="*/ 38980 h 449507"/>
                <a:gd name="connsiteX9" fmla="*/ 124975 w 147900"/>
                <a:gd name="connsiteY9" fmla="*/ 82224 h 449507"/>
                <a:gd name="connsiteX10" fmla="*/ 127071 w 147900"/>
                <a:gd name="connsiteY10" fmla="*/ 109179 h 449507"/>
                <a:gd name="connsiteX11" fmla="*/ 145549 w 147900"/>
                <a:gd name="connsiteY11" fmla="*/ 389119 h 449507"/>
                <a:gd name="connsiteX12" fmla="*/ 142882 w 147900"/>
                <a:gd name="connsiteY12" fmla="*/ 439221 h 449507"/>
                <a:gd name="connsiteX13" fmla="*/ 133453 w 147900"/>
                <a:gd name="connsiteY13" fmla="*/ 448746 h 449507"/>
                <a:gd name="connsiteX14" fmla="*/ 1055 w 147900"/>
                <a:gd name="connsiteY14" fmla="*/ 449508 h 449507"/>
                <a:gd name="connsiteX15" fmla="*/ 388 w 147900"/>
                <a:gd name="connsiteY15" fmla="*/ 445984 h 44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900" h="449507">
                  <a:moveTo>
                    <a:pt x="388" y="445984"/>
                  </a:moveTo>
                  <a:cubicBezTo>
                    <a:pt x="14771" y="340732"/>
                    <a:pt x="30678" y="235767"/>
                    <a:pt x="58872" y="133183"/>
                  </a:cubicBezTo>
                  <a:cubicBezTo>
                    <a:pt x="65158" y="110513"/>
                    <a:pt x="64968" y="91082"/>
                    <a:pt x="52109" y="72032"/>
                  </a:cubicBezTo>
                  <a:cubicBezTo>
                    <a:pt x="42013" y="57173"/>
                    <a:pt x="42108" y="42885"/>
                    <a:pt x="52109" y="28407"/>
                  </a:cubicBezTo>
                  <a:cubicBezTo>
                    <a:pt x="52490" y="27741"/>
                    <a:pt x="53062" y="27074"/>
                    <a:pt x="53157" y="26407"/>
                  </a:cubicBezTo>
                  <a:cubicBezTo>
                    <a:pt x="56872" y="1547"/>
                    <a:pt x="76493" y="1833"/>
                    <a:pt x="94686" y="23"/>
                  </a:cubicBezTo>
                  <a:cubicBezTo>
                    <a:pt x="95734" y="-72"/>
                    <a:pt x="97067" y="118"/>
                    <a:pt x="97829" y="785"/>
                  </a:cubicBezTo>
                  <a:cubicBezTo>
                    <a:pt x="110116" y="10977"/>
                    <a:pt x="122404" y="21169"/>
                    <a:pt x="134596" y="31551"/>
                  </a:cubicBezTo>
                  <a:cubicBezTo>
                    <a:pt x="136977" y="33551"/>
                    <a:pt x="135167" y="36408"/>
                    <a:pt x="134596" y="38980"/>
                  </a:cubicBezTo>
                  <a:cubicBezTo>
                    <a:pt x="131357" y="53363"/>
                    <a:pt x="128404" y="67841"/>
                    <a:pt x="124975" y="82224"/>
                  </a:cubicBezTo>
                  <a:cubicBezTo>
                    <a:pt x="122785" y="91558"/>
                    <a:pt x="125071" y="100321"/>
                    <a:pt x="127071" y="109179"/>
                  </a:cubicBezTo>
                  <a:cubicBezTo>
                    <a:pt x="148597" y="201477"/>
                    <a:pt x="150693" y="295108"/>
                    <a:pt x="145549" y="389119"/>
                  </a:cubicBezTo>
                  <a:cubicBezTo>
                    <a:pt x="144597" y="405788"/>
                    <a:pt x="143263" y="422552"/>
                    <a:pt x="142882" y="439221"/>
                  </a:cubicBezTo>
                  <a:cubicBezTo>
                    <a:pt x="142692" y="446365"/>
                    <a:pt x="141263" y="448746"/>
                    <a:pt x="133453" y="448746"/>
                  </a:cubicBezTo>
                  <a:cubicBezTo>
                    <a:pt x="89352" y="448650"/>
                    <a:pt x="45251" y="449127"/>
                    <a:pt x="1055" y="449508"/>
                  </a:cubicBezTo>
                  <a:cubicBezTo>
                    <a:pt x="-374" y="448555"/>
                    <a:pt x="-88" y="447317"/>
                    <a:pt x="388" y="44598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ED16E65B-7CE5-4C70-91AD-ADE773BB12D4}"/>
                </a:ext>
              </a:extLst>
            </p:cNvPr>
            <p:cNvSpPr/>
            <p:nvPr/>
          </p:nvSpPr>
          <p:spPr>
            <a:xfrm>
              <a:off x="4837510" y="4359127"/>
              <a:ext cx="143608" cy="128044"/>
            </a:xfrm>
            <a:custGeom>
              <a:avLst/>
              <a:gdLst>
                <a:gd name="connsiteX0" fmla="*/ 118500 w 143608"/>
                <a:gd name="connsiteY0" fmla="*/ 1227 h 128044"/>
                <a:gd name="connsiteX1" fmla="*/ 119262 w 143608"/>
                <a:gd name="connsiteY1" fmla="*/ 4656 h 128044"/>
                <a:gd name="connsiteX2" fmla="*/ 133264 w 143608"/>
                <a:gd name="connsiteY2" fmla="*/ 27611 h 128044"/>
                <a:gd name="connsiteX3" fmla="*/ 129454 w 143608"/>
                <a:gd name="connsiteY3" fmla="*/ 57805 h 128044"/>
                <a:gd name="connsiteX4" fmla="*/ 138217 w 143608"/>
                <a:gd name="connsiteY4" fmla="*/ 81427 h 128044"/>
                <a:gd name="connsiteX5" fmla="*/ 134788 w 143608"/>
                <a:gd name="connsiteY5" fmla="*/ 99143 h 128044"/>
                <a:gd name="connsiteX6" fmla="*/ 122405 w 143608"/>
                <a:gd name="connsiteY6" fmla="*/ 116384 h 128044"/>
                <a:gd name="connsiteX7" fmla="*/ 113452 w 143608"/>
                <a:gd name="connsiteY7" fmla="*/ 122956 h 128044"/>
                <a:gd name="connsiteX8" fmla="*/ 39633 w 143608"/>
                <a:gd name="connsiteY8" fmla="*/ 128004 h 128044"/>
                <a:gd name="connsiteX9" fmla="*/ 12201 w 143608"/>
                <a:gd name="connsiteY9" fmla="*/ 122289 h 128044"/>
                <a:gd name="connsiteX10" fmla="*/ 1914 w 143608"/>
                <a:gd name="connsiteY10" fmla="*/ 87618 h 128044"/>
                <a:gd name="connsiteX11" fmla="*/ 14297 w 143608"/>
                <a:gd name="connsiteY11" fmla="*/ 34850 h 128044"/>
                <a:gd name="connsiteX12" fmla="*/ 50682 w 143608"/>
                <a:gd name="connsiteY12" fmla="*/ 84 h 128044"/>
                <a:gd name="connsiteX13" fmla="*/ 100403 w 143608"/>
                <a:gd name="connsiteY13" fmla="*/ 3608 h 128044"/>
                <a:gd name="connsiteX14" fmla="*/ 118500 w 143608"/>
                <a:gd name="connsiteY14" fmla="*/ 1227 h 12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608" h="128044">
                  <a:moveTo>
                    <a:pt x="118500" y="1227"/>
                  </a:moveTo>
                  <a:cubicBezTo>
                    <a:pt x="118786" y="2370"/>
                    <a:pt x="118976" y="3512"/>
                    <a:pt x="119262" y="4656"/>
                  </a:cubicBezTo>
                  <a:cubicBezTo>
                    <a:pt x="132788" y="9704"/>
                    <a:pt x="134502" y="12942"/>
                    <a:pt x="133264" y="27611"/>
                  </a:cubicBezTo>
                  <a:cubicBezTo>
                    <a:pt x="132407" y="37707"/>
                    <a:pt x="132121" y="47709"/>
                    <a:pt x="129454" y="57805"/>
                  </a:cubicBezTo>
                  <a:cubicBezTo>
                    <a:pt x="127263" y="65997"/>
                    <a:pt x="132597" y="74474"/>
                    <a:pt x="138217" y="81427"/>
                  </a:cubicBezTo>
                  <a:cubicBezTo>
                    <a:pt x="146027" y="91238"/>
                    <a:pt x="145742" y="94000"/>
                    <a:pt x="134788" y="99143"/>
                  </a:cubicBezTo>
                  <a:cubicBezTo>
                    <a:pt x="127168" y="102763"/>
                    <a:pt x="118595" y="104097"/>
                    <a:pt x="122405" y="116384"/>
                  </a:cubicBezTo>
                  <a:cubicBezTo>
                    <a:pt x="123453" y="119813"/>
                    <a:pt x="118119" y="123242"/>
                    <a:pt x="113452" y="122956"/>
                  </a:cubicBezTo>
                  <a:cubicBezTo>
                    <a:pt x="88687" y="121527"/>
                    <a:pt x="64303" y="126861"/>
                    <a:pt x="39633" y="128004"/>
                  </a:cubicBezTo>
                  <a:cubicBezTo>
                    <a:pt x="29727" y="128481"/>
                    <a:pt x="21155" y="124670"/>
                    <a:pt x="12201" y="122289"/>
                  </a:cubicBezTo>
                  <a:cubicBezTo>
                    <a:pt x="1533" y="119337"/>
                    <a:pt x="-2848" y="101144"/>
                    <a:pt x="1914" y="87618"/>
                  </a:cubicBezTo>
                  <a:cubicBezTo>
                    <a:pt x="7915" y="70473"/>
                    <a:pt x="11915" y="52852"/>
                    <a:pt x="14297" y="34850"/>
                  </a:cubicBezTo>
                  <a:cubicBezTo>
                    <a:pt x="17154" y="13514"/>
                    <a:pt x="27346" y="-1250"/>
                    <a:pt x="50682" y="84"/>
                  </a:cubicBezTo>
                  <a:cubicBezTo>
                    <a:pt x="67256" y="1036"/>
                    <a:pt x="83924" y="-1631"/>
                    <a:pt x="100403" y="3608"/>
                  </a:cubicBezTo>
                  <a:cubicBezTo>
                    <a:pt x="105737" y="5513"/>
                    <a:pt x="113166" y="7037"/>
                    <a:pt x="118500" y="1227"/>
                  </a:cubicBezTo>
                  <a:close/>
                </a:path>
              </a:pathLst>
            </a:custGeom>
            <a:solidFill>
              <a:srgbClr val="FEC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14D9A2A-C6DC-435F-BD6C-39F2ED52A2E6}"/>
                </a:ext>
              </a:extLst>
            </p:cNvPr>
            <p:cNvSpPr/>
            <p:nvPr/>
          </p:nvSpPr>
          <p:spPr>
            <a:xfrm>
              <a:off x="4978774" y="4633722"/>
              <a:ext cx="75818" cy="42909"/>
            </a:xfrm>
            <a:custGeom>
              <a:avLst/>
              <a:gdLst>
                <a:gd name="connsiteX0" fmla="*/ 0 w 75818"/>
                <a:gd name="connsiteY0" fmla="*/ 19336 h 42909"/>
                <a:gd name="connsiteX1" fmla="*/ 75819 w 75818"/>
                <a:gd name="connsiteY1" fmla="*/ 0 h 42909"/>
                <a:gd name="connsiteX2" fmla="*/ 60960 w 75818"/>
                <a:gd name="connsiteY2" fmla="*/ 21622 h 42909"/>
                <a:gd name="connsiteX3" fmla="*/ 25051 w 75818"/>
                <a:gd name="connsiteY3" fmla="*/ 41053 h 42909"/>
                <a:gd name="connsiteX4" fmla="*/ 16478 w 75818"/>
                <a:gd name="connsiteY4" fmla="*/ 40386 h 42909"/>
                <a:gd name="connsiteX5" fmla="*/ 0 w 75818"/>
                <a:gd name="connsiteY5" fmla="*/ 19336 h 4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18" h="42909">
                  <a:moveTo>
                    <a:pt x="0" y="19336"/>
                  </a:moveTo>
                  <a:cubicBezTo>
                    <a:pt x="25813" y="12763"/>
                    <a:pt x="50387" y="6477"/>
                    <a:pt x="75819" y="0"/>
                  </a:cubicBezTo>
                  <a:cubicBezTo>
                    <a:pt x="73914" y="10382"/>
                    <a:pt x="70295" y="17335"/>
                    <a:pt x="60960" y="21622"/>
                  </a:cubicBezTo>
                  <a:cubicBezTo>
                    <a:pt x="48578" y="27241"/>
                    <a:pt x="36957" y="34385"/>
                    <a:pt x="25051" y="41053"/>
                  </a:cubicBezTo>
                  <a:cubicBezTo>
                    <a:pt x="21812" y="42862"/>
                    <a:pt x="19336" y="44386"/>
                    <a:pt x="16478" y="40386"/>
                  </a:cubicBezTo>
                  <a:cubicBezTo>
                    <a:pt x="11335" y="33337"/>
                    <a:pt x="5810" y="26765"/>
                    <a:pt x="0" y="193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22097F9-1BB8-4BD6-B786-291300EB2A33}"/>
              </a:ext>
            </a:extLst>
          </p:cNvPr>
          <p:cNvGrpSpPr/>
          <p:nvPr/>
        </p:nvGrpSpPr>
        <p:grpSpPr>
          <a:xfrm>
            <a:off x="9296035" y="2999033"/>
            <a:ext cx="1845897" cy="1845897"/>
            <a:chOff x="2088942" y="2940734"/>
            <a:chExt cx="1845897" cy="184589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625B0C-FFC5-4D1D-83E4-BED22BE193E5}"/>
                </a:ext>
              </a:extLst>
            </p:cNvPr>
            <p:cNvSpPr/>
            <p:nvPr/>
          </p:nvSpPr>
          <p:spPr>
            <a:xfrm>
              <a:off x="2088942" y="2940734"/>
              <a:ext cx="1845897" cy="184589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4FBDF4-3AE3-46E5-8AEC-F794C6C286FB}"/>
                </a:ext>
              </a:extLst>
            </p:cNvPr>
            <p:cNvGrpSpPr/>
            <p:nvPr/>
          </p:nvGrpSpPr>
          <p:grpSpPr>
            <a:xfrm>
              <a:off x="2372487" y="3257380"/>
              <a:ext cx="1278807" cy="1212604"/>
              <a:chOff x="6010237" y="3754278"/>
              <a:chExt cx="1076325" cy="1020604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F2ACBA68-2E20-498C-9FA3-988B37CE84DA}"/>
                  </a:ext>
                </a:extLst>
              </p:cNvPr>
              <p:cNvSpPr/>
              <p:nvPr/>
            </p:nvSpPr>
            <p:spPr>
              <a:xfrm>
                <a:off x="6014999" y="4670107"/>
                <a:ext cx="1066800" cy="104775"/>
              </a:xfrm>
              <a:custGeom>
                <a:avLst/>
                <a:gdLst>
                  <a:gd name="connsiteX0" fmla="*/ 1014413 w 1066800"/>
                  <a:gd name="connsiteY0" fmla="*/ 104775 h 104775"/>
                  <a:gd name="connsiteX1" fmla="*/ 52388 w 1066800"/>
                  <a:gd name="connsiteY1" fmla="*/ 104775 h 104775"/>
                  <a:gd name="connsiteX2" fmla="*/ 0 w 1066800"/>
                  <a:gd name="connsiteY2" fmla="*/ 52388 h 104775"/>
                  <a:gd name="connsiteX3" fmla="*/ 0 w 1066800"/>
                  <a:gd name="connsiteY3" fmla="*/ 52388 h 104775"/>
                  <a:gd name="connsiteX4" fmla="*/ 52388 w 1066800"/>
                  <a:gd name="connsiteY4" fmla="*/ 0 h 104775"/>
                  <a:gd name="connsiteX5" fmla="*/ 1014413 w 1066800"/>
                  <a:gd name="connsiteY5" fmla="*/ 0 h 104775"/>
                  <a:gd name="connsiteX6" fmla="*/ 1066800 w 1066800"/>
                  <a:gd name="connsiteY6" fmla="*/ 52388 h 104775"/>
                  <a:gd name="connsiteX7" fmla="*/ 1066800 w 1066800"/>
                  <a:gd name="connsiteY7" fmla="*/ 52388 h 104775"/>
                  <a:gd name="connsiteX8" fmla="*/ 1014413 w 1066800"/>
                  <a:gd name="connsiteY8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6800" h="104775">
                    <a:moveTo>
                      <a:pt x="1014413" y="104775"/>
                    </a:moveTo>
                    <a:lnTo>
                      <a:pt x="52388" y="104775"/>
                    </a:lnTo>
                    <a:cubicBezTo>
                      <a:pt x="23432" y="104775"/>
                      <a:pt x="0" y="81343"/>
                      <a:pt x="0" y="52388"/>
                    </a:cubicBezTo>
                    <a:lnTo>
                      <a:pt x="0" y="52388"/>
                    </a:lnTo>
                    <a:cubicBezTo>
                      <a:pt x="0" y="23431"/>
                      <a:pt x="23432" y="0"/>
                      <a:pt x="52388" y="0"/>
                    </a:cubicBezTo>
                    <a:lnTo>
                      <a:pt x="1014413" y="0"/>
                    </a:lnTo>
                    <a:cubicBezTo>
                      <a:pt x="1043368" y="0"/>
                      <a:pt x="1066800" y="23431"/>
                      <a:pt x="1066800" y="52388"/>
                    </a:cubicBezTo>
                    <a:lnTo>
                      <a:pt x="1066800" y="52388"/>
                    </a:lnTo>
                    <a:cubicBezTo>
                      <a:pt x="1066800" y="81343"/>
                      <a:pt x="1043273" y="104775"/>
                      <a:pt x="1014413" y="104775"/>
                    </a:cubicBezTo>
                    <a:close/>
                  </a:path>
                </a:pathLst>
              </a:custGeom>
              <a:solidFill>
                <a:srgbClr val="4B95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4A8D47CA-60FA-4A5F-9AF1-059240839BAC}"/>
                  </a:ext>
                </a:extLst>
              </p:cNvPr>
              <p:cNvSpPr/>
              <p:nvPr/>
            </p:nvSpPr>
            <p:spPr>
              <a:xfrm>
                <a:off x="6010237" y="4622482"/>
                <a:ext cx="1076325" cy="104775"/>
              </a:xfrm>
              <a:custGeom>
                <a:avLst/>
                <a:gdLst>
                  <a:gd name="connsiteX0" fmla="*/ 1023938 w 1076325"/>
                  <a:gd name="connsiteY0" fmla="*/ 104775 h 104775"/>
                  <a:gd name="connsiteX1" fmla="*/ 52388 w 1076325"/>
                  <a:gd name="connsiteY1" fmla="*/ 104775 h 104775"/>
                  <a:gd name="connsiteX2" fmla="*/ 0 w 1076325"/>
                  <a:gd name="connsiteY2" fmla="*/ 52388 h 104775"/>
                  <a:gd name="connsiteX3" fmla="*/ 0 w 1076325"/>
                  <a:gd name="connsiteY3" fmla="*/ 52388 h 104775"/>
                  <a:gd name="connsiteX4" fmla="*/ 52388 w 1076325"/>
                  <a:gd name="connsiteY4" fmla="*/ 0 h 104775"/>
                  <a:gd name="connsiteX5" fmla="*/ 1023938 w 1076325"/>
                  <a:gd name="connsiteY5" fmla="*/ 0 h 104775"/>
                  <a:gd name="connsiteX6" fmla="*/ 1076325 w 1076325"/>
                  <a:gd name="connsiteY6" fmla="*/ 52388 h 104775"/>
                  <a:gd name="connsiteX7" fmla="*/ 1076325 w 1076325"/>
                  <a:gd name="connsiteY7" fmla="*/ 52388 h 104775"/>
                  <a:gd name="connsiteX8" fmla="*/ 1023938 w 1076325"/>
                  <a:gd name="connsiteY8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6325" h="104775">
                    <a:moveTo>
                      <a:pt x="1023938" y="104775"/>
                    </a:moveTo>
                    <a:lnTo>
                      <a:pt x="52388" y="104775"/>
                    </a:lnTo>
                    <a:cubicBezTo>
                      <a:pt x="23432" y="104775"/>
                      <a:pt x="0" y="81343"/>
                      <a:pt x="0" y="52388"/>
                    </a:cubicBezTo>
                    <a:lnTo>
                      <a:pt x="0" y="52388"/>
                    </a:lnTo>
                    <a:cubicBezTo>
                      <a:pt x="0" y="23431"/>
                      <a:pt x="23432" y="0"/>
                      <a:pt x="52388" y="0"/>
                    </a:cubicBezTo>
                    <a:lnTo>
                      <a:pt x="1023938" y="0"/>
                    </a:lnTo>
                    <a:cubicBezTo>
                      <a:pt x="1052893" y="0"/>
                      <a:pt x="1076325" y="23431"/>
                      <a:pt x="1076325" y="52388"/>
                    </a:cubicBezTo>
                    <a:lnTo>
                      <a:pt x="1076325" y="52388"/>
                    </a:lnTo>
                    <a:cubicBezTo>
                      <a:pt x="1076325" y="81343"/>
                      <a:pt x="1052798" y="104775"/>
                      <a:pt x="1023938" y="104775"/>
                    </a:cubicBezTo>
                    <a:close/>
                  </a:path>
                </a:pathLst>
              </a:custGeom>
              <a:solidFill>
                <a:srgbClr val="E995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2EBB173B-C8D4-47D1-9176-0ACFEFFF6654}"/>
                  </a:ext>
                </a:extLst>
              </p:cNvPr>
              <p:cNvSpPr/>
              <p:nvPr/>
            </p:nvSpPr>
            <p:spPr>
              <a:xfrm>
                <a:off x="6036431" y="3955732"/>
                <a:ext cx="9525" cy="790575"/>
              </a:xfrm>
              <a:custGeom>
                <a:avLst/>
                <a:gdLst>
                  <a:gd name="connsiteX0" fmla="*/ 0 w 9525"/>
                  <a:gd name="connsiteY0" fmla="*/ 0 h 790575"/>
                  <a:gd name="connsiteX1" fmla="*/ 0 w 9525"/>
                  <a:gd name="connsiteY1" fmla="*/ 790575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90575">
                    <a:moveTo>
                      <a:pt x="0" y="0"/>
                    </a:moveTo>
                    <a:lnTo>
                      <a:pt x="0" y="790575"/>
                    </a:lnTo>
                  </a:path>
                </a:pathLst>
              </a:custGeom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75D65CC-DF71-4530-9330-9DD355D24445}"/>
                  </a:ext>
                </a:extLst>
              </p:cNvPr>
              <p:cNvGrpSpPr/>
              <p:nvPr/>
            </p:nvGrpSpPr>
            <p:grpSpPr>
              <a:xfrm>
                <a:off x="6109392" y="3984307"/>
                <a:ext cx="276225" cy="638175"/>
                <a:chOff x="6109392" y="3984307"/>
                <a:chExt cx="276225" cy="638175"/>
              </a:xfrm>
            </p:grpSpPr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ADBC9F8F-7349-42C7-AACB-C0B3F0481CFE}"/>
                    </a:ext>
                  </a:extLst>
                </p:cNvPr>
                <p:cNvSpPr/>
                <p:nvPr/>
              </p:nvSpPr>
              <p:spPr>
                <a:xfrm>
                  <a:off x="6109392" y="3984307"/>
                  <a:ext cx="276225" cy="638175"/>
                </a:xfrm>
                <a:custGeom>
                  <a:avLst/>
                  <a:gdLst>
                    <a:gd name="connsiteX0" fmla="*/ 276225 w 276225"/>
                    <a:gd name="connsiteY0" fmla="*/ 638175 h 638175"/>
                    <a:gd name="connsiteX1" fmla="*/ 0 w 276225"/>
                    <a:gd name="connsiteY1" fmla="*/ 638175 h 638175"/>
                    <a:gd name="connsiteX2" fmla="*/ 0 w 276225"/>
                    <a:gd name="connsiteY2" fmla="*/ 64865 h 638175"/>
                    <a:gd name="connsiteX3" fmla="*/ 64865 w 276225"/>
                    <a:gd name="connsiteY3" fmla="*/ 0 h 638175"/>
                    <a:gd name="connsiteX4" fmla="*/ 211360 w 276225"/>
                    <a:gd name="connsiteY4" fmla="*/ 0 h 638175"/>
                    <a:gd name="connsiteX5" fmla="*/ 276225 w 276225"/>
                    <a:gd name="connsiteY5" fmla="*/ 64865 h 638175"/>
                    <a:gd name="connsiteX6" fmla="*/ 276225 w 276225"/>
                    <a:gd name="connsiteY6" fmla="*/ 638175 h 63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225" h="638175">
                      <a:moveTo>
                        <a:pt x="276225" y="638175"/>
                      </a:moveTo>
                      <a:lnTo>
                        <a:pt x="0" y="638175"/>
                      </a:lnTo>
                      <a:lnTo>
                        <a:pt x="0" y="64865"/>
                      </a:lnTo>
                      <a:cubicBezTo>
                        <a:pt x="0" y="29051"/>
                        <a:pt x="29051" y="0"/>
                        <a:pt x="64865" y="0"/>
                      </a:cubicBezTo>
                      <a:lnTo>
                        <a:pt x="211360" y="0"/>
                      </a:lnTo>
                      <a:cubicBezTo>
                        <a:pt x="247174" y="0"/>
                        <a:pt x="276225" y="29051"/>
                        <a:pt x="276225" y="64865"/>
                      </a:cubicBezTo>
                      <a:lnTo>
                        <a:pt x="276225" y="638175"/>
                      </a:lnTo>
                      <a:close/>
                    </a:path>
                  </a:pathLst>
                </a:custGeom>
                <a:solidFill>
                  <a:srgbClr val="D050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9681471-2A77-4D8E-B722-FF8C136E4063}"/>
                    </a:ext>
                  </a:extLst>
                </p:cNvPr>
                <p:cNvSpPr/>
                <p:nvPr/>
              </p:nvSpPr>
              <p:spPr>
                <a:xfrm>
                  <a:off x="6109392" y="4089082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E895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015313CF-0318-4553-8183-348AB2F8A5EE}"/>
                    </a:ext>
                  </a:extLst>
                </p:cNvPr>
                <p:cNvSpPr/>
                <p:nvPr/>
              </p:nvSpPr>
              <p:spPr>
                <a:xfrm>
                  <a:off x="6109392" y="4430458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E895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4DB7DDF8-B73A-4E8A-9ECD-24BB74A9BBCA}"/>
                    </a:ext>
                  </a:extLst>
                </p:cNvPr>
                <p:cNvSpPr/>
                <p:nvPr/>
              </p:nvSpPr>
              <p:spPr>
                <a:xfrm>
                  <a:off x="6320561" y="3984307"/>
                  <a:ext cx="63531" cy="638079"/>
                </a:xfrm>
                <a:custGeom>
                  <a:avLst/>
                  <a:gdLst>
                    <a:gd name="connsiteX0" fmla="*/ 63532 w 63531"/>
                    <a:gd name="connsiteY0" fmla="*/ 64865 h 638079"/>
                    <a:gd name="connsiteX1" fmla="*/ 0 w 63531"/>
                    <a:gd name="connsiteY1" fmla="*/ 0 h 638079"/>
                    <a:gd name="connsiteX2" fmla="*/ 0 w 63531"/>
                    <a:gd name="connsiteY2" fmla="*/ 638080 h 638079"/>
                    <a:gd name="connsiteX3" fmla="*/ 63532 w 63531"/>
                    <a:gd name="connsiteY3" fmla="*/ 638080 h 638079"/>
                    <a:gd name="connsiteX4" fmla="*/ 63532 w 63531"/>
                    <a:gd name="connsiteY4" fmla="*/ 64865 h 638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31" h="638079">
                      <a:moveTo>
                        <a:pt x="63532" y="64865"/>
                      </a:moveTo>
                      <a:cubicBezTo>
                        <a:pt x="63532" y="29528"/>
                        <a:pt x="35242" y="762"/>
                        <a:pt x="0" y="0"/>
                      </a:cubicBezTo>
                      <a:lnTo>
                        <a:pt x="0" y="638080"/>
                      </a:lnTo>
                      <a:lnTo>
                        <a:pt x="63532" y="638080"/>
                      </a:lnTo>
                      <a:lnTo>
                        <a:pt x="63532" y="64865"/>
                      </a:lnTo>
                      <a:close/>
                    </a:path>
                  </a:pathLst>
                </a:custGeom>
                <a:solidFill>
                  <a:srgbClr val="AE475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34B2ABE8-75B9-400D-93EF-ADBEE9F2B7E4}"/>
                    </a:ext>
                  </a:extLst>
                </p:cNvPr>
                <p:cNvSpPr/>
                <p:nvPr/>
              </p:nvSpPr>
              <p:spPr>
                <a:xfrm>
                  <a:off x="6320561" y="4089082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C17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1A484F4A-3D6B-424D-A4E4-18D8C592D0DF}"/>
                    </a:ext>
                  </a:extLst>
                </p:cNvPr>
                <p:cNvSpPr/>
                <p:nvPr/>
              </p:nvSpPr>
              <p:spPr>
                <a:xfrm>
                  <a:off x="6320561" y="4430458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C17E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0CA36C6-E07F-4B4B-88D8-2C0E88072A57}"/>
                  </a:ext>
                </a:extLst>
              </p:cNvPr>
              <p:cNvGrpSpPr/>
              <p:nvPr/>
            </p:nvGrpSpPr>
            <p:grpSpPr>
              <a:xfrm>
                <a:off x="6698361" y="3872960"/>
                <a:ext cx="276282" cy="749522"/>
                <a:chOff x="6698361" y="3872960"/>
                <a:chExt cx="276282" cy="749522"/>
              </a:xfrm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A418004E-A1C2-4D8E-BD9D-E5A582DA37F9}"/>
                    </a:ext>
                  </a:extLst>
                </p:cNvPr>
                <p:cNvSpPr/>
                <p:nvPr/>
              </p:nvSpPr>
              <p:spPr>
                <a:xfrm>
                  <a:off x="6698418" y="3872960"/>
                  <a:ext cx="276225" cy="749522"/>
                </a:xfrm>
                <a:custGeom>
                  <a:avLst/>
                  <a:gdLst>
                    <a:gd name="connsiteX0" fmla="*/ 0 w 276225"/>
                    <a:gd name="connsiteY0" fmla="*/ 749522 h 749522"/>
                    <a:gd name="connsiteX1" fmla="*/ 276225 w 276225"/>
                    <a:gd name="connsiteY1" fmla="*/ 749522 h 749522"/>
                    <a:gd name="connsiteX2" fmla="*/ 276225 w 276225"/>
                    <a:gd name="connsiteY2" fmla="*/ 64865 h 749522"/>
                    <a:gd name="connsiteX3" fmla="*/ 211360 w 276225"/>
                    <a:gd name="connsiteY3" fmla="*/ 0 h 749522"/>
                    <a:gd name="connsiteX4" fmla="*/ 64865 w 276225"/>
                    <a:gd name="connsiteY4" fmla="*/ 0 h 749522"/>
                    <a:gd name="connsiteX5" fmla="*/ 0 w 276225"/>
                    <a:gd name="connsiteY5" fmla="*/ 64865 h 749522"/>
                    <a:gd name="connsiteX6" fmla="*/ 0 w 276225"/>
                    <a:gd name="connsiteY6" fmla="*/ 749522 h 749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225" h="749522">
                      <a:moveTo>
                        <a:pt x="0" y="749522"/>
                      </a:moveTo>
                      <a:lnTo>
                        <a:pt x="276225" y="749522"/>
                      </a:lnTo>
                      <a:lnTo>
                        <a:pt x="276225" y="64865"/>
                      </a:lnTo>
                      <a:cubicBezTo>
                        <a:pt x="276225" y="29051"/>
                        <a:pt x="247174" y="0"/>
                        <a:pt x="211360" y="0"/>
                      </a:cubicBezTo>
                      <a:lnTo>
                        <a:pt x="64865" y="0"/>
                      </a:lnTo>
                      <a:cubicBezTo>
                        <a:pt x="29051" y="0"/>
                        <a:pt x="0" y="29051"/>
                        <a:pt x="0" y="64865"/>
                      </a:cubicBezTo>
                      <a:lnTo>
                        <a:pt x="0" y="749522"/>
                      </a:lnTo>
                      <a:close/>
                    </a:path>
                  </a:pathLst>
                </a:custGeom>
                <a:solidFill>
                  <a:srgbClr val="DFE2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FA02F3FD-A529-45F3-8641-B8FC7EA5A103}"/>
                    </a:ext>
                  </a:extLst>
                </p:cNvPr>
                <p:cNvSpPr/>
                <p:nvPr/>
              </p:nvSpPr>
              <p:spPr>
                <a:xfrm rot="10800000">
                  <a:off x="6698361" y="3981278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2FFD3177-350F-4143-91CB-2037ADAA871A}"/>
                    </a:ext>
                  </a:extLst>
                </p:cNvPr>
                <p:cNvSpPr/>
                <p:nvPr/>
              </p:nvSpPr>
              <p:spPr>
                <a:xfrm rot="10800000">
                  <a:off x="6698361" y="4430506"/>
                  <a:ext cx="276225" cy="82772"/>
                </a:xfrm>
                <a:custGeom>
                  <a:avLst/>
                  <a:gdLst>
                    <a:gd name="connsiteX0" fmla="*/ 0 w 276225"/>
                    <a:gd name="connsiteY0" fmla="*/ 0 h 82772"/>
                    <a:gd name="connsiteX1" fmla="*/ 276225 w 276225"/>
                    <a:gd name="connsiteY1" fmla="*/ 0 h 82772"/>
                    <a:gd name="connsiteX2" fmla="*/ 276225 w 276225"/>
                    <a:gd name="connsiteY2" fmla="*/ 82772 h 82772"/>
                    <a:gd name="connsiteX3" fmla="*/ 0 w 276225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225" h="82772">
                      <a:moveTo>
                        <a:pt x="0" y="0"/>
                      </a:moveTo>
                      <a:lnTo>
                        <a:pt x="276225" y="0"/>
                      </a:lnTo>
                      <a:lnTo>
                        <a:pt x="276225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F532F9B3-C855-4374-8532-C186F6EF7B89}"/>
                    </a:ext>
                  </a:extLst>
                </p:cNvPr>
                <p:cNvSpPr/>
                <p:nvPr/>
              </p:nvSpPr>
              <p:spPr>
                <a:xfrm>
                  <a:off x="6699942" y="3873055"/>
                  <a:ext cx="63531" cy="749427"/>
                </a:xfrm>
                <a:custGeom>
                  <a:avLst/>
                  <a:gdLst>
                    <a:gd name="connsiteX0" fmla="*/ 0 w 63531"/>
                    <a:gd name="connsiteY0" fmla="*/ 76105 h 749427"/>
                    <a:gd name="connsiteX1" fmla="*/ 63532 w 63531"/>
                    <a:gd name="connsiteY1" fmla="*/ 0 h 749427"/>
                    <a:gd name="connsiteX2" fmla="*/ 63532 w 63531"/>
                    <a:gd name="connsiteY2" fmla="*/ 749427 h 749427"/>
                    <a:gd name="connsiteX3" fmla="*/ 0 w 63531"/>
                    <a:gd name="connsiteY3" fmla="*/ 749427 h 749427"/>
                    <a:gd name="connsiteX4" fmla="*/ 0 w 63531"/>
                    <a:gd name="connsiteY4" fmla="*/ 76105 h 749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31" h="749427">
                      <a:moveTo>
                        <a:pt x="0" y="76105"/>
                      </a:moveTo>
                      <a:cubicBezTo>
                        <a:pt x="0" y="34576"/>
                        <a:pt x="28289" y="857"/>
                        <a:pt x="63532" y="0"/>
                      </a:cubicBezTo>
                      <a:lnTo>
                        <a:pt x="63532" y="749427"/>
                      </a:lnTo>
                      <a:lnTo>
                        <a:pt x="0" y="749427"/>
                      </a:lnTo>
                      <a:lnTo>
                        <a:pt x="0" y="76105"/>
                      </a:lnTo>
                      <a:close/>
                    </a:path>
                  </a:pathLst>
                </a:custGeom>
                <a:solidFill>
                  <a:srgbClr val="B8BB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7116A58A-796A-43CB-BA20-F24D65F8FEE1}"/>
                    </a:ext>
                  </a:extLst>
                </p:cNvPr>
                <p:cNvSpPr/>
                <p:nvPr/>
              </p:nvSpPr>
              <p:spPr>
                <a:xfrm>
                  <a:off x="6699942" y="3981354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D2D4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8236EF9C-4AAB-476B-869F-34A253195FAF}"/>
                    </a:ext>
                  </a:extLst>
                </p:cNvPr>
                <p:cNvSpPr/>
                <p:nvPr/>
              </p:nvSpPr>
              <p:spPr>
                <a:xfrm>
                  <a:off x="6699942" y="4430458"/>
                  <a:ext cx="63531" cy="82772"/>
                </a:xfrm>
                <a:custGeom>
                  <a:avLst/>
                  <a:gdLst>
                    <a:gd name="connsiteX0" fmla="*/ 0 w 63531"/>
                    <a:gd name="connsiteY0" fmla="*/ 0 h 82772"/>
                    <a:gd name="connsiteX1" fmla="*/ 63532 w 63531"/>
                    <a:gd name="connsiteY1" fmla="*/ 0 h 82772"/>
                    <a:gd name="connsiteX2" fmla="*/ 63532 w 63531"/>
                    <a:gd name="connsiteY2" fmla="*/ 82772 h 82772"/>
                    <a:gd name="connsiteX3" fmla="*/ 0 w 63531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31" h="82772">
                      <a:moveTo>
                        <a:pt x="0" y="0"/>
                      </a:moveTo>
                      <a:lnTo>
                        <a:pt x="63532" y="0"/>
                      </a:lnTo>
                      <a:lnTo>
                        <a:pt x="63532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D3D4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CA2F585-03BF-48CB-B671-C27AE733BB35}"/>
                  </a:ext>
                </a:extLst>
              </p:cNvPr>
              <p:cNvGrpSpPr/>
              <p:nvPr/>
            </p:nvGrpSpPr>
            <p:grpSpPr>
              <a:xfrm>
                <a:off x="6384036" y="3754278"/>
                <a:ext cx="319144" cy="868203"/>
                <a:chOff x="6384036" y="3754278"/>
                <a:chExt cx="319144" cy="868203"/>
              </a:xfrm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9604F38-5FD7-42EB-9B2B-98807F87BB66}"/>
                    </a:ext>
                  </a:extLst>
                </p:cNvPr>
                <p:cNvSpPr/>
                <p:nvPr/>
              </p:nvSpPr>
              <p:spPr>
                <a:xfrm>
                  <a:off x="6384093" y="3754278"/>
                  <a:ext cx="319087" cy="868203"/>
                </a:xfrm>
                <a:custGeom>
                  <a:avLst/>
                  <a:gdLst>
                    <a:gd name="connsiteX0" fmla="*/ 0 w 319087"/>
                    <a:gd name="connsiteY0" fmla="*/ 868204 h 868203"/>
                    <a:gd name="connsiteX1" fmla="*/ 319088 w 319087"/>
                    <a:gd name="connsiteY1" fmla="*/ 868204 h 868203"/>
                    <a:gd name="connsiteX2" fmla="*/ 319088 w 319087"/>
                    <a:gd name="connsiteY2" fmla="*/ 64865 h 868203"/>
                    <a:gd name="connsiteX3" fmla="*/ 254222 w 319087"/>
                    <a:gd name="connsiteY3" fmla="*/ 0 h 868203"/>
                    <a:gd name="connsiteX4" fmla="*/ 64961 w 319087"/>
                    <a:gd name="connsiteY4" fmla="*/ 0 h 868203"/>
                    <a:gd name="connsiteX5" fmla="*/ 95 w 319087"/>
                    <a:gd name="connsiteY5" fmla="*/ 64865 h 868203"/>
                    <a:gd name="connsiteX6" fmla="*/ 95 w 319087"/>
                    <a:gd name="connsiteY6" fmla="*/ 868204 h 86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9087" h="868203">
                      <a:moveTo>
                        <a:pt x="0" y="868204"/>
                      </a:moveTo>
                      <a:lnTo>
                        <a:pt x="319088" y="868204"/>
                      </a:lnTo>
                      <a:lnTo>
                        <a:pt x="319088" y="64865"/>
                      </a:lnTo>
                      <a:cubicBezTo>
                        <a:pt x="319088" y="29051"/>
                        <a:pt x="290036" y="0"/>
                        <a:pt x="254222" y="0"/>
                      </a:cubicBezTo>
                      <a:lnTo>
                        <a:pt x="64961" y="0"/>
                      </a:lnTo>
                      <a:cubicBezTo>
                        <a:pt x="29146" y="0"/>
                        <a:pt x="95" y="29051"/>
                        <a:pt x="95" y="64865"/>
                      </a:cubicBezTo>
                      <a:lnTo>
                        <a:pt x="95" y="868204"/>
                      </a:lnTo>
                      <a:close/>
                    </a:path>
                  </a:pathLst>
                </a:custGeom>
                <a:solidFill>
                  <a:srgbClr val="3F5A8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28B63225-EB43-4151-A26A-EEA2BC06299C}"/>
                    </a:ext>
                  </a:extLst>
                </p:cNvPr>
                <p:cNvSpPr/>
                <p:nvPr/>
              </p:nvSpPr>
              <p:spPr>
                <a:xfrm rot="10800000">
                  <a:off x="6384036" y="3865530"/>
                  <a:ext cx="319087" cy="82772"/>
                </a:xfrm>
                <a:custGeom>
                  <a:avLst/>
                  <a:gdLst>
                    <a:gd name="connsiteX0" fmla="*/ 0 w 319087"/>
                    <a:gd name="connsiteY0" fmla="*/ 0 h 82772"/>
                    <a:gd name="connsiteX1" fmla="*/ 319088 w 319087"/>
                    <a:gd name="connsiteY1" fmla="*/ 0 h 82772"/>
                    <a:gd name="connsiteX2" fmla="*/ 319088 w 319087"/>
                    <a:gd name="connsiteY2" fmla="*/ 82772 h 82772"/>
                    <a:gd name="connsiteX3" fmla="*/ 0 w 319087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087" h="82772">
                      <a:moveTo>
                        <a:pt x="0" y="0"/>
                      </a:moveTo>
                      <a:lnTo>
                        <a:pt x="319088" y="0"/>
                      </a:lnTo>
                      <a:lnTo>
                        <a:pt x="319088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53C6C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82B2A8AD-AB1B-46BA-B5EF-3817567B31EC}"/>
                    </a:ext>
                  </a:extLst>
                </p:cNvPr>
                <p:cNvSpPr/>
                <p:nvPr/>
              </p:nvSpPr>
              <p:spPr>
                <a:xfrm rot="10800000">
                  <a:off x="6384036" y="4430506"/>
                  <a:ext cx="319087" cy="82772"/>
                </a:xfrm>
                <a:custGeom>
                  <a:avLst/>
                  <a:gdLst>
                    <a:gd name="connsiteX0" fmla="*/ 0 w 319087"/>
                    <a:gd name="connsiteY0" fmla="*/ 0 h 82772"/>
                    <a:gd name="connsiteX1" fmla="*/ 319088 w 319087"/>
                    <a:gd name="connsiteY1" fmla="*/ 0 h 82772"/>
                    <a:gd name="connsiteX2" fmla="*/ 319088 w 319087"/>
                    <a:gd name="connsiteY2" fmla="*/ 82772 h 82772"/>
                    <a:gd name="connsiteX3" fmla="*/ 0 w 319087"/>
                    <a:gd name="connsiteY3" fmla="*/ 82772 h 8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087" h="82772">
                      <a:moveTo>
                        <a:pt x="0" y="0"/>
                      </a:moveTo>
                      <a:lnTo>
                        <a:pt x="319088" y="0"/>
                      </a:lnTo>
                      <a:lnTo>
                        <a:pt x="319088" y="82772"/>
                      </a:lnTo>
                      <a:lnTo>
                        <a:pt x="0" y="82772"/>
                      </a:lnTo>
                      <a:close/>
                    </a:path>
                  </a:pathLst>
                </a:custGeom>
                <a:solidFill>
                  <a:srgbClr val="54C6C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86439FC-9D21-4017-B8AA-C08B6D0F4573}"/>
              </a:ext>
            </a:extLst>
          </p:cNvPr>
          <p:cNvSpPr txBox="1"/>
          <p:nvPr/>
        </p:nvSpPr>
        <p:spPr>
          <a:xfrm>
            <a:off x="1013355" y="2188523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BC4C77-9E3D-4144-AF17-5994CF27E4CF}"/>
              </a:ext>
            </a:extLst>
          </p:cNvPr>
          <p:cNvSpPr txBox="1"/>
          <p:nvPr/>
        </p:nvSpPr>
        <p:spPr>
          <a:xfrm>
            <a:off x="1013355" y="1849840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79DE58-AEE7-4715-BF16-1B04024DC777}"/>
              </a:ext>
            </a:extLst>
          </p:cNvPr>
          <p:cNvSpPr txBox="1"/>
          <p:nvPr/>
        </p:nvSpPr>
        <p:spPr>
          <a:xfrm>
            <a:off x="1013355" y="2711872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867A49-4897-4ACD-AC0B-63ED3FBE9F5C}"/>
              </a:ext>
            </a:extLst>
          </p:cNvPr>
          <p:cNvSpPr txBox="1"/>
          <p:nvPr/>
        </p:nvSpPr>
        <p:spPr>
          <a:xfrm>
            <a:off x="1013354" y="4994418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80" name="Trapezoid 10">
            <a:extLst>
              <a:ext uri="{FF2B5EF4-FFF2-40B4-BE49-F238E27FC236}">
                <a16:creationId xmlns:a16="http://schemas.microsoft.com/office/drawing/2014/main" id="{FC86354C-0995-4267-883D-75A8AD752FFC}"/>
              </a:ext>
            </a:extLst>
          </p:cNvPr>
          <p:cNvSpPr/>
          <p:nvPr/>
        </p:nvSpPr>
        <p:spPr>
          <a:xfrm>
            <a:off x="2919313" y="3605430"/>
            <a:ext cx="492898" cy="49232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7">
            <a:extLst>
              <a:ext uri="{FF2B5EF4-FFF2-40B4-BE49-F238E27FC236}">
                <a16:creationId xmlns:a16="http://schemas.microsoft.com/office/drawing/2014/main" id="{85DC0447-BBC9-4DAE-A999-A8857531E583}"/>
              </a:ext>
            </a:extLst>
          </p:cNvPr>
          <p:cNvSpPr/>
          <p:nvPr/>
        </p:nvSpPr>
        <p:spPr>
          <a:xfrm>
            <a:off x="5993076" y="3553395"/>
            <a:ext cx="412946" cy="54242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ed Rectangle 12">
            <a:extLst>
              <a:ext uri="{FF2B5EF4-FFF2-40B4-BE49-F238E27FC236}">
                <a16:creationId xmlns:a16="http://schemas.microsoft.com/office/drawing/2014/main" id="{5A7B24EE-27C3-4B5F-AFBB-1F9257759B98}"/>
              </a:ext>
            </a:extLst>
          </p:cNvPr>
          <p:cNvSpPr>
            <a:spLocks noChangeAspect="1"/>
          </p:cNvSpPr>
          <p:nvPr/>
        </p:nvSpPr>
        <p:spPr>
          <a:xfrm>
            <a:off x="1447753" y="3585383"/>
            <a:ext cx="415696" cy="49537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1">
            <a:extLst>
              <a:ext uri="{FF2B5EF4-FFF2-40B4-BE49-F238E27FC236}">
                <a16:creationId xmlns:a16="http://schemas.microsoft.com/office/drawing/2014/main" id="{73765940-5096-483E-9FB3-874913756058}"/>
              </a:ext>
            </a:extLst>
          </p:cNvPr>
          <p:cNvSpPr>
            <a:spLocks/>
          </p:cNvSpPr>
          <p:nvPr/>
        </p:nvSpPr>
        <p:spPr>
          <a:xfrm>
            <a:off x="4442493" y="3634201"/>
            <a:ext cx="438724" cy="438724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51B240-12C0-480F-AC63-57A5FA1D81C0}"/>
              </a:ext>
            </a:extLst>
          </p:cNvPr>
          <p:cNvSpPr txBox="1"/>
          <p:nvPr/>
        </p:nvSpPr>
        <p:spPr>
          <a:xfrm>
            <a:off x="1013355" y="425133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4AD048-2A43-4661-B647-7444F503181A}"/>
              </a:ext>
            </a:extLst>
          </p:cNvPr>
          <p:cNvSpPr txBox="1"/>
          <p:nvPr/>
        </p:nvSpPr>
        <p:spPr>
          <a:xfrm>
            <a:off x="2524922" y="425133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28CA3F-581E-442B-BEDD-B064ADF33214}"/>
              </a:ext>
            </a:extLst>
          </p:cNvPr>
          <p:cNvSpPr txBox="1"/>
          <p:nvPr/>
        </p:nvSpPr>
        <p:spPr>
          <a:xfrm>
            <a:off x="4036489" y="425133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EDDCD8-45D7-4226-BC8C-7C5AFF7E0B0C}"/>
              </a:ext>
            </a:extLst>
          </p:cNvPr>
          <p:cNvSpPr txBox="1"/>
          <p:nvPr/>
        </p:nvSpPr>
        <p:spPr>
          <a:xfrm>
            <a:off x="5548056" y="425133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5164</Words>
  <Application>Microsoft Office PowerPoint</Application>
  <PresentationFormat>와이드스크린</PresentationFormat>
  <Paragraphs>516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90</cp:revision>
  <dcterms:created xsi:type="dcterms:W3CDTF">2020-01-20T05:08:25Z</dcterms:created>
  <dcterms:modified xsi:type="dcterms:W3CDTF">2023-01-12T07:10:14Z</dcterms:modified>
</cp:coreProperties>
</file>