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1" y="2692772"/>
            <a:ext cx="3600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71800" y="1717179"/>
            <a:ext cx="36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01421"/>
            <a:ext cx="864096" cy="2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2015-08-26T16:56:52Z</dcterms:modified>
</cp:coreProperties>
</file>