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88640"/>
            <a:ext cx="9144000" cy="108696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0000">
                <a:srgbClr val="FFFFFF">
                  <a:alpha val="82000"/>
                </a:srgbClr>
              </a:gs>
              <a:gs pos="31000">
                <a:schemeClr val="bg1">
                  <a:alpha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74892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297974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03243" y="458797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2016-01-23T16:34:13Z</dcterms:modified>
</cp:coreProperties>
</file>