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736253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26742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29183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388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46445" y="267494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2016-02-16T06:54:11Z</dcterms:modified>
</cp:coreProperties>
</file>