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7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348880"/>
            <a:ext cx="9144000" cy="1512168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16170" y="6079809"/>
            <a:ext cx="911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chemeClr val="bg1"/>
                </a:solidFill>
                <a:latin typeface="Arial Black" pitchFamily="34" charset="0"/>
                <a:ea typeface="+mn-ea"/>
                <a:cs typeface="Arial" pitchFamily="34" charset="0"/>
              </a:rPr>
              <a:t>LOGO</a:t>
            </a:r>
            <a:endParaRPr kumimoji="0" lang="en-US" altLang="ko-KR" dirty="0">
              <a:solidFill>
                <a:schemeClr val="bg1"/>
              </a:solidFill>
              <a:latin typeface="Arial Black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0" y="263787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FREE-PPT-TEMPLATES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337247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528" y="214290"/>
            <a:ext cx="8820472" cy="707886"/>
          </a:xfrm>
          <a:prstGeom prst="rect">
            <a:avLst/>
          </a:prstGeom>
          <a:solidFill>
            <a:schemeClr val="bg1">
              <a:alpha val="79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406804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348880"/>
            <a:ext cx="9144000" cy="1512168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-108520" y="2670011"/>
            <a:ext cx="925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Wavy- Purple-Foral-PPT-Design-pptx</dc:title>
  <dc:creator>ALLPPT.COM</dc:creator>
  <cp:lastModifiedBy>Registered User</cp:lastModifiedBy>
  <cp:revision>49</cp:revision>
  <dcterms:created xsi:type="dcterms:W3CDTF">2010-08-30T08:21:49Z</dcterms:created>
  <dcterms:modified xsi:type="dcterms:W3CDTF">2014-02-12T12:21:46Z</dcterms:modified>
</cp:coreProperties>
</file>