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1785-A157-42D4-A46A-172673549BD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6A17F-30B3-4BC1-BC7C-9321395A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6A17F-30B3-4BC1-BC7C-9321395A4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8608090" y="-355062"/>
            <a:ext cx="108012" cy="979392"/>
          </a:xfrm>
          <a:prstGeom prst="rect">
            <a:avLst/>
          </a:prstGeom>
          <a:solidFill>
            <a:srgbClr val="FFC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-292596" y="4602063"/>
            <a:ext cx="908720" cy="179512"/>
          </a:xfrm>
          <a:prstGeom prst="rect">
            <a:avLst/>
          </a:prstGeom>
          <a:solidFill>
            <a:srgbClr val="FFC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/>
          <p:nvPr/>
        </p:nvSpPr>
        <p:spPr>
          <a:xfrm>
            <a:off x="5580112" y="0"/>
            <a:ext cx="3563888" cy="5143500"/>
          </a:xfrm>
          <a:custGeom>
            <a:avLst/>
            <a:gdLst>
              <a:gd name="connsiteX0" fmla="*/ 0 w 3275856"/>
              <a:gd name="connsiteY0" fmla="*/ 0 h 6858000"/>
              <a:gd name="connsiteX1" fmla="*/ 3275856 w 3275856"/>
              <a:gd name="connsiteY1" fmla="*/ 0 h 6858000"/>
              <a:gd name="connsiteX2" fmla="*/ 3275856 w 3275856"/>
              <a:gd name="connsiteY2" fmla="*/ 6858000 h 6858000"/>
              <a:gd name="connsiteX3" fmla="*/ 0 w 3275856"/>
              <a:gd name="connsiteY3" fmla="*/ 6858000 h 6858000"/>
              <a:gd name="connsiteX4" fmla="*/ 0 w 3275856"/>
              <a:gd name="connsiteY4" fmla="*/ 0 h 6858000"/>
              <a:gd name="connsiteX0" fmla="*/ 0 w 3275856"/>
              <a:gd name="connsiteY0" fmla="*/ 0 h 6858000"/>
              <a:gd name="connsiteX1" fmla="*/ 3275856 w 3275856"/>
              <a:gd name="connsiteY1" fmla="*/ 0 h 6858000"/>
              <a:gd name="connsiteX2" fmla="*/ 3275856 w 3275856"/>
              <a:gd name="connsiteY2" fmla="*/ 6858000 h 6858000"/>
              <a:gd name="connsiteX3" fmla="*/ 1793290 w 3275856"/>
              <a:gd name="connsiteY3" fmla="*/ 6858000 h 6858000"/>
              <a:gd name="connsiteX4" fmla="*/ 0 w 3275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856" h="6858000">
                <a:moveTo>
                  <a:pt x="0" y="0"/>
                </a:moveTo>
                <a:lnTo>
                  <a:pt x="3275856" y="0"/>
                </a:lnTo>
                <a:lnTo>
                  <a:pt x="3275856" y="6858000"/>
                </a:lnTo>
                <a:lnTo>
                  <a:pt x="179329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76464" y="4216377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644008" y="908720"/>
            <a:ext cx="4499992" cy="55399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44000" tIns="0" rIns="144000" bIns="0">
            <a:spAutoFit/>
          </a:bodyPr>
          <a:lstStyle/>
          <a:p>
            <a:r>
              <a:rPr lang="en-US" altLang="ko-KR" sz="36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endParaRPr lang="en-US" altLang="ko-KR" sz="3600" b="1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204216" y="4793021"/>
            <a:ext cx="8760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72" y="3795886"/>
            <a:ext cx="1301512" cy="321849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644008" y="1507108"/>
            <a:ext cx="4499992" cy="55399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44000" tIns="0" rIns="144000" bIns="0">
            <a:spAutoFit/>
          </a:bodyPr>
          <a:lstStyle/>
          <a:p>
            <a:r>
              <a:rPr lang="en-US" altLang="ko-KR" sz="36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PowerPoint</a:t>
            </a:r>
            <a:r>
              <a:rPr lang="en-US" altLang="ko-KR" sz="36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lang="en-US" altLang="ko-KR" sz="3600" b="1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644008" y="2105496"/>
            <a:ext cx="4499992" cy="55399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44000" tIns="0" rIns="144000" bIns="0">
            <a:spAutoFit/>
          </a:bodyPr>
          <a:lstStyle/>
          <a:p>
            <a:r>
              <a:rPr lang="en-US" altLang="ko-KR" sz="36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Templates </a:t>
            </a:r>
            <a:endParaRPr lang="en-US" altLang="ko-KR" sz="3600" b="1" dirty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273</Words>
  <Application>Microsoft Office PowerPoint</Application>
  <PresentationFormat>On-screen Show (16:9)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2015-02-14T08:08:16Z</dcterms:modified>
</cp:coreProperties>
</file>