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2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203598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80269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5486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2015-08-09T03:31:46Z</dcterms:modified>
</cp:coreProperties>
</file>