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62" r:id="rId7"/>
    <p:sldId id="281" r:id="rId8"/>
    <p:sldId id="282" r:id="rId9"/>
    <p:sldId id="265" r:id="rId10"/>
    <p:sldId id="279" r:id="rId11"/>
    <p:sldId id="283" r:id="rId12"/>
    <p:sldId id="296" r:id="rId13"/>
    <p:sldId id="277" r:id="rId14"/>
    <p:sldId id="284" r:id="rId15"/>
    <p:sldId id="285" r:id="rId16"/>
    <p:sldId id="278" r:id="rId17"/>
    <p:sldId id="286" r:id="rId18"/>
    <p:sldId id="295" r:id="rId19"/>
    <p:sldId id="280" r:id="rId20"/>
    <p:sldId id="292" r:id="rId21"/>
    <p:sldId id="294" r:id="rId22"/>
    <p:sldId id="276" r:id="rId23"/>
    <p:sldId id="288" r:id="rId24"/>
    <p:sldId id="293" r:id="rId25"/>
    <p:sldId id="272" r:id="rId26"/>
    <p:sldId id="289" r:id="rId27"/>
    <p:sldId id="287" r:id="rId28"/>
    <p:sldId id="274" r:id="rId29"/>
    <p:sldId id="290" r:id="rId30"/>
    <p:sldId id="273" r:id="rId31"/>
    <p:sldId id="291" r:id="rId32"/>
    <p:sldId id="275" r:id="rId33"/>
    <p:sldId id="269" r:id="rId34"/>
    <p:sldId id="271" r:id="rId35"/>
    <p:sldId id="270" r:id="rId36"/>
    <p:sldId id="297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24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22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263-4FBC-BC40-591DDC40A94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22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263-4FBC-BC40-591DDC40A945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222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263-4FBC-BC40-591DDC40A945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63-4FBC-BC40-591DDC40A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3D-48C8-9EE7-BDF4E61965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3D-48C8-9EE7-BDF4E61965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3D-48C8-9EE7-BDF4E61965E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3D-48C8-9EE7-BDF4E61965E1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55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3D-48C8-9EE7-BDF4E6196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680C3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B7B-411E-AD02-0BB1835FE34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B7B-411E-AD02-0BB1835FE34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8B7B-411E-AD02-0BB1835FE34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70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B-411E-AD02-0BB1835FE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34520192"/>
        <c:axId val="134526080"/>
      </c:barChart>
      <c:catAx>
        <c:axId val="13452019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4526080"/>
        <c:crosses val="autoZero"/>
        <c:auto val="1"/>
        <c:lblAlgn val="ctr"/>
        <c:lblOffset val="100"/>
        <c:noMultiLvlLbl val="0"/>
      </c:catAx>
      <c:valAx>
        <c:axId val="13452608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452019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F4-43EB-9877-53C70E6385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F4-43EB-9877-53C70E6385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F4-43EB-9877-53C70E63853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F4-43EB-9877-53C70E63853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55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F4-43EB-9877-53C70E638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2D9-5CCB-4FE4-AEEC-8843940852B9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9F30-A536-496E-9F19-827B21B0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95000"/>
                <a:alpha val="52000"/>
              </a:schemeClr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D0F8AD9-A4A3-420A-ADE3-AD27E8A93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7904" y="3147815"/>
            <a:ext cx="5039544" cy="108012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661144E-472A-4AA8-9346-9E33770FB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7904" y="4227934"/>
            <a:ext cx="5039401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pic>
        <p:nvPicPr>
          <p:cNvPr id="1026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0" y="987135"/>
            <a:ext cx="3882340" cy="33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09600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09600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19200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19200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46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42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0"/>
            <a:ext cx="4499992" cy="3075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499992" cy="3075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174521"/>
            <a:ext cx="9144000" cy="1968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8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2682" y="1268068"/>
            <a:ext cx="1944216" cy="3607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92393" y="1275382"/>
            <a:ext cx="1944216" cy="2405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02104" y="1275382"/>
            <a:ext cx="1944216" cy="154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11815" y="1275382"/>
            <a:ext cx="1944216" cy="3600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92393" y="3733289"/>
            <a:ext cx="1944000" cy="1142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602104" y="2862780"/>
            <a:ext cx="1944000" cy="201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56705" y="1460555"/>
            <a:ext cx="2232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2783" y="961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2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715766"/>
            <a:ext cx="9144000" cy="2427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9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00171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19477"/>
            <a:ext cx="9144000" cy="17323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3970216" y="1342704"/>
            <a:ext cx="1177848" cy="1177848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94536"/>
            <a:ext cx="914400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811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870"/>
            <a:ext cx="9144000" cy="108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07416" y="339502"/>
            <a:ext cx="3320768" cy="446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07416" y="3468997"/>
            <a:ext cx="33207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07268" y="4045061"/>
            <a:ext cx="33207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92" y="995858"/>
            <a:ext cx="2418636" cy="20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>
            <a:off x="7763323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380677" y="987574"/>
            <a:ext cx="7295779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6" y="731346"/>
            <a:ext cx="1966918" cy="1691484"/>
          </a:xfrm>
          <a:prstGeom prst="rect">
            <a:avLst/>
          </a:prstGeom>
          <a:noFill/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555526"/>
            <a:ext cx="7128793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1131590"/>
            <a:ext cx="7128793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17849" y="411510"/>
            <a:ext cx="7758608" cy="4320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" y="190171"/>
            <a:ext cx="1597115" cy="13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0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45036" y="987574"/>
            <a:ext cx="2880320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58632" y="987574"/>
            <a:ext cx="2880320" cy="3672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02448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16044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804" y="1131590"/>
            <a:ext cx="4608512" cy="23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28248"/>
            <a:ext cx="2209529" cy="1633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33" y="1314908"/>
            <a:ext cx="2880320" cy="255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29573" y="1428248"/>
            <a:ext cx="2646122" cy="1601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9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74" y="1334106"/>
            <a:ext cx="1728192" cy="20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085002" y="1428248"/>
            <a:ext cx="996682" cy="1539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8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34" y="1419622"/>
            <a:ext cx="30920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34924" y="1553997"/>
            <a:ext cx="1783249" cy="2754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9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12236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906464" y="1317956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4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874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50703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705535"/>
              </p:ext>
            </p:extLst>
          </p:nvPr>
        </p:nvGraphicFramePr>
        <p:xfrm>
          <a:off x="3995935" y="1507195"/>
          <a:ext cx="4752528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29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928" y="1157468"/>
            <a:ext cx="21602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49806" y="3927985"/>
            <a:ext cx="5014682" cy="904775"/>
            <a:chOff x="1472558" y="998559"/>
            <a:chExt cx="2765965" cy="904775"/>
          </a:xfrm>
        </p:grpSpPr>
        <p:sp>
          <p:nvSpPr>
            <p:cNvPr id="7" name="TextBox 6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676805195"/>
              </p:ext>
            </p:extLst>
          </p:nvPr>
        </p:nvGraphicFramePr>
        <p:xfrm>
          <a:off x="680571" y="1577329"/>
          <a:ext cx="2952328" cy="29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71095" y="325118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757" y="272733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6837" y="192354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0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7"/>
          <p:cNvSpPr/>
          <p:nvPr/>
        </p:nvSpPr>
        <p:spPr>
          <a:xfrm>
            <a:off x="2105331" y="3536348"/>
            <a:ext cx="396835" cy="3048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6710532" y="3492992"/>
            <a:ext cx="403457" cy="34817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67544" y="3935423"/>
            <a:ext cx="3672408" cy="923330"/>
            <a:chOff x="2551706" y="4283314"/>
            <a:chExt cx="1480091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PowerPoint Template has clean and neutral design that can be adapted to any content and meets various market segments.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6056" y="3935423"/>
            <a:ext cx="3672408" cy="923330"/>
            <a:chOff x="2551706" y="4283314"/>
            <a:chExt cx="1480091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PowerPoint Template has clean and neutral design that can be adapted to any content and meets various market segments.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AutoShape 92"/>
          <p:cNvSpPr>
            <a:spLocks noChangeArrowheads="1"/>
          </p:cNvSpPr>
          <p:nvPr/>
        </p:nvSpPr>
        <p:spPr bwMode="auto">
          <a:xfrm rot="5400000" flipH="1">
            <a:off x="1529589" y="2121627"/>
            <a:ext cx="1558827" cy="4093946"/>
          </a:xfrm>
          <a:prstGeom prst="rect">
            <a:avLst/>
          </a:prstGeom>
          <a:noFill/>
          <a:ln w="25400">
            <a:solidFill>
              <a:schemeClr val="bg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auto">
          <a:xfrm rot="5400000" flipH="1">
            <a:off x="6066093" y="2121627"/>
            <a:ext cx="1558827" cy="4093946"/>
          </a:xfrm>
          <a:prstGeom prst="rect">
            <a:avLst/>
          </a:prstGeom>
          <a:noFill/>
          <a:ln w="25400">
            <a:solidFill>
              <a:schemeClr val="bg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8C3F1-0CD5-407A-9389-ECD7C929239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79D4267-1DA0-4036-96C6-A2AEDDF3D09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271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1115616" y="2687049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3180673" y="199167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AutoShape 92"/>
          <p:cNvSpPr>
            <a:spLocks noChangeAspect="1" noChangeArrowheads="1"/>
          </p:cNvSpPr>
          <p:nvPr/>
        </p:nvSpPr>
        <p:spPr bwMode="auto">
          <a:xfrm rot="16200000" flipH="1">
            <a:off x="4891472" y="284762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AutoShape 92"/>
          <p:cNvSpPr>
            <a:spLocks noChangeAspect="1" noChangeArrowheads="1"/>
          </p:cNvSpPr>
          <p:nvPr/>
        </p:nvSpPr>
        <p:spPr bwMode="auto">
          <a:xfrm rot="16200000" flipH="1">
            <a:off x="6599400" y="1452101"/>
            <a:ext cx="1260000" cy="1260000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8" idx="0"/>
          </p:cNvCxnSpPr>
          <p:nvPr/>
        </p:nvCxnSpPr>
        <p:spPr>
          <a:xfrm flipV="1">
            <a:off x="2191093" y="2441671"/>
            <a:ext cx="989580" cy="42990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4083544" y="2441671"/>
            <a:ext cx="807928" cy="85595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7"/>
          </p:cNvCxnSpPr>
          <p:nvPr/>
        </p:nvCxnSpPr>
        <p:spPr>
          <a:xfrm flipV="1">
            <a:off x="5791472" y="2527578"/>
            <a:ext cx="992451" cy="77005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1"/>
          <p:cNvSpPr>
            <a:spLocks noChangeAspect="1"/>
          </p:cNvSpPr>
          <p:nvPr/>
        </p:nvSpPr>
        <p:spPr>
          <a:xfrm>
            <a:off x="7001922" y="1862632"/>
            <a:ext cx="454956" cy="4587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3499815" y="2321388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27"/>
          <p:cNvSpPr/>
          <p:nvPr/>
        </p:nvSpPr>
        <p:spPr>
          <a:xfrm>
            <a:off x="5223513" y="3202758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7"/>
          <p:cNvSpPr/>
          <p:nvPr/>
        </p:nvSpPr>
        <p:spPr>
          <a:xfrm>
            <a:off x="1528141" y="3109949"/>
            <a:ext cx="434949" cy="37535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61637" y="4033417"/>
            <a:ext cx="2567956" cy="672695"/>
            <a:chOff x="720000" y="1114639"/>
            <a:chExt cx="3059912" cy="672695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88325" y="3842016"/>
            <a:ext cx="2567956" cy="672695"/>
            <a:chOff x="720000" y="1114639"/>
            <a:chExt cx="3059912" cy="672695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64084" y="1244196"/>
            <a:ext cx="2567956" cy="672695"/>
            <a:chOff x="720000" y="1114639"/>
            <a:chExt cx="3059912" cy="672695"/>
          </a:xfrm>
        </p:grpSpPr>
        <p:sp>
          <p:nvSpPr>
            <p:cNvPr id="34" name="TextBox 33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45422" y="2773601"/>
            <a:ext cx="2567956" cy="672695"/>
            <a:chOff x="720000" y="1114639"/>
            <a:chExt cx="3059912" cy="672695"/>
          </a:xfrm>
        </p:grpSpPr>
        <p:sp>
          <p:nvSpPr>
            <p:cNvPr id="37" name="TextBox 36"/>
            <p:cNvSpPr txBox="1"/>
            <p:nvPr/>
          </p:nvSpPr>
          <p:spPr>
            <a:xfrm>
              <a:off x="720000" y="1325669"/>
              <a:ext cx="30599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4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568430" y="1681421"/>
            <a:ext cx="1512168" cy="1512168"/>
          </a:xfrm>
          <a:prstGeom prst="ellipse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7049150" y="1681420"/>
            <a:ext cx="1512168" cy="1512168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714" y="1635646"/>
            <a:ext cx="2880320" cy="7658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124714" y="2535747"/>
            <a:ext cx="2880320" cy="7658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2426" y="217589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3146" y="217589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1681419"/>
            <a:ext cx="102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0298" y="2978828"/>
            <a:ext cx="102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39852" y="1682576"/>
            <a:ext cx="2664296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9852" y="2577135"/>
            <a:ext cx="2664296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ound Same Side Corner Rectangle 8"/>
          <p:cNvSpPr/>
          <p:nvPr/>
        </p:nvSpPr>
        <p:spPr>
          <a:xfrm>
            <a:off x="863588" y="3623083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 Same Side Corner Rectangle 20"/>
          <p:cNvSpPr/>
          <p:nvPr/>
        </p:nvSpPr>
        <p:spPr>
          <a:xfrm rot="10800000">
            <a:off x="8255517" y="4181832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221" y="360580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2649" y="416565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09321" y="3583226"/>
            <a:ext cx="4738943" cy="506830"/>
            <a:chOff x="6228184" y="1749861"/>
            <a:chExt cx="2592288" cy="506830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09321" y="4143948"/>
            <a:ext cx="4738943" cy="506830"/>
            <a:chOff x="6228184" y="1749861"/>
            <a:chExt cx="2592288" cy="506830"/>
          </a:xfrm>
        </p:grpSpPr>
        <p:sp>
          <p:nvSpPr>
            <p:cNvPr id="27" name="TextBox 26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1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67159" y="3847219"/>
            <a:ext cx="1807515" cy="923330"/>
            <a:chOff x="2113657" y="4283314"/>
            <a:chExt cx="2120136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98014" y="3049672"/>
            <a:ext cx="174619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49102AA-6B22-4E62-A26F-CBBA0ED1E48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6799047-5278-4097-BAF2-7D09C8B69E0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EB662FF8-7793-4771-A963-211422BBA72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CFC4E15A-6337-47B6-8293-A821C28A4C1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482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8918" y="1678736"/>
            <a:ext cx="4018196" cy="2981246"/>
          </a:xfrm>
          <a:prstGeom prst="rect">
            <a:avLst/>
          </a:prstGeom>
          <a:solidFill>
            <a:srgbClr val="FDDD06">
              <a:alpha val="0"/>
            </a:srgbClr>
          </a:solidFill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4191" y="1460153"/>
            <a:ext cx="2887650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2119" y="1522288"/>
            <a:ext cx="23717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8431"/>
              </p:ext>
            </p:extLst>
          </p:nvPr>
        </p:nvGraphicFramePr>
        <p:xfrm>
          <a:off x="755576" y="2715766"/>
          <a:ext cx="3456385" cy="168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1986405"/>
            <a:ext cx="3456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9634" y="1678736"/>
            <a:ext cx="4018196" cy="2981246"/>
          </a:xfrm>
          <a:prstGeom prst="rect">
            <a:avLst/>
          </a:prstGeom>
          <a:solidFill>
            <a:srgbClr val="FDDD06">
              <a:alpha val="0"/>
            </a:srgbClr>
          </a:solidFill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14907" y="1460153"/>
            <a:ext cx="2887650" cy="4320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1986405"/>
            <a:ext cx="3456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2835" y="1522288"/>
            <a:ext cx="23717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4526"/>
              </p:ext>
            </p:extLst>
          </p:nvPr>
        </p:nvGraphicFramePr>
        <p:xfrm>
          <a:off x="4932040" y="2715766"/>
          <a:ext cx="3528392" cy="168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Ø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Ø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Ø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Ø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Ø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6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5083383" y="1318919"/>
            <a:ext cx="722423" cy="722422"/>
            <a:chOff x="3702138" y="1297355"/>
            <a:chExt cx="570067" cy="570066"/>
          </a:xfrm>
        </p:grpSpPr>
        <p:sp>
          <p:nvSpPr>
            <p:cNvPr id="6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83383" y="4022563"/>
            <a:ext cx="722423" cy="722422"/>
            <a:chOff x="3702138" y="1297355"/>
            <a:chExt cx="570067" cy="570066"/>
          </a:xfrm>
        </p:grpSpPr>
        <p:sp>
          <p:nvSpPr>
            <p:cNvPr id="7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22674" y="2377526"/>
            <a:ext cx="4049326" cy="2210448"/>
            <a:chOff x="4427984" y="1923678"/>
            <a:chExt cx="4446552" cy="2427286"/>
          </a:xfrm>
          <a:solidFill>
            <a:schemeClr val="bg1">
              <a:lumMod val="65000"/>
            </a:schemeClr>
          </a:solidFill>
        </p:grpSpPr>
        <p:sp>
          <p:nvSpPr>
            <p:cNvPr id="25" name="Round Same Side Corner Rectangle 24"/>
            <p:cNvSpPr/>
            <p:nvPr/>
          </p:nvSpPr>
          <p:spPr>
            <a:xfrm>
              <a:off x="4427984" y="1923678"/>
              <a:ext cx="288032" cy="2427286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8586504" y="1923678"/>
              <a:ext cx="288032" cy="2427286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86769" y="2139702"/>
              <a:ext cx="4157984" cy="173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54000" y="3853605"/>
              <a:ext cx="4157984" cy="173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42109" y="1576000"/>
            <a:ext cx="819600" cy="3011974"/>
            <a:chOff x="2879712" y="1062493"/>
            <a:chExt cx="900000" cy="3307439"/>
          </a:xfrm>
        </p:grpSpPr>
        <p:sp>
          <p:nvSpPr>
            <p:cNvPr id="30" name="Rectangle 7"/>
            <p:cNvSpPr/>
            <p:nvPr/>
          </p:nvSpPr>
          <p:spPr>
            <a:xfrm>
              <a:off x="2879712" y="1062493"/>
              <a:ext cx="900000" cy="3307439"/>
            </a:xfrm>
            <a:custGeom>
              <a:avLst/>
              <a:gdLst/>
              <a:ahLst/>
              <a:cxnLst/>
              <a:rect l="l" t="t" r="r" b="b"/>
              <a:pathLst>
                <a:path w="900000" h="3307439">
                  <a:moveTo>
                    <a:pt x="90000" y="0"/>
                  </a:moveTo>
                  <a:lnTo>
                    <a:pt x="810000" y="0"/>
                  </a:lnTo>
                  <a:cubicBezTo>
                    <a:pt x="859706" y="0"/>
                    <a:pt x="900000" y="40294"/>
                    <a:pt x="900000" y="90000"/>
                  </a:cubicBezTo>
                  <a:cubicBezTo>
                    <a:pt x="900000" y="139706"/>
                    <a:pt x="859706" y="180000"/>
                    <a:pt x="810000" y="180000"/>
                  </a:cubicBezTo>
                  <a:lnTo>
                    <a:pt x="774000" y="180000"/>
                  </a:lnTo>
                  <a:lnTo>
                    <a:pt x="774000" y="2920263"/>
                  </a:lnTo>
                  <a:lnTo>
                    <a:pt x="767671" y="2920263"/>
                  </a:lnTo>
                  <a:cubicBezTo>
                    <a:pt x="771919" y="2940657"/>
                    <a:pt x="774036" y="2961783"/>
                    <a:pt x="774036" y="2983403"/>
                  </a:cubicBezTo>
                  <a:cubicBezTo>
                    <a:pt x="774036" y="3162363"/>
                    <a:pt x="628960" y="3307439"/>
                    <a:pt x="450000" y="3307439"/>
                  </a:cubicBezTo>
                  <a:cubicBezTo>
                    <a:pt x="271040" y="3307439"/>
                    <a:pt x="125964" y="3162363"/>
                    <a:pt x="125964" y="2983403"/>
                  </a:cubicBezTo>
                  <a:lnTo>
                    <a:pt x="132329" y="2920263"/>
                  </a:lnTo>
                  <a:lnTo>
                    <a:pt x="126000" y="2920263"/>
                  </a:lnTo>
                  <a:lnTo>
                    <a:pt x="12600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40294"/>
                    <a:pt x="40294" y="0"/>
                    <a:pt x="9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097512" y="3813696"/>
              <a:ext cx="464400" cy="46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21768" y="1576000"/>
            <a:ext cx="819600" cy="3011974"/>
            <a:chOff x="2879712" y="1062493"/>
            <a:chExt cx="900000" cy="3307439"/>
          </a:xfrm>
        </p:grpSpPr>
        <p:sp>
          <p:nvSpPr>
            <p:cNvPr id="33" name="Rectangle 7"/>
            <p:cNvSpPr/>
            <p:nvPr/>
          </p:nvSpPr>
          <p:spPr>
            <a:xfrm>
              <a:off x="2879712" y="1062493"/>
              <a:ext cx="900000" cy="3307439"/>
            </a:xfrm>
            <a:custGeom>
              <a:avLst/>
              <a:gdLst/>
              <a:ahLst/>
              <a:cxnLst/>
              <a:rect l="l" t="t" r="r" b="b"/>
              <a:pathLst>
                <a:path w="900000" h="3307439">
                  <a:moveTo>
                    <a:pt x="90000" y="0"/>
                  </a:moveTo>
                  <a:lnTo>
                    <a:pt x="810000" y="0"/>
                  </a:lnTo>
                  <a:cubicBezTo>
                    <a:pt x="859706" y="0"/>
                    <a:pt x="900000" y="40294"/>
                    <a:pt x="900000" y="90000"/>
                  </a:cubicBezTo>
                  <a:cubicBezTo>
                    <a:pt x="900000" y="139706"/>
                    <a:pt x="859706" y="180000"/>
                    <a:pt x="810000" y="180000"/>
                  </a:cubicBezTo>
                  <a:lnTo>
                    <a:pt x="774000" y="180000"/>
                  </a:lnTo>
                  <a:lnTo>
                    <a:pt x="774000" y="2920263"/>
                  </a:lnTo>
                  <a:lnTo>
                    <a:pt x="767671" y="2920263"/>
                  </a:lnTo>
                  <a:cubicBezTo>
                    <a:pt x="771919" y="2940657"/>
                    <a:pt x="774036" y="2961783"/>
                    <a:pt x="774036" y="2983403"/>
                  </a:cubicBezTo>
                  <a:cubicBezTo>
                    <a:pt x="774036" y="3162363"/>
                    <a:pt x="628960" y="3307439"/>
                    <a:pt x="450000" y="3307439"/>
                  </a:cubicBezTo>
                  <a:cubicBezTo>
                    <a:pt x="271040" y="3307439"/>
                    <a:pt x="125964" y="3162363"/>
                    <a:pt x="125964" y="2983403"/>
                  </a:cubicBezTo>
                  <a:lnTo>
                    <a:pt x="132329" y="2920263"/>
                  </a:lnTo>
                  <a:lnTo>
                    <a:pt x="126000" y="2920263"/>
                  </a:lnTo>
                  <a:lnTo>
                    <a:pt x="12600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40294"/>
                    <a:pt x="40294" y="0"/>
                    <a:pt x="9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97512" y="3813696"/>
              <a:ext cx="464400" cy="46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01426" y="1576000"/>
            <a:ext cx="819600" cy="3011974"/>
            <a:chOff x="2879712" y="1062493"/>
            <a:chExt cx="900000" cy="3307439"/>
          </a:xfrm>
        </p:grpSpPr>
        <p:sp>
          <p:nvSpPr>
            <p:cNvPr id="36" name="Rectangle 7"/>
            <p:cNvSpPr/>
            <p:nvPr/>
          </p:nvSpPr>
          <p:spPr>
            <a:xfrm>
              <a:off x="2879712" y="1062493"/>
              <a:ext cx="900000" cy="3307439"/>
            </a:xfrm>
            <a:custGeom>
              <a:avLst/>
              <a:gdLst/>
              <a:ahLst/>
              <a:cxnLst/>
              <a:rect l="l" t="t" r="r" b="b"/>
              <a:pathLst>
                <a:path w="900000" h="3307439">
                  <a:moveTo>
                    <a:pt x="90000" y="0"/>
                  </a:moveTo>
                  <a:lnTo>
                    <a:pt x="810000" y="0"/>
                  </a:lnTo>
                  <a:cubicBezTo>
                    <a:pt x="859706" y="0"/>
                    <a:pt x="900000" y="40294"/>
                    <a:pt x="900000" y="90000"/>
                  </a:cubicBezTo>
                  <a:cubicBezTo>
                    <a:pt x="900000" y="139706"/>
                    <a:pt x="859706" y="180000"/>
                    <a:pt x="810000" y="180000"/>
                  </a:cubicBezTo>
                  <a:lnTo>
                    <a:pt x="774000" y="180000"/>
                  </a:lnTo>
                  <a:lnTo>
                    <a:pt x="774000" y="2920263"/>
                  </a:lnTo>
                  <a:lnTo>
                    <a:pt x="767671" y="2920263"/>
                  </a:lnTo>
                  <a:cubicBezTo>
                    <a:pt x="771919" y="2940657"/>
                    <a:pt x="774036" y="2961783"/>
                    <a:pt x="774036" y="2983403"/>
                  </a:cubicBezTo>
                  <a:cubicBezTo>
                    <a:pt x="774036" y="3162363"/>
                    <a:pt x="628960" y="3307439"/>
                    <a:pt x="450000" y="3307439"/>
                  </a:cubicBezTo>
                  <a:cubicBezTo>
                    <a:pt x="271040" y="3307439"/>
                    <a:pt x="125964" y="3162363"/>
                    <a:pt x="125964" y="2983403"/>
                  </a:cubicBezTo>
                  <a:lnTo>
                    <a:pt x="132329" y="2920263"/>
                  </a:lnTo>
                  <a:lnTo>
                    <a:pt x="126000" y="2920263"/>
                  </a:lnTo>
                  <a:lnTo>
                    <a:pt x="12600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40294"/>
                    <a:pt x="40294" y="0"/>
                    <a:pt x="9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88040" y="3813695"/>
              <a:ext cx="464400" cy="4644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9703" y="1576000"/>
            <a:ext cx="819600" cy="3011974"/>
            <a:chOff x="2898656" y="1062493"/>
            <a:chExt cx="900000" cy="3307439"/>
          </a:xfrm>
        </p:grpSpPr>
        <p:sp>
          <p:nvSpPr>
            <p:cNvPr id="39" name="Rectangle 7"/>
            <p:cNvSpPr/>
            <p:nvPr/>
          </p:nvSpPr>
          <p:spPr>
            <a:xfrm>
              <a:off x="2898656" y="1062493"/>
              <a:ext cx="900000" cy="3307439"/>
            </a:xfrm>
            <a:custGeom>
              <a:avLst/>
              <a:gdLst/>
              <a:ahLst/>
              <a:cxnLst/>
              <a:rect l="l" t="t" r="r" b="b"/>
              <a:pathLst>
                <a:path w="900000" h="3307439">
                  <a:moveTo>
                    <a:pt x="90000" y="0"/>
                  </a:moveTo>
                  <a:lnTo>
                    <a:pt x="810000" y="0"/>
                  </a:lnTo>
                  <a:cubicBezTo>
                    <a:pt x="859706" y="0"/>
                    <a:pt x="900000" y="40294"/>
                    <a:pt x="900000" y="90000"/>
                  </a:cubicBezTo>
                  <a:cubicBezTo>
                    <a:pt x="900000" y="139706"/>
                    <a:pt x="859706" y="180000"/>
                    <a:pt x="810000" y="180000"/>
                  </a:cubicBezTo>
                  <a:lnTo>
                    <a:pt x="774000" y="180000"/>
                  </a:lnTo>
                  <a:lnTo>
                    <a:pt x="774000" y="2920263"/>
                  </a:lnTo>
                  <a:lnTo>
                    <a:pt x="767671" y="2920263"/>
                  </a:lnTo>
                  <a:cubicBezTo>
                    <a:pt x="771919" y="2940657"/>
                    <a:pt x="774036" y="2961783"/>
                    <a:pt x="774036" y="2983403"/>
                  </a:cubicBezTo>
                  <a:cubicBezTo>
                    <a:pt x="774036" y="3162363"/>
                    <a:pt x="628960" y="3307439"/>
                    <a:pt x="450000" y="3307439"/>
                  </a:cubicBezTo>
                  <a:cubicBezTo>
                    <a:pt x="271040" y="3307439"/>
                    <a:pt x="125964" y="3162363"/>
                    <a:pt x="125964" y="2983403"/>
                  </a:cubicBezTo>
                  <a:lnTo>
                    <a:pt x="132329" y="2920263"/>
                  </a:lnTo>
                  <a:lnTo>
                    <a:pt x="126000" y="2920263"/>
                  </a:lnTo>
                  <a:lnTo>
                    <a:pt x="12600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40294"/>
                    <a:pt x="40294" y="0"/>
                    <a:pt x="9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06985" y="3813695"/>
              <a:ext cx="464400" cy="4644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0" name="Oval 21"/>
          <p:cNvSpPr>
            <a:spLocks noChangeAspect="1"/>
          </p:cNvSpPr>
          <p:nvPr/>
        </p:nvSpPr>
        <p:spPr>
          <a:xfrm>
            <a:off x="5289816" y="151640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23"/>
          <p:cNvSpPr/>
          <p:nvPr/>
        </p:nvSpPr>
        <p:spPr>
          <a:xfrm>
            <a:off x="5273916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903581" y="1320075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03581" y="2221290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03581" y="3122505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903581" y="4023720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78" name="차트 77">
            <a:extLst>
              <a:ext uri="{FF2B5EF4-FFF2-40B4-BE49-F238E27FC236}">
                <a16:creationId xmlns:a16="http://schemas.microsoft.com/office/drawing/2014/main" id="{7941D870-5EBA-4924-9C79-9D00DC4AF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819405"/>
              </p:ext>
            </p:extLst>
          </p:nvPr>
        </p:nvGraphicFramePr>
        <p:xfrm>
          <a:off x="696351" y="1671873"/>
          <a:ext cx="3783313" cy="275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5083383" y="2220134"/>
            <a:ext cx="722423" cy="722422"/>
            <a:chOff x="3702138" y="1297355"/>
            <a:chExt cx="570067" cy="570066"/>
          </a:xfrm>
        </p:grpSpPr>
        <p:sp>
          <p:nvSpPr>
            <p:cNvPr id="7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83383" y="3121349"/>
            <a:ext cx="722423" cy="722422"/>
            <a:chOff x="3702138" y="1297355"/>
            <a:chExt cx="570067" cy="570066"/>
          </a:xfrm>
        </p:grpSpPr>
        <p:sp>
          <p:nvSpPr>
            <p:cNvPr id="7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86063" y="2651307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846" y="3190122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9629" y="2780892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16412" y="1988804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Rectangle 16"/>
          <p:cNvSpPr/>
          <p:nvPr/>
        </p:nvSpPr>
        <p:spPr>
          <a:xfrm rot="2700000">
            <a:off x="5336332" y="3266961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9"/>
          <p:cNvSpPr/>
          <p:nvPr/>
        </p:nvSpPr>
        <p:spPr>
          <a:xfrm>
            <a:off x="5301867" y="2434938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5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395536" y="1131590"/>
            <a:ext cx="2304256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140263"/>
            <a:ext cx="22322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96136" y="267494"/>
            <a:ext cx="2880320" cy="923330"/>
            <a:chOff x="2113657" y="4283314"/>
            <a:chExt cx="2120136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27984" y="4011910"/>
            <a:ext cx="2880320" cy="923330"/>
            <a:chOff x="2113657" y="4283314"/>
            <a:chExt cx="2120136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91880" y="1851670"/>
            <a:ext cx="1584176" cy="1477328"/>
            <a:chOff x="2113657" y="4283314"/>
            <a:chExt cx="2120136" cy="1477328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81136-2E90-43E2-9511-704600A793A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29467E4-8400-4929-8862-A50159A3E88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827275E-0428-40E4-A0FD-CCA2FDB8192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26123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233" y="1435577"/>
            <a:ext cx="3451703" cy="151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44231" y="3075806"/>
            <a:ext cx="3451703" cy="1512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 Same Side Corner Rectangle 8"/>
          <p:cNvSpPr/>
          <p:nvPr/>
        </p:nvSpPr>
        <p:spPr>
          <a:xfrm>
            <a:off x="795763" y="3456742"/>
            <a:ext cx="284814" cy="75012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 Same Side Corner Rectangle 20"/>
          <p:cNvSpPr/>
          <p:nvPr/>
        </p:nvSpPr>
        <p:spPr>
          <a:xfrm rot="10800000">
            <a:off x="760725" y="1813051"/>
            <a:ext cx="354891" cy="75705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3632" y="1991522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632" y="3631751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5696" y="1561941"/>
            <a:ext cx="2052228" cy="1259273"/>
            <a:chOff x="1835696" y="1536052"/>
            <a:chExt cx="2052228" cy="1259273"/>
          </a:xfrm>
        </p:grpSpPr>
        <p:sp>
          <p:nvSpPr>
            <p:cNvPr id="11" name="TextBox 10"/>
            <p:cNvSpPr txBox="1"/>
            <p:nvPr/>
          </p:nvSpPr>
          <p:spPr>
            <a:xfrm>
              <a:off x="1835696" y="1779662"/>
              <a:ext cx="205222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Get a modern PowerPoint  Presentation that is beautifully designed.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35696" y="3202169"/>
            <a:ext cx="2052228" cy="1259273"/>
            <a:chOff x="1835696" y="1536052"/>
            <a:chExt cx="2052228" cy="1259273"/>
          </a:xfrm>
        </p:grpSpPr>
        <p:sp>
          <p:nvSpPr>
            <p:cNvPr id="14" name="TextBox 13"/>
            <p:cNvSpPr txBox="1"/>
            <p:nvPr/>
          </p:nvSpPr>
          <p:spPr>
            <a:xfrm>
              <a:off x="1835696" y="1779662"/>
              <a:ext cx="205222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0"/>
          <p:cNvGrpSpPr/>
          <p:nvPr/>
        </p:nvGrpSpPr>
        <p:grpSpPr>
          <a:xfrm>
            <a:off x="4081784" y="1700440"/>
            <a:ext cx="4860169" cy="2823741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7160402" y="2308742"/>
            <a:ext cx="734865" cy="73486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000162" y="3403351"/>
            <a:ext cx="734865" cy="73486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8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698477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2740" y="1391145"/>
            <a:ext cx="792956" cy="3473517"/>
            <a:chOff x="3674096" y="1619710"/>
            <a:chExt cx="980481" cy="4294963"/>
          </a:xfrm>
        </p:grpSpPr>
        <p:sp>
          <p:nvSpPr>
            <p:cNvPr id="5" name="Round Same Side Corner Rectangle 8"/>
            <p:cNvSpPr/>
            <p:nvPr/>
          </p:nvSpPr>
          <p:spPr>
            <a:xfrm>
              <a:off x="3674096" y="1619710"/>
              <a:ext cx="490240" cy="4294963"/>
            </a:xfrm>
            <a:custGeom>
              <a:avLst/>
              <a:gdLst>
                <a:gd name="connsiteX0" fmla="*/ 0 w 456431"/>
                <a:gd name="connsiteY0" fmla="*/ 821440 h 4294963"/>
                <a:gd name="connsiteX1" fmla="*/ 456431 w 456431"/>
                <a:gd name="connsiteY1" fmla="*/ 821440 h 4294963"/>
                <a:gd name="connsiteX2" fmla="*/ 456431 w 456431"/>
                <a:gd name="connsiteY2" fmla="*/ 2523008 h 4294963"/>
                <a:gd name="connsiteX3" fmla="*/ 393929 w 456431"/>
                <a:gd name="connsiteY3" fmla="*/ 2523008 h 4294963"/>
                <a:gd name="connsiteX4" fmla="*/ 393929 w 456431"/>
                <a:gd name="connsiteY4" fmla="*/ 4097911 h 4294963"/>
                <a:gd name="connsiteX5" fmla="*/ 196878 w 456431"/>
                <a:gd name="connsiteY5" fmla="*/ 4294963 h 4294963"/>
                <a:gd name="connsiteX6" fmla="*/ 0 w 456431"/>
                <a:gd name="connsiteY6" fmla="*/ 4099638 h 4294963"/>
                <a:gd name="connsiteX7" fmla="*/ 0 w 456431"/>
                <a:gd name="connsiteY7" fmla="*/ 4039674 h 4294963"/>
                <a:gd name="connsiteX8" fmla="*/ 7525 w 456431"/>
                <a:gd name="connsiteY8" fmla="*/ 1521985 h 4294963"/>
                <a:gd name="connsiteX9" fmla="*/ 0 w 456431"/>
                <a:gd name="connsiteY9" fmla="*/ 821440 h 4294963"/>
                <a:gd name="connsiteX10" fmla="*/ 456431 w 456431"/>
                <a:gd name="connsiteY10" fmla="*/ 0 h 4294963"/>
                <a:gd name="connsiteX11" fmla="*/ 456431 w 456431"/>
                <a:gd name="connsiteY11" fmla="*/ 737660 h 4294963"/>
                <a:gd name="connsiteX12" fmla="*/ 91480 w 456431"/>
                <a:gd name="connsiteY12" fmla="*/ 368830 h 4294963"/>
                <a:gd name="connsiteX13" fmla="*/ 456431 w 456431"/>
                <a:gd name="connsiteY13" fmla="*/ 0 h 4294963"/>
                <a:gd name="connsiteX0" fmla="*/ 33809 w 490240"/>
                <a:gd name="connsiteY0" fmla="*/ 821440 h 4294963"/>
                <a:gd name="connsiteX1" fmla="*/ 490240 w 490240"/>
                <a:gd name="connsiteY1" fmla="*/ 821440 h 4294963"/>
                <a:gd name="connsiteX2" fmla="*/ 490240 w 490240"/>
                <a:gd name="connsiteY2" fmla="*/ 2523008 h 4294963"/>
                <a:gd name="connsiteX3" fmla="*/ 427738 w 490240"/>
                <a:gd name="connsiteY3" fmla="*/ 2523008 h 4294963"/>
                <a:gd name="connsiteX4" fmla="*/ 427738 w 490240"/>
                <a:gd name="connsiteY4" fmla="*/ 4097911 h 4294963"/>
                <a:gd name="connsiteX5" fmla="*/ 230687 w 490240"/>
                <a:gd name="connsiteY5" fmla="*/ 4294963 h 4294963"/>
                <a:gd name="connsiteX6" fmla="*/ 33809 w 490240"/>
                <a:gd name="connsiteY6" fmla="*/ 4099638 h 4294963"/>
                <a:gd name="connsiteX7" fmla="*/ 33809 w 490240"/>
                <a:gd name="connsiteY7" fmla="*/ 4039674 h 4294963"/>
                <a:gd name="connsiteX8" fmla="*/ 33809 w 490240"/>
                <a:gd name="connsiteY8" fmla="*/ 821440 h 4294963"/>
                <a:gd name="connsiteX9" fmla="*/ 490240 w 490240"/>
                <a:gd name="connsiteY9" fmla="*/ 0 h 4294963"/>
                <a:gd name="connsiteX10" fmla="*/ 490240 w 490240"/>
                <a:gd name="connsiteY10" fmla="*/ 737660 h 4294963"/>
                <a:gd name="connsiteX11" fmla="*/ 125289 w 490240"/>
                <a:gd name="connsiteY11" fmla="*/ 368830 h 4294963"/>
                <a:gd name="connsiteX12" fmla="*/ 490240 w 490240"/>
                <a:gd name="connsiteY12" fmla="*/ 0 h 429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240" h="4294963">
                  <a:moveTo>
                    <a:pt x="33809" y="821440"/>
                  </a:moveTo>
                  <a:lnTo>
                    <a:pt x="490240" y="821440"/>
                  </a:lnTo>
                  <a:lnTo>
                    <a:pt x="490240" y="2523008"/>
                  </a:lnTo>
                  <a:lnTo>
                    <a:pt x="427738" y="2523008"/>
                  </a:lnTo>
                  <a:lnTo>
                    <a:pt x="427738" y="4097911"/>
                  </a:lnTo>
                  <a:cubicBezTo>
                    <a:pt x="427738" y="4206740"/>
                    <a:pt x="339515" y="4294963"/>
                    <a:pt x="230687" y="4294963"/>
                  </a:cubicBezTo>
                  <a:cubicBezTo>
                    <a:pt x="122435" y="4294963"/>
                    <a:pt x="34571" y="4207673"/>
                    <a:pt x="33809" y="4099638"/>
                  </a:cubicBezTo>
                  <a:lnTo>
                    <a:pt x="33809" y="4039674"/>
                  </a:lnTo>
                  <a:cubicBezTo>
                    <a:pt x="33809" y="3493308"/>
                    <a:pt x="-42263" y="1357812"/>
                    <a:pt x="33809" y="821440"/>
                  </a:cubicBezTo>
                  <a:close/>
                  <a:moveTo>
                    <a:pt x="490240" y="0"/>
                  </a:moveTo>
                  <a:lnTo>
                    <a:pt x="490240" y="737660"/>
                  </a:lnTo>
                  <a:cubicBezTo>
                    <a:pt x="288286" y="735756"/>
                    <a:pt x="125289" y="571329"/>
                    <a:pt x="125289" y="368830"/>
                  </a:cubicBezTo>
                  <a:cubicBezTo>
                    <a:pt x="125289" y="166332"/>
                    <a:pt x="288286" y="1904"/>
                    <a:pt x="490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 Same Side Corner Rectangle 8"/>
            <p:cNvSpPr/>
            <p:nvPr/>
          </p:nvSpPr>
          <p:spPr>
            <a:xfrm flipH="1">
              <a:off x="4164337" y="1619710"/>
              <a:ext cx="490240" cy="4294963"/>
            </a:xfrm>
            <a:custGeom>
              <a:avLst/>
              <a:gdLst>
                <a:gd name="connsiteX0" fmla="*/ 0 w 456431"/>
                <a:gd name="connsiteY0" fmla="*/ 821440 h 4294963"/>
                <a:gd name="connsiteX1" fmla="*/ 456431 w 456431"/>
                <a:gd name="connsiteY1" fmla="*/ 821440 h 4294963"/>
                <a:gd name="connsiteX2" fmla="*/ 456431 w 456431"/>
                <a:gd name="connsiteY2" fmla="*/ 2523008 h 4294963"/>
                <a:gd name="connsiteX3" fmla="*/ 393929 w 456431"/>
                <a:gd name="connsiteY3" fmla="*/ 2523008 h 4294963"/>
                <a:gd name="connsiteX4" fmla="*/ 393929 w 456431"/>
                <a:gd name="connsiteY4" fmla="*/ 4097911 h 4294963"/>
                <a:gd name="connsiteX5" fmla="*/ 196878 w 456431"/>
                <a:gd name="connsiteY5" fmla="*/ 4294963 h 4294963"/>
                <a:gd name="connsiteX6" fmla="*/ 0 w 456431"/>
                <a:gd name="connsiteY6" fmla="*/ 4099638 h 4294963"/>
                <a:gd name="connsiteX7" fmla="*/ 0 w 456431"/>
                <a:gd name="connsiteY7" fmla="*/ 4039674 h 4294963"/>
                <a:gd name="connsiteX8" fmla="*/ 7525 w 456431"/>
                <a:gd name="connsiteY8" fmla="*/ 1521985 h 4294963"/>
                <a:gd name="connsiteX9" fmla="*/ 0 w 456431"/>
                <a:gd name="connsiteY9" fmla="*/ 821440 h 4294963"/>
                <a:gd name="connsiteX10" fmla="*/ 456431 w 456431"/>
                <a:gd name="connsiteY10" fmla="*/ 0 h 4294963"/>
                <a:gd name="connsiteX11" fmla="*/ 456431 w 456431"/>
                <a:gd name="connsiteY11" fmla="*/ 737660 h 4294963"/>
                <a:gd name="connsiteX12" fmla="*/ 91480 w 456431"/>
                <a:gd name="connsiteY12" fmla="*/ 368830 h 4294963"/>
                <a:gd name="connsiteX13" fmla="*/ 456431 w 456431"/>
                <a:gd name="connsiteY13" fmla="*/ 0 h 4294963"/>
                <a:gd name="connsiteX0" fmla="*/ 33809 w 490240"/>
                <a:gd name="connsiteY0" fmla="*/ 821440 h 4294963"/>
                <a:gd name="connsiteX1" fmla="*/ 490240 w 490240"/>
                <a:gd name="connsiteY1" fmla="*/ 821440 h 4294963"/>
                <a:gd name="connsiteX2" fmla="*/ 490240 w 490240"/>
                <a:gd name="connsiteY2" fmla="*/ 2523008 h 4294963"/>
                <a:gd name="connsiteX3" fmla="*/ 427738 w 490240"/>
                <a:gd name="connsiteY3" fmla="*/ 2523008 h 4294963"/>
                <a:gd name="connsiteX4" fmla="*/ 427738 w 490240"/>
                <a:gd name="connsiteY4" fmla="*/ 4097911 h 4294963"/>
                <a:gd name="connsiteX5" fmla="*/ 230687 w 490240"/>
                <a:gd name="connsiteY5" fmla="*/ 4294963 h 4294963"/>
                <a:gd name="connsiteX6" fmla="*/ 33809 w 490240"/>
                <a:gd name="connsiteY6" fmla="*/ 4099638 h 4294963"/>
                <a:gd name="connsiteX7" fmla="*/ 33809 w 490240"/>
                <a:gd name="connsiteY7" fmla="*/ 4039674 h 4294963"/>
                <a:gd name="connsiteX8" fmla="*/ 33809 w 490240"/>
                <a:gd name="connsiteY8" fmla="*/ 821440 h 4294963"/>
                <a:gd name="connsiteX9" fmla="*/ 490240 w 490240"/>
                <a:gd name="connsiteY9" fmla="*/ 0 h 4294963"/>
                <a:gd name="connsiteX10" fmla="*/ 490240 w 490240"/>
                <a:gd name="connsiteY10" fmla="*/ 737660 h 4294963"/>
                <a:gd name="connsiteX11" fmla="*/ 125289 w 490240"/>
                <a:gd name="connsiteY11" fmla="*/ 368830 h 4294963"/>
                <a:gd name="connsiteX12" fmla="*/ 490240 w 490240"/>
                <a:gd name="connsiteY12" fmla="*/ 0 h 429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240" h="4294963">
                  <a:moveTo>
                    <a:pt x="33809" y="821440"/>
                  </a:moveTo>
                  <a:lnTo>
                    <a:pt x="490240" y="821440"/>
                  </a:lnTo>
                  <a:lnTo>
                    <a:pt x="490240" y="2523008"/>
                  </a:lnTo>
                  <a:lnTo>
                    <a:pt x="427738" y="2523008"/>
                  </a:lnTo>
                  <a:lnTo>
                    <a:pt x="427738" y="4097911"/>
                  </a:lnTo>
                  <a:cubicBezTo>
                    <a:pt x="427738" y="4206740"/>
                    <a:pt x="339515" y="4294963"/>
                    <a:pt x="230687" y="4294963"/>
                  </a:cubicBezTo>
                  <a:cubicBezTo>
                    <a:pt x="122435" y="4294963"/>
                    <a:pt x="34571" y="4207673"/>
                    <a:pt x="33809" y="4099638"/>
                  </a:cubicBezTo>
                  <a:lnTo>
                    <a:pt x="33809" y="4039674"/>
                  </a:lnTo>
                  <a:cubicBezTo>
                    <a:pt x="33809" y="3493308"/>
                    <a:pt x="-42263" y="1357812"/>
                    <a:pt x="33809" y="821440"/>
                  </a:cubicBezTo>
                  <a:close/>
                  <a:moveTo>
                    <a:pt x="490240" y="0"/>
                  </a:moveTo>
                  <a:lnTo>
                    <a:pt x="490240" y="737660"/>
                  </a:lnTo>
                  <a:cubicBezTo>
                    <a:pt x="288286" y="735756"/>
                    <a:pt x="125289" y="571329"/>
                    <a:pt x="125289" y="368830"/>
                  </a:cubicBezTo>
                  <a:cubicBezTo>
                    <a:pt x="125289" y="166332"/>
                    <a:pt x="288286" y="1904"/>
                    <a:pt x="490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56962" y="2107615"/>
            <a:ext cx="156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 TEXT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9947" y="2732330"/>
            <a:ext cx="1616263" cy="36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YOUR TEXT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7904" y="1534867"/>
            <a:ext cx="4621359" cy="998034"/>
          </a:xfrm>
          <a:prstGeom prst="rect">
            <a:avLst/>
          </a:prstGeom>
          <a:noFill/>
          <a:ln w="25400">
            <a:solidFill>
              <a:srgbClr val="FB1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08998318"/>
              </p:ext>
            </p:extLst>
          </p:nvPr>
        </p:nvGraphicFramePr>
        <p:xfrm>
          <a:off x="4592027" y="1488500"/>
          <a:ext cx="3763467" cy="111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9384" y="1620177"/>
            <a:ext cx="55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2148" y="1891687"/>
            <a:ext cx="55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7904" y="1230572"/>
            <a:ext cx="35301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535" y="2163197"/>
            <a:ext cx="55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8516" y="1627001"/>
            <a:ext cx="8887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8515" y="1907982"/>
            <a:ext cx="8887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8516" y="2188963"/>
            <a:ext cx="8887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707904" y="2593523"/>
            <a:ext cx="4621359" cy="670424"/>
            <a:chOff x="5375474" y="2856566"/>
            <a:chExt cx="3312368" cy="670424"/>
          </a:xfrm>
        </p:grpSpPr>
        <p:sp>
          <p:nvSpPr>
            <p:cNvPr id="19" name="TextBox 18"/>
            <p:cNvSpPr txBox="1"/>
            <p:nvPr/>
          </p:nvSpPr>
          <p:spPr>
            <a:xfrm>
              <a:off x="5375474" y="3065325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5474" y="285656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164" y="3956358"/>
            <a:ext cx="1337218" cy="871880"/>
            <a:chOff x="-475010" y="1114177"/>
            <a:chExt cx="4241713" cy="871880"/>
          </a:xfrm>
        </p:grpSpPr>
        <p:sp>
          <p:nvSpPr>
            <p:cNvPr id="22" name="TextBox 21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5831965" y="3405566"/>
            <a:ext cx="493616" cy="4936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87322" y="3956358"/>
            <a:ext cx="1337218" cy="871880"/>
            <a:chOff x="-475010" y="1114177"/>
            <a:chExt cx="4241713" cy="871880"/>
          </a:xfrm>
        </p:grpSpPr>
        <p:sp>
          <p:nvSpPr>
            <p:cNvPr id="26" name="TextBox 25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4109123" y="3414459"/>
            <a:ext cx="493616" cy="493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33005" y="3956358"/>
            <a:ext cx="1337218" cy="871880"/>
            <a:chOff x="-475010" y="1114177"/>
            <a:chExt cx="4241713" cy="871880"/>
          </a:xfrm>
        </p:grpSpPr>
        <p:sp>
          <p:nvSpPr>
            <p:cNvPr id="30" name="TextBox 29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7554806" y="3404019"/>
            <a:ext cx="493616" cy="4936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5960446" y="3548236"/>
            <a:ext cx="236654" cy="2215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7"/>
          <p:cNvSpPr/>
          <p:nvPr/>
        </p:nvSpPr>
        <p:spPr>
          <a:xfrm>
            <a:off x="4236108" y="3534982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7672616" y="3521603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339752" y="267494"/>
            <a:ext cx="680424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40" name="AutoShape 92"/>
          <p:cNvSpPr>
            <a:spLocks noChangeArrowheads="1"/>
          </p:cNvSpPr>
          <p:nvPr/>
        </p:nvSpPr>
        <p:spPr bwMode="auto">
          <a:xfrm rot="5400000" flipH="1">
            <a:off x="4925293" y="-1003165"/>
            <a:ext cx="612000" cy="536681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041430" y="1412506"/>
            <a:ext cx="4729252" cy="546274"/>
            <a:chOff x="2299398" y="1781114"/>
            <a:chExt cx="7688269" cy="546274"/>
          </a:xfrm>
        </p:grpSpPr>
        <p:sp>
          <p:nvSpPr>
            <p:cNvPr id="45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12"/>
            <p:cNvSpPr txBox="1"/>
            <p:nvPr/>
          </p:nvSpPr>
          <p:spPr bwMode="auto">
            <a:xfrm>
              <a:off x="2299398" y="2050389"/>
              <a:ext cx="7688269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2195736" y="1356240"/>
            <a:ext cx="648000" cy="648000"/>
            <a:chOff x="2195736" y="1356240"/>
            <a:chExt cx="648000" cy="648000"/>
          </a:xfrm>
        </p:grpSpPr>
        <p:sp>
          <p:nvSpPr>
            <p:cNvPr id="4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195736" y="135624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4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248988" y="141098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44" name="직사각형 69"/>
            <p:cNvSpPr/>
            <p:nvPr/>
          </p:nvSpPr>
          <p:spPr>
            <a:xfrm>
              <a:off x="2260570" y="1453387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AutoShape 92"/>
          <p:cNvSpPr>
            <a:spLocks noChangeArrowheads="1"/>
          </p:cNvSpPr>
          <p:nvPr/>
        </p:nvSpPr>
        <p:spPr bwMode="auto">
          <a:xfrm rot="5400000" flipH="1">
            <a:off x="4925293" y="-202765"/>
            <a:ext cx="612000" cy="53668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41430" y="2212906"/>
            <a:ext cx="4729252" cy="546274"/>
            <a:chOff x="2299398" y="1781114"/>
            <a:chExt cx="7688269" cy="546274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398" y="2050389"/>
              <a:ext cx="7688269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2195736" y="2156640"/>
            <a:ext cx="648000" cy="648000"/>
            <a:chOff x="2195736" y="2156640"/>
            <a:chExt cx="648000" cy="648000"/>
          </a:xfrm>
        </p:grpSpPr>
        <p:sp>
          <p:nvSpPr>
            <p:cNvPr id="4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195736" y="215664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248988" y="221138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2" name="직사각형 69"/>
            <p:cNvSpPr/>
            <p:nvPr/>
          </p:nvSpPr>
          <p:spPr>
            <a:xfrm>
              <a:off x="2260570" y="2253787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AutoShape 92"/>
          <p:cNvSpPr>
            <a:spLocks noChangeArrowheads="1"/>
          </p:cNvSpPr>
          <p:nvPr/>
        </p:nvSpPr>
        <p:spPr bwMode="auto">
          <a:xfrm rot="5400000" flipH="1">
            <a:off x="4925293" y="597635"/>
            <a:ext cx="612000" cy="53668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041430" y="3013306"/>
            <a:ext cx="4729252" cy="546274"/>
            <a:chOff x="2299398" y="1781114"/>
            <a:chExt cx="7688269" cy="546274"/>
          </a:xfrm>
        </p:grpSpPr>
        <p:sp>
          <p:nvSpPr>
            <p:cNvPr id="61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12"/>
            <p:cNvSpPr txBox="1"/>
            <p:nvPr/>
          </p:nvSpPr>
          <p:spPr bwMode="auto">
            <a:xfrm>
              <a:off x="2299398" y="2050389"/>
              <a:ext cx="7688269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2195736" y="2957040"/>
            <a:ext cx="648000" cy="648000"/>
            <a:chOff x="2195736" y="2957040"/>
            <a:chExt cx="648000" cy="648000"/>
          </a:xfrm>
        </p:grpSpPr>
        <p:sp>
          <p:nvSpPr>
            <p:cNvPr id="5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195736" y="295704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248988" y="301178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0" name="직사각형 69"/>
            <p:cNvSpPr/>
            <p:nvPr/>
          </p:nvSpPr>
          <p:spPr>
            <a:xfrm>
              <a:off x="2260570" y="3054187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AutoShape 92"/>
          <p:cNvSpPr>
            <a:spLocks noChangeArrowheads="1"/>
          </p:cNvSpPr>
          <p:nvPr/>
        </p:nvSpPr>
        <p:spPr bwMode="auto">
          <a:xfrm rot="5400000" flipH="1">
            <a:off x="4925293" y="1398035"/>
            <a:ext cx="612000" cy="53668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041430" y="3813706"/>
            <a:ext cx="4729252" cy="546274"/>
            <a:chOff x="2299398" y="1781114"/>
            <a:chExt cx="7688269" cy="546274"/>
          </a:xfrm>
        </p:grpSpPr>
        <p:sp>
          <p:nvSpPr>
            <p:cNvPr id="6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12"/>
            <p:cNvSpPr txBox="1"/>
            <p:nvPr/>
          </p:nvSpPr>
          <p:spPr bwMode="auto">
            <a:xfrm>
              <a:off x="2299398" y="2050389"/>
              <a:ext cx="7688269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2195736" y="3757440"/>
            <a:ext cx="648000" cy="648000"/>
            <a:chOff x="2195736" y="3757440"/>
            <a:chExt cx="648000" cy="648000"/>
          </a:xfrm>
        </p:grpSpPr>
        <p:sp>
          <p:nvSpPr>
            <p:cNvPr id="6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195736" y="375744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248988" y="381218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8" name="직사각형 69"/>
            <p:cNvSpPr/>
            <p:nvPr/>
          </p:nvSpPr>
          <p:spPr>
            <a:xfrm>
              <a:off x="2260570" y="3854587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A130B1-F88A-4AD8-8794-6BBEF1530B5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Rectangle 9"/>
          <p:cNvSpPr/>
          <p:nvPr/>
        </p:nvSpPr>
        <p:spPr>
          <a:xfrm>
            <a:off x="2796319" y="845388"/>
            <a:ext cx="3551362" cy="345455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95536" y="2355478"/>
            <a:ext cx="2304256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AutoShape 92"/>
          <p:cNvSpPr>
            <a:spLocks noChangeAspect="1" noChangeArrowheads="1"/>
          </p:cNvSpPr>
          <p:nvPr/>
        </p:nvSpPr>
        <p:spPr bwMode="auto">
          <a:xfrm rot="16200000" flipH="1">
            <a:off x="3131912" y="1268343"/>
            <a:ext cx="648000" cy="648000"/>
          </a:xfrm>
          <a:prstGeom prst="ellipse">
            <a:avLst/>
          </a:prstGeom>
          <a:noFill/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4" name="AutoShape 92"/>
          <p:cNvSpPr>
            <a:spLocks noChangeAspect="1" noChangeArrowheads="1"/>
          </p:cNvSpPr>
          <p:nvPr/>
        </p:nvSpPr>
        <p:spPr bwMode="auto">
          <a:xfrm rot="16200000" flipH="1">
            <a:off x="3185164" y="1323091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3162518" y="2321146"/>
            <a:ext cx="648000" cy="648000"/>
          </a:xfrm>
          <a:prstGeom prst="ellipse">
            <a:avLst/>
          </a:prstGeom>
          <a:noFill/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215770" y="237589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7912" y="1131936"/>
            <a:ext cx="1949578" cy="915606"/>
            <a:chOff x="2299398" y="1781114"/>
            <a:chExt cx="7688269" cy="915606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Freeform 20"/>
          <p:cNvSpPr>
            <a:spLocks noChangeAspect="1"/>
          </p:cNvSpPr>
          <p:nvPr/>
        </p:nvSpPr>
        <p:spPr>
          <a:xfrm>
            <a:off x="3275053" y="141234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eeform 21"/>
          <p:cNvSpPr>
            <a:spLocks noChangeAspect="1"/>
          </p:cNvSpPr>
          <p:nvPr/>
        </p:nvSpPr>
        <p:spPr>
          <a:xfrm>
            <a:off x="3326211" y="2499159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927912" y="2139875"/>
            <a:ext cx="1949578" cy="915606"/>
            <a:chOff x="2299398" y="1781114"/>
            <a:chExt cx="7688269" cy="915606"/>
          </a:xfrm>
        </p:grpSpPr>
        <p:sp>
          <p:nvSpPr>
            <p:cNvPr id="24" name="TextBox 23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AutoShape 92"/>
          <p:cNvSpPr>
            <a:spLocks noChangeAspect="1" noChangeArrowheads="1"/>
          </p:cNvSpPr>
          <p:nvPr/>
        </p:nvSpPr>
        <p:spPr bwMode="auto">
          <a:xfrm rot="16200000" flipH="1">
            <a:off x="3135824" y="3373950"/>
            <a:ext cx="648000" cy="648000"/>
          </a:xfrm>
          <a:prstGeom prst="ellipse">
            <a:avLst/>
          </a:prstGeom>
          <a:noFill/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3189076" y="3428698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3279825" y="3545950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27912" y="3147814"/>
            <a:ext cx="1949578" cy="915606"/>
            <a:chOff x="2299398" y="1781114"/>
            <a:chExt cx="7688269" cy="915606"/>
          </a:xfrm>
        </p:grpSpPr>
        <p:sp>
          <p:nvSpPr>
            <p:cNvPr id="31" name="TextBox 30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7544" y="4155926"/>
            <a:ext cx="1872208" cy="92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3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9592" y="1563638"/>
            <a:ext cx="1944216" cy="2698451"/>
            <a:chOff x="971600" y="1889523"/>
            <a:chExt cx="1944216" cy="2698451"/>
          </a:xfrm>
        </p:grpSpPr>
        <p:sp>
          <p:nvSpPr>
            <p:cNvPr id="4" name="Rounded Rectangle 3"/>
            <p:cNvSpPr/>
            <p:nvPr/>
          </p:nvSpPr>
          <p:spPr>
            <a:xfrm>
              <a:off x="971600" y="2211710"/>
              <a:ext cx="1944216" cy="2376264"/>
            </a:xfrm>
            <a:prstGeom prst="roundRect">
              <a:avLst>
                <a:gd name="adj" fmla="val 6906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47664" y="2067694"/>
              <a:ext cx="792088" cy="28803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Block Arc 5"/>
            <p:cNvSpPr/>
            <p:nvPr/>
          </p:nvSpPr>
          <p:spPr>
            <a:xfrm>
              <a:off x="1715108" y="1889523"/>
              <a:ext cx="457200" cy="457200"/>
            </a:xfrm>
            <a:prstGeom prst="blockArc">
              <a:avLst>
                <a:gd name="adj1" fmla="val 10800000"/>
                <a:gd name="adj2" fmla="val 21388723"/>
                <a:gd name="adj3" fmla="val 1928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67700" y="2737470"/>
            <a:ext cx="1276137" cy="1008112"/>
            <a:chOff x="1295692" y="2737470"/>
            <a:chExt cx="1276137" cy="1008112"/>
          </a:xfrm>
        </p:grpSpPr>
        <p:sp>
          <p:nvSpPr>
            <p:cNvPr id="8" name="Rounded Rectangle 7"/>
            <p:cNvSpPr/>
            <p:nvPr/>
          </p:nvSpPr>
          <p:spPr>
            <a:xfrm>
              <a:off x="1295692" y="2737470"/>
              <a:ext cx="1008000" cy="1008112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Diagonal Stripe 9"/>
            <p:cNvSpPr/>
            <p:nvPr/>
          </p:nvSpPr>
          <p:spPr>
            <a:xfrm>
              <a:off x="1363281" y="2737470"/>
              <a:ext cx="1208548" cy="920714"/>
            </a:xfrm>
            <a:custGeom>
              <a:avLst/>
              <a:gdLst>
                <a:gd name="connsiteX0" fmla="*/ 1606154 w 2010834"/>
                <a:gd name="connsiteY0" fmla="*/ 51428 h 1418813"/>
                <a:gd name="connsiteX1" fmla="*/ 2010834 w 2010834"/>
                <a:gd name="connsiteY1" fmla="*/ 355 h 1418813"/>
                <a:gd name="connsiteX2" fmla="*/ 597485 w 2010834"/>
                <a:gd name="connsiteY2" fmla="*/ 1413704 h 1418813"/>
                <a:gd name="connsiteX3" fmla="*/ 595970 w 2010834"/>
                <a:gd name="connsiteY3" fmla="*/ 1418813 h 1418813"/>
                <a:gd name="connsiteX4" fmla="*/ 594592 w 2010834"/>
                <a:gd name="connsiteY4" fmla="*/ 1416597 h 1418813"/>
                <a:gd name="connsiteX5" fmla="*/ 592378 w 2010834"/>
                <a:gd name="connsiteY5" fmla="*/ 1418811 h 1418813"/>
                <a:gd name="connsiteX6" fmla="*/ 592284 w 2010834"/>
                <a:gd name="connsiteY6" fmla="*/ 1412886 h 1418813"/>
                <a:gd name="connsiteX7" fmla="*/ 0 w 2010834"/>
                <a:gd name="connsiteY7" fmla="*/ 460562 h 1418813"/>
                <a:gd name="connsiteX8" fmla="*/ 620560 w 2010834"/>
                <a:gd name="connsiteY8" fmla="*/ 846900 h 1418813"/>
                <a:gd name="connsiteX9" fmla="*/ 1606154 w 2010834"/>
                <a:gd name="connsiteY9" fmla="*/ 51428 h 1418813"/>
                <a:gd name="connsiteX0" fmla="*/ 1606154 w 2010834"/>
                <a:gd name="connsiteY0" fmla="*/ 51428 h 1418813"/>
                <a:gd name="connsiteX1" fmla="*/ 2010834 w 2010834"/>
                <a:gd name="connsiteY1" fmla="*/ 355 h 1418813"/>
                <a:gd name="connsiteX2" fmla="*/ 597485 w 2010834"/>
                <a:gd name="connsiteY2" fmla="*/ 1413704 h 1418813"/>
                <a:gd name="connsiteX3" fmla="*/ 595970 w 2010834"/>
                <a:gd name="connsiteY3" fmla="*/ 1418813 h 1418813"/>
                <a:gd name="connsiteX4" fmla="*/ 594592 w 2010834"/>
                <a:gd name="connsiteY4" fmla="*/ 1416597 h 1418813"/>
                <a:gd name="connsiteX5" fmla="*/ 592378 w 2010834"/>
                <a:gd name="connsiteY5" fmla="*/ 1418811 h 1418813"/>
                <a:gd name="connsiteX6" fmla="*/ 592284 w 2010834"/>
                <a:gd name="connsiteY6" fmla="*/ 1412886 h 1418813"/>
                <a:gd name="connsiteX7" fmla="*/ 0 w 2010834"/>
                <a:gd name="connsiteY7" fmla="*/ 460562 h 1418813"/>
                <a:gd name="connsiteX8" fmla="*/ 620560 w 2010834"/>
                <a:gd name="connsiteY8" fmla="*/ 846900 h 1418813"/>
                <a:gd name="connsiteX9" fmla="*/ 1606154 w 2010834"/>
                <a:gd name="connsiteY9" fmla="*/ 51428 h 1418813"/>
                <a:gd name="connsiteX0" fmla="*/ 620560 w 2010844"/>
                <a:gd name="connsiteY0" fmla="*/ 853751 h 1425664"/>
                <a:gd name="connsiteX1" fmla="*/ 2010834 w 2010844"/>
                <a:gd name="connsiteY1" fmla="*/ 7206 h 1425664"/>
                <a:gd name="connsiteX2" fmla="*/ 597485 w 2010844"/>
                <a:gd name="connsiteY2" fmla="*/ 1420555 h 1425664"/>
                <a:gd name="connsiteX3" fmla="*/ 595970 w 2010844"/>
                <a:gd name="connsiteY3" fmla="*/ 1425664 h 1425664"/>
                <a:gd name="connsiteX4" fmla="*/ 594592 w 2010844"/>
                <a:gd name="connsiteY4" fmla="*/ 1423448 h 1425664"/>
                <a:gd name="connsiteX5" fmla="*/ 592378 w 2010844"/>
                <a:gd name="connsiteY5" fmla="*/ 1425662 h 1425664"/>
                <a:gd name="connsiteX6" fmla="*/ 592284 w 2010844"/>
                <a:gd name="connsiteY6" fmla="*/ 1419737 h 1425664"/>
                <a:gd name="connsiteX7" fmla="*/ 0 w 2010844"/>
                <a:gd name="connsiteY7" fmla="*/ 467413 h 1425664"/>
                <a:gd name="connsiteX8" fmla="*/ 620560 w 2010844"/>
                <a:gd name="connsiteY8" fmla="*/ 853751 h 1425664"/>
                <a:gd name="connsiteX0" fmla="*/ 620560 w 1656202"/>
                <a:gd name="connsiteY0" fmla="*/ 689807 h 1261720"/>
                <a:gd name="connsiteX1" fmla="*/ 1656187 w 1656202"/>
                <a:gd name="connsiteY1" fmla="*/ 8764 h 1261720"/>
                <a:gd name="connsiteX2" fmla="*/ 597485 w 1656202"/>
                <a:gd name="connsiteY2" fmla="*/ 1256611 h 1261720"/>
                <a:gd name="connsiteX3" fmla="*/ 595970 w 1656202"/>
                <a:gd name="connsiteY3" fmla="*/ 1261720 h 1261720"/>
                <a:gd name="connsiteX4" fmla="*/ 594592 w 1656202"/>
                <a:gd name="connsiteY4" fmla="*/ 1259504 h 1261720"/>
                <a:gd name="connsiteX5" fmla="*/ 592378 w 1656202"/>
                <a:gd name="connsiteY5" fmla="*/ 1261718 h 1261720"/>
                <a:gd name="connsiteX6" fmla="*/ 592284 w 1656202"/>
                <a:gd name="connsiteY6" fmla="*/ 1255793 h 1261720"/>
                <a:gd name="connsiteX7" fmla="*/ 0 w 1656202"/>
                <a:gd name="connsiteY7" fmla="*/ 303469 h 1261720"/>
                <a:gd name="connsiteX8" fmla="*/ 620560 w 1656202"/>
                <a:gd name="connsiteY8" fmla="*/ 689807 h 1261720"/>
                <a:gd name="connsiteX0" fmla="*/ 620560 w 1656187"/>
                <a:gd name="connsiteY0" fmla="*/ 681043 h 1252956"/>
                <a:gd name="connsiteX1" fmla="*/ 1656187 w 1656187"/>
                <a:gd name="connsiteY1" fmla="*/ 0 h 1252956"/>
                <a:gd name="connsiteX2" fmla="*/ 597485 w 1656187"/>
                <a:gd name="connsiteY2" fmla="*/ 1247847 h 1252956"/>
                <a:gd name="connsiteX3" fmla="*/ 595970 w 1656187"/>
                <a:gd name="connsiteY3" fmla="*/ 1252956 h 1252956"/>
                <a:gd name="connsiteX4" fmla="*/ 594592 w 1656187"/>
                <a:gd name="connsiteY4" fmla="*/ 1250740 h 1252956"/>
                <a:gd name="connsiteX5" fmla="*/ 592378 w 1656187"/>
                <a:gd name="connsiteY5" fmla="*/ 1252954 h 1252956"/>
                <a:gd name="connsiteX6" fmla="*/ 592284 w 1656187"/>
                <a:gd name="connsiteY6" fmla="*/ 1247029 h 1252956"/>
                <a:gd name="connsiteX7" fmla="*/ 0 w 1656187"/>
                <a:gd name="connsiteY7" fmla="*/ 294705 h 1252956"/>
                <a:gd name="connsiteX8" fmla="*/ 620560 w 1656187"/>
                <a:gd name="connsiteY8" fmla="*/ 681043 h 1252956"/>
                <a:gd name="connsiteX0" fmla="*/ 620560 w 1656187"/>
                <a:gd name="connsiteY0" fmla="*/ 681043 h 1252956"/>
                <a:gd name="connsiteX1" fmla="*/ 1656187 w 1656187"/>
                <a:gd name="connsiteY1" fmla="*/ 0 h 1252956"/>
                <a:gd name="connsiteX2" fmla="*/ 597485 w 1656187"/>
                <a:gd name="connsiteY2" fmla="*/ 1247847 h 1252956"/>
                <a:gd name="connsiteX3" fmla="*/ 595970 w 1656187"/>
                <a:gd name="connsiteY3" fmla="*/ 1252956 h 1252956"/>
                <a:gd name="connsiteX4" fmla="*/ 594592 w 1656187"/>
                <a:gd name="connsiteY4" fmla="*/ 1250740 h 1252956"/>
                <a:gd name="connsiteX5" fmla="*/ 592378 w 1656187"/>
                <a:gd name="connsiteY5" fmla="*/ 1252954 h 1252956"/>
                <a:gd name="connsiteX6" fmla="*/ 592284 w 1656187"/>
                <a:gd name="connsiteY6" fmla="*/ 1247029 h 1252956"/>
                <a:gd name="connsiteX7" fmla="*/ 0 w 1656187"/>
                <a:gd name="connsiteY7" fmla="*/ 294705 h 1252956"/>
                <a:gd name="connsiteX8" fmla="*/ 620560 w 1656187"/>
                <a:gd name="connsiteY8" fmla="*/ 681043 h 1252956"/>
                <a:gd name="connsiteX0" fmla="*/ 620560 w 1656187"/>
                <a:gd name="connsiteY0" fmla="*/ 689829 h 1261742"/>
                <a:gd name="connsiteX1" fmla="*/ 1656187 w 1656187"/>
                <a:gd name="connsiteY1" fmla="*/ 8786 h 1261742"/>
                <a:gd name="connsiteX2" fmla="*/ 597485 w 1656187"/>
                <a:gd name="connsiteY2" fmla="*/ 1256633 h 1261742"/>
                <a:gd name="connsiteX3" fmla="*/ 595970 w 1656187"/>
                <a:gd name="connsiteY3" fmla="*/ 1261742 h 1261742"/>
                <a:gd name="connsiteX4" fmla="*/ 594592 w 1656187"/>
                <a:gd name="connsiteY4" fmla="*/ 1259526 h 1261742"/>
                <a:gd name="connsiteX5" fmla="*/ 592378 w 1656187"/>
                <a:gd name="connsiteY5" fmla="*/ 1261740 h 1261742"/>
                <a:gd name="connsiteX6" fmla="*/ 592284 w 1656187"/>
                <a:gd name="connsiteY6" fmla="*/ 1255815 h 1261742"/>
                <a:gd name="connsiteX7" fmla="*/ 0 w 1656187"/>
                <a:gd name="connsiteY7" fmla="*/ 303491 h 1261742"/>
                <a:gd name="connsiteX8" fmla="*/ 620560 w 1656187"/>
                <a:gd name="connsiteY8" fmla="*/ 689829 h 126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187" h="1261742">
                  <a:moveTo>
                    <a:pt x="620560" y="689829"/>
                  </a:moveTo>
                  <a:cubicBezTo>
                    <a:pt x="849304" y="447627"/>
                    <a:pt x="1565461" y="-73861"/>
                    <a:pt x="1656187" y="8786"/>
                  </a:cubicBezTo>
                  <a:lnTo>
                    <a:pt x="597485" y="1256633"/>
                  </a:lnTo>
                  <a:lnTo>
                    <a:pt x="595970" y="1261742"/>
                  </a:lnTo>
                  <a:lnTo>
                    <a:pt x="594592" y="1259526"/>
                  </a:lnTo>
                  <a:lnTo>
                    <a:pt x="592378" y="1261740"/>
                  </a:lnTo>
                  <a:cubicBezTo>
                    <a:pt x="592347" y="1259765"/>
                    <a:pt x="592315" y="1257790"/>
                    <a:pt x="592284" y="1255815"/>
                  </a:cubicBezTo>
                  <a:lnTo>
                    <a:pt x="0" y="303491"/>
                  </a:lnTo>
                  <a:cubicBezTo>
                    <a:pt x="154708" y="256097"/>
                    <a:pt x="411981" y="504322"/>
                    <a:pt x="620560" y="689829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358C7A-307B-4870-91E0-E98686BCA764}"/>
              </a:ext>
            </a:extLst>
          </p:cNvPr>
          <p:cNvGrpSpPr/>
          <p:nvPr/>
        </p:nvGrpSpPr>
        <p:grpSpPr>
          <a:xfrm>
            <a:off x="3702138" y="1297355"/>
            <a:ext cx="570067" cy="570066"/>
            <a:chOff x="3702138" y="1297355"/>
            <a:chExt cx="570067" cy="570066"/>
          </a:xfrm>
        </p:grpSpPr>
        <p:sp>
          <p:nvSpPr>
            <p:cNvPr id="1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69"/>
            <p:cNvSpPr/>
            <p:nvPr/>
          </p:nvSpPr>
          <p:spPr>
            <a:xfrm>
              <a:off x="3766270" y="1396224"/>
              <a:ext cx="44114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E46930-6D0C-459B-97E9-C7887B139706}"/>
              </a:ext>
            </a:extLst>
          </p:cNvPr>
          <p:cNvGrpSpPr/>
          <p:nvPr/>
        </p:nvGrpSpPr>
        <p:grpSpPr>
          <a:xfrm>
            <a:off x="3702138" y="2000838"/>
            <a:ext cx="570067" cy="570066"/>
            <a:chOff x="3702138" y="2000838"/>
            <a:chExt cx="570067" cy="570066"/>
          </a:xfrm>
        </p:grpSpPr>
        <p:sp>
          <p:nvSpPr>
            <p:cNvPr id="1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2000837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2049001"/>
              <a:ext cx="475055" cy="475056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69"/>
            <p:cNvSpPr/>
            <p:nvPr/>
          </p:nvSpPr>
          <p:spPr>
            <a:xfrm>
              <a:off x="3766270" y="2100246"/>
              <a:ext cx="44114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4366D4-37D1-48C1-B8C1-80CEAFA076EE}"/>
              </a:ext>
            </a:extLst>
          </p:cNvPr>
          <p:cNvGrpSpPr/>
          <p:nvPr/>
        </p:nvGrpSpPr>
        <p:grpSpPr>
          <a:xfrm>
            <a:off x="3702138" y="2704322"/>
            <a:ext cx="570067" cy="570066"/>
            <a:chOff x="3702138" y="2704322"/>
            <a:chExt cx="570067" cy="570066"/>
          </a:xfrm>
        </p:grpSpPr>
        <p:sp>
          <p:nvSpPr>
            <p:cNvPr id="2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2704321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2752484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69"/>
            <p:cNvSpPr/>
            <p:nvPr/>
          </p:nvSpPr>
          <p:spPr>
            <a:xfrm>
              <a:off x="3766270" y="2804268"/>
              <a:ext cx="44114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5595E1-4D57-44D3-9CF7-138306690280}"/>
              </a:ext>
            </a:extLst>
          </p:cNvPr>
          <p:cNvGrpSpPr/>
          <p:nvPr/>
        </p:nvGrpSpPr>
        <p:grpSpPr>
          <a:xfrm>
            <a:off x="3702138" y="3407805"/>
            <a:ext cx="570067" cy="570066"/>
            <a:chOff x="3702138" y="3407805"/>
            <a:chExt cx="570067" cy="570066"/>
          </a:xfrm>
        </p:grpSpPr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340780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3455968"/>
              <a:ext cx="475055" cy="475056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69"/>
            <p:cNvSpPr/>
            <p:nvPr/>
          </p:nvSpPr>
          <p:spPr>
            <a:xfrm>
              <a:off x="3766270" y="3508290"/>
              <a:ext cx="44114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93A761-DC70-451E-8901-E82F2F5839BA}"/>
              </a:ext>
            </a:extLst>
          </p:cNvPr>
          <p:cNvGrpSpPr/>
          <p:nvPr/>
        </p:nvGrpSpPr>
        <p:grpSpPr>
          <a:xfrm>
            <a:off x="3702138" y="4111288"/>
            <a:ext cx="570067" cy="570066"/>
            <a:chOff x="3702138" y="4111288"/>
            <a:chExt cx="570067" cy="570066"/>
          </a:xfrm>
        </p:grpSpPr>
        <p:sp>
          <p:nvSpPr>
            <p:cNvPr id="3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4111287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4159451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69"/>
            <p:cNvSpPr/>
            <p:nvPr/>
          </p:nvSpPr>
          <p:spPr>
            <a:xfrm>
              <a:off x="3766270" y="4212313"/>
              <a:ext cx="44114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63592" y="1241544"/>
            <a:ext cx="4392488" cy="678692"/>
            <a:chOff x="803640" y="3362835"/>
            <a:chExt cx="2059657" cy="678692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63592" y="1945566"/>
            <a:ext cx="4392488" cy="678692"/>
            <a:chOff x="803640" y="3362835"/>
            <a:chExt cx="2059657" cy="678692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63592" y="2649588"/>
            <a:ext cx="4392488" cy="678692"/>
            <a:chOff x="803640" y="3362835"/>
            <a:chExt cx="2059657" cy="678692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63592" y="3353610"/>
            <a:ext cx="4392488" cy="678692"/>
            <a:chOff x="803640" y="3362835"/>
            <a:chExt cx="2059657" cy="678692"/>
          </a:xfrm>
        </p:grpSpPr>
        <p:sp>
          <p:nvSpPr>
            <p:cNvPr id="50" name="TextBox 4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63592" y="4057632"/>
            <a:ext cx="4392488" cy="678692"/>
            <a:chOff x="803640" y="3362835"/>
            <a:chExt cx="2059657" cy="678692"/>
          </a:xfrm>
        </p:grpSpPr>
        <p:sp>
          <p:nvSpPr>
            <p:cNvPr id="53" name="TextBox 5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8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935596" y="1498374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6688664" y="1347614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779912" y="1504179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28383" y="3226061"/>
            <a:ext cx="2140723" cy="1079212"/>
            <a:chOff x="4320398" y="1245513"/>
            <a:chExt cx="2874451" cy="1079212"/>
          </a:xfrm>
        </p:grpSpPr>
        <p:sp>
          <p:nvSpPr>
            <p:cNvPr id="8" name="TextBox 7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0022" y="3226061"/>
            <a:ext cx="2140723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91661" y="3226061"/>
            <a:ext cx="2140723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 Same Side Corner Rectangle 8"/>
          <p:cNvSpPr/>
          <p:nvPr/>
        </p:nvSpPr>
        <p:spPr>
          <a:xfrm>
            <a:off x="1892260" y="4286420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 Same Side Corner Rectangle 20"/>
          <p:cNvSpPr/>
          <p:nvPr/>
        </p:nvSpPr>
        <p:spPr>
          <a:xfrm rot="10800000">
            <a:off x="778505" y="4283925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7181" y="4356558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0452" y="4356558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ound Same Side Corner Rectangle 8"/>
          <p:cNvSpPr/>
          <p:nvPr/>
        </p:nvSpPr>
        <p:spPr>
          <a:xfrm>
            <a:off x="4623344" y="4286420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3509589" y="4283925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8265" y="4356558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52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536" y="4356558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ound Same Side Corner Rectangle 8"/>
          <p:cNvSpPr/>
          <p:nvPr/>
        </p:nvSpPr>
        <p:spPr>
          <a:xfrm>
            <a:off x="7453744" y="4286420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6339989" y="4283925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8665" y="4356558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1936" y="4356558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5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2950233" y="3695862"/>
            <a:ext cx="4477109" cy="685538"/>
          </a:xfrm>
          <a:custGeom>
            <a:avLst/>
            <a:gdLst>
              <a:gd name="connsiteX0" fmla="*/ 0 w 4140679"/>
              <a:gd name="connsiteY0" fmla="*/ 0 h 1017917"/>
              <a:gd name="connsiteX1" fmla="*/ 1897811 w 4140679"/>
              <a:gd name="connsiteY1" fmla="*/ 370936 h 1017917"/>
              <a:gd name="connsiteX2" fmla="*/ 4140679 w 4140679"/>
              <a:gd name="connsiteY2" fmla="*/ 1017917 h 1017917"/>
              <a:gd name="connsiteX0" fmla="*/ 0 w 4140679"/>
              <a:gd name="connsiteY0" fmla="*/ 0 h 1017917"/>
              <a:gd name="connsiteX1" fmla="*/ 1897811 w 4140679"/>
              <a:gd name="connsiteY1" fmla="*/ 370936 h 1017917"/>
              <a:gd name="connsiteX2" fmla="*/ 4140679 w 4140679"/>
              <a:gd name="connsiteY2" fmla="*/ 1017917 h 1017917"/>
              <a:gd name="connsiteX0" fmla="*/ 0 w 4140679"/>
              <a:gd name="connsiteY0" fmla="*/ 0 h 1017917"/>
              <a:gd name="connsiteX1" fmla="*/ 1897811 w 4140679"/>
              <a:gd name="connsiteY1" fmla="*/ 370936 h 1017917"/>
              <a:gd name="connsiteX2" fmla="*/ 4140679 w 4140679"/>
              <a:gd name="connsiteY2" fmla="*/ 1017917 h 1017917"/>
              <a:gd name="connsiteX0" fmla="*/ 0 w 4140679"/>
              <a:gd name="connsiteY0" fmla="*/ 0 h 1017917"/>
              <a:gd name="connsiteX1" fmla="*/ 1897811 w 4140679"/>
              <a:gd name="connsiteY1" fmla="*/ 370936 h 1017917"/>
              <a:gd name="connsiteX2" fmla="*/ 4140679 w 4140679"/>
              <a:gd name="connsiteY2" fmla="*/ 1017917 h 1017917"/>
              <a:gd name="connsiteX0" fmla="*/ 0 w 4140679"/>
              <a:gd name="connsiteY0" fmla="*/ 0 h 1017917"/>
              <a:gd name="connsiteX1" fmla="*/ 1897811 w 4140679"/>
              <a:gd name="connsiteY1" fmla="*/ 370936 h 1017917"/>
              <a:gd name="connsiteX2" fmla="*/ 4140679 w 4140679"/>
              <a:gd name="connsiteY2" fmla="*/ 1017917 h 1017917"/>
              <a:gd name="connsiteX0" fmla="*/ 0 w 4140679"/>
              <a:gd name="connsiteY0" fmla="*/ 0 h 1017917"/>
              <a:gd name="connsiteX1" fmla="*/ 1897811 w 4140679"/>
              <a:gd name="connsiteY1" fmla="*/ 370936 h 1017917"/>
              <a:gd name="connsiteX2" fmla="*/ 4140679 w 4140679"/>
              <a:gd name="connsiteY2" fmla="*/ 1017917 h 1017917"/>
              <a:gd name="connsiteX0" fmla="*/ 0 w 4140679"/>
              <a:gd name="connsiteY0" fmla="*/ 0 h 1017917"/>
              <a:gd name="connsiteX1" fmla="*/ 1897811 w 4140679"/>
              <a:gd name="connsiteY1" fmla="*/ 370936 h 1017917"/>
              <a:gd name="connsiteX2" fmla="*/ 4140679 w 4140679"/>
              <a:gd name="connsiteY2" fmla="*/ 1017917 h 1017917"/>
              <a:gd name="connsiteX0" fmla="*/ 0 w 4037162"/>
              <a:gd name="connsiteY0" fmla="*/ 0 h 1035170"/>
              <a:gd name="connsiteX1" fmla="*/ 1897811 w 4037162"/>
              <a:gd name="connsiteY1" fmla="*/ 370936 h 1035170"/>
              <a:gd name="connsiteX2" fmla="*/ 4037162 w 4037162"/>
              <a:gd name="connsiteY2" fmla="*/ 1035170 h 1035170"/>
              <a:gd name="connsiteX0" fmla="*/ 0 w 4037162"/>
              <a:gd name="connsiteY0" fmla="*/ 0 h 1069044"/>
              <a:gd name="connsiteX1" fmla="*/ 1897811 w 4037162"/>
              <a:gd name="connsiteY1" fmla="*/ 370936 h 1069044"/>
              <a:gd name="connsiteX2" fmla="*/ 4037162 w 4037162"/>
              <a:gd name="connsiteY2" fmla="*/ 1035170 h 1069044"/>
              <a:gd name="connsiteX0" fmla="*/ 0 w 4037162"/>
              <a:gd name="connsiteY0" fmla="*/ 0 h 1243749"/>
              <a:gd name="connsiteX1" fmla="*/ 1897811 w 4037162"/>
              <a:gd name="connsiteY1" fmla="*/ 370936 h 1243749"/>
              <a:gd name="connsiteX2" fmla="*/ 4037162 w 4037162"/>
              <a:gd name="connsiteY2" fmla="*/ 1035170 h 1243749"/>
              <a:gd name="connsiteX0" fmla="*/ 0 w 4037162"/>
              <a:gd name="connsiteY0" fmla="*/ 0 h 1243749"/>
              <a:gd name="connsiteX1" fmla="*/ 1897811 w 4037162"/>
              <a:gd name="connsiteY1" fmla="*/ 370936 h 1243749"/>
              <a:gd name="connsiteX2" fmla="*/ 4037162 w 4037162"/>
              <a:gd name="connsiteY2" fmla="*/ 1035170 h 1243749"/>
              <a:gd name="connsiteX0" fmla="*/ 0 w 4037162"/>
              <a:gd name="connsiteY0" fmla="*/ 0 h 1243749"/>
              <a:gd name="connsiteX1" fmla="*/ 1897811 w 4037162"/>
              <a:gd name="connsiteY1" fmla="*/ 370936 h 1243749"/>
              <a:gd name="connsiteX2" fmla="*/ 4037162 w 4037162"/>
              <a:gd name="connsiteY2" fmla="*/ 1035170 h 1243749"/>
              <a:gd name="connsiteX0" fmla="*/ 0 w 4477109"/>
              <a:gd name="connsiteY0" fmla="*/ 108932 h 869538"/>
              <a:gd name="connsiteX1" fmla="*/ 2337758 w 4477109"/>
              <a:gd name="connsiteY1" fmla="*/ 5415 h 869538"/>
              <a:gd name="connsiteX2" fmla="*/ 4477109 w 4477109"/>
              <a:gd name="connsiteY2" fmla="*/ 669649 h 869538"/>
              <a:gd name="connsiteX0" fmla="*/ 0 w 4477109"/>
              <a:gd name="connsiteY0" fmla="*/ 110656 h 871262"/>
              <a:gd name="connsiteX1" fmla="*/ 2337758 w 4477109"/>
              <a:gd name="connsiteY1" fmla="*/ 7139 h 871262"/>
              <a:gd name="connsiteX2" fmla="*/ 4477109 w 4477109"/>
              <a:gd name="connsiteY2" fmla="*/ 671373 h 871262"/>
              <a:gd name="connsiteX0" fmla="*/ 0 w 4477109"/>
              <a:gd name="connsiteY0" fmla="*/ 50783 h 818602"/>
              <a:gd name="connsiteX1" fmla="*/ 2510286 w 4477109"/>
              <a:gd name="connsiteY1" fmla="*/ 7651 h 818602"/>
              <a:gd name="connsiteX2" fmla="*/ 4477109 w 4477109"/>
              <a:gd name="connsiteY2" fmla="*/ 611500 h 818602"/>
              <a:gd name="connsiteX0" fmla="*/ 0 w 4477109"/>
              <a:gd name="connsiteY0" fmla="*/ 53478 h 821297"/>
              <a:gd name="connsiteX1" fmla="*/ 2510286 w 4477109"/>
              <a:gd name="connsiteY1" fmla="*/ 10346 h 821297"/>
              <a:gd name="connsiteX2" fmla="*/ 4477109 w 4477109"/>
              <a:gd name="connsiteY2" fmla="*/ 614195 h 821297"/>
              <a:gd name="connsiteX0" fmla="*/ 0 w 4477109"/>
              <a:gd name="connsiteY0" fmla="*/ 65257 h 839076"/>
              <a:gd name="connsiteX1" fmla="*/ 2510286 w 4477109"/>
              <a:gd name="connsiteY1" fmla="*/ 22125 h 839076"/>
              <a:gd name="connsiteX2" fmla="*/ 4477109 w 4477109"/>
              <a:gd name="connsiteY2" fmla="*/ 625974 h 839076"/>
              <a:gd name="connsiteX0" fmla="*/ 0 w 4477109"/>
              <a:gd name="connsiteY0" fmla="*/ 65257 h 685538"/>
              <a:gd name="connsiteX1" fmla="*/ 2510286 w 4477109"/>
              <a:gd name="connsiteY1" fmla="*/ 22125 h 685538"/>
              <a:gd name="connsiteX2" fmla="*/ 4477109 w 4477109"/>
              <a:gd name="connsiteY2" fmla="*/ 625974 h 68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7109" h="685538">
                <a:moveTo>
                  <a:pt x="0" y="65257"/>
                </a:moveTo>
                <a:cubicBezTo>
                  <a:pt x="595223" y="510955"/>
                  <a:pt x="1643331" y="-123087"/>
                  <a:pt x="2510286" y="22125"/>
                </a:cubicBezTo>
                <a:cubicBezTo>
                  <a:pt x="3377241" y="167337"/>
                  <a:pt x="1725282" y="896268"/>
                  <a:pt x="4477109" y="625974"/>
                </a:cubicBezTo>
              </a:path>
            </a:pathLst>
          </a:cu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59785" y="3297499"/>
            <a:ext cx="543132" cy="543132"/>
            <a:chOff x="522784" y="1851704"/>
            <a:chExt cx="648000" cy="648000"/>
          </a:xfrm>
        </p:grpSpPr>
        <p:sp>
          <p:nvSpPr>
            <p:cNvPr id="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4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6" y="1906452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56690" y="3291830"/>
            <a:ext cx="543132" cy="543132"/>
            <a:chOff x="522784" y="1851704"/>
            <a:chExt cx="648000" cy="648000"/>
          </a:xfrm>
        </p:grpSpPr>
        <p:sp>
          <p:nvSpPr>
            <p:cNvPr id="1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4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6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11771" y="3905398"/>
            <a:ext cx="543132" cy="543132"/>
            <a:chOff x="522784" y="1851704"/>
            <a:chExt cx="648000" cy="648000"/>
          </a:xfrm>
        </p:grpSpPr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4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6" y="1906452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Round Same Side Corner Rectangle 8"/>
          <p:cNvSpPr/>
          <p:nvPr/>
        </p:nvSpPr>
        <p:spPr>
          <a:xfrm>
            <a:off x="2673915" y="3372941"/>
            <a:ext cx="135925" cy="35799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 Same Side Corner Rectangle 20"/>
          <p:cNvSpPr/>
          <p:nvPr/>
        </p:nvSpPr>
        <p:spPr>
          <a:xfrm rot="10800000">
            <a:off x="7408853" y="3988130"/>
            <a:ext cx="169371" cy="36130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Block Arc 14"/>
          <p:cNvSpPr/>
          <p:nvPr/>
        </p:nvSpPr>
        <p:spPr>
          <a:xfrm rot="16200000">
            <a:off x="5289681" y="3422404"/>
            <a:ext cx="279458" cy="2796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1706" y="3452273"/>
            <a:ext cx="1636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1880" y="3437457"/>
            <a:ext cx="1636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7619" y="4455171"/>
            <a:ext cx="1636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747" y="3973001"/>
            <a:ext cx="408112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FE2EE44-EF4B-4D62-A4ED-52831D42C70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4880BFD4-F337-42D6-A38E-BC5F07FC8BD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831E0848-8A4E-476D-BAAF-AAA4C62572B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59435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5148064" y="1298098"/>
            <a:ext cx="3395284" cy="3721923"/>
          </a:xfrm>
          <a:custGeom>
            <a:avLst/>
            <a:gdLst>
              <a:gd name="connsiteX0" fmla="*/ 3030279 w 4784651"/>
              <a:gd name="connsiteY0" fmla="*/ 0 h 5890437"/>
              <a:gd name="connsiteX1" fmla="*/ 765544 w 4784651"/>
              <a:gd name="connsiteY1" fmla="*/ 1935126 h 5890437"/>
              <a:gd name="connsiteX2" fmla="*/ 0 w 4784651"/>
              <a:gd name="connsiteY2" fmla="*/ 3051544 h 5890437"/>
              <a:gd name="connsiteX3" fmla="*/ 510363 w 4784651"/>
              <a:gd name="connsiteY3" fmla="*/ 3327991 h 5890437"/>
              <a:gd name="connsiteX4" fmla="*/ 297711 w 4784651"/>
              <a:gd name="connsiteY4" fmla="*/ 3657600 h 5890437"/>
              <a:gd name="connsiteX5" fmla="*/ 489097 w 4784651"/>
              <a:gd name="connsiteY5" fmla="*/ 3870251 h 5890437"/>
              <a:gd name="connsiteX6" fmla="*/ 372139 w 4784651"/>
              <a:gd name="connsiteY6" fmla="*/ 4061637 h 5890437"/>
              <a:gd name="connsiteX7" fmla="*/ 563525 w 4784651"/>
              <a:gd name="connsiteY7" fmla="*/ 4316819 h 5890437"/>
              <a:gd name="connsiteX8" fmla="*/ 499730 w 4784651"/>
              <a:gd name="connsiteY8" fmla="*/ 4976037 h 5890437"/>
              <a:gd name="connsiteX9" fmla="*/ 1754372 w 4784651"/>
              <a:gd name="connsiteY9" fmla="*/ 5199321 h 5890437"/>
              <a:gd name="connsiteX10" fmla="*/ 1945758 w 4784651"/>
              <a:gd name="connsiteY10" fmla="*/ 5890437 h 5890437"/>
              <a:gd name="connsiteX11" fmla="*/ 4784651 w 4784651"/>
              <a:gd name="connsiteY11" fmla="*/ 5858540 h 5890437"/>
              <a:gd name="connsiteX12" fmla="*/ 4561367 w 4784651"/>
              <a:gd name="connsiteY12" fmla="*/ 4189228 h 5890437"/>
              <a:gd name="connsiteX13" fmla="*/ 3030279 w 4784651"/>
              <a:gd name="connsiteY13" fmla="*/ 0 h 5890437"/>
              <a:gd name="connsiteX0" fmla="*/ 3030279 w 4784651"/>
              <a:gd name="connsiteY0" fmla="*/ 114 h 5890551"/>
              <a:gd name="connsiteX1" fmla="*/ 765544 w 4784651"/>
              <a:gd name="connsiteY1" fmla="*/ 1935240 h 5890551"/>
              <a:gd name="connsiteX2" fmla="*/ 0 w 4784651"/>
              <a:gd name="connsiteY2" fmla="*/ 3051658 h 5890551"/>
              <a:gd name="connsiteX3" fmla="*/ 510363 w 4784651"/>
              <a:gd name="connsiteY3" fmla="*/ 3328105 h 5890551"/>
              <a:gd name="connsiteX4" fmla="*/ 297711 w 4784651"/>
              <a:gd name="connsiteY4" fmla="*/ 3657714 h 5890551"/>
              <a:gd name="connsiteX5" fmla="*/ 489097 w 4784651"/>
              <a:gd name="connsiteY5" fmla="*/ 3870365 h 5890551"/>
              <a:gd name="connsiteX6" fmla="*/ 372139 w 4784651"/>
              <a:gd name="connsiteY6" fmla="*/ 4061751 h 5890551"/>
              <a:gd name="connsiteX7" fmla="*/ 563525 w 4784651"/>
              <a:gd name="connsiteY7" fmla="*/ 4316933 h 5890551"/>
              <a:gd name="connsiteX8" fmla="*/ 499730 w 4784651"/>
              <a:gd name="connsiteY8" fmla="*/ 4976151 h 5890551"/>
              <a:gd name="connsiteX9" fmla="*/ 1754372 w 4784651"/>
              <a:gd name="connsiteY9" fmla="*/ 5199435 h 5890551"/>
              <a:gd name="connsiteX10" fmla="*/ 1945758 w 4784651"/>
              <a:gd name="connsiteY10" fmla="*/ 5890551 h 5890551"/>
              <a:gd name="connsiteX11" fmla="*/ 4784651 w 4784651"/>
              <a:gd name="connsiteY11" fmla="*/ 5858654 h 5890551"/>
              <a:gd name="connsiteX12" fmla="*/ 4561367 w 4784651"/>
              <a:gd name="connsiteY12" fmla="*/ 4189342 h 5890551"/>
              <a:gd name="connsiteX13" fmla="*/ 3030279 w 4784651"/>
              <a:gd name="connsiteY13" fmla="*/ 114 h 5890551"/>
              <a:gd name="connsiteX0" fmla="*/ 3030279 w 4784651"/>
              <a:gd name="connsiteY0" fmla="*/ 398 h 5890835"/>
              <a:gd name="connsiteX1" fmla="*/ 765544 w 4784651"/>
              <a:gd name="connsiteY1" fmla="*/ 1935524 h 5890835"/>
              <a:gd name="connsiteX2" fmla="*/ 0 w 4784651"/>
              <a:gd name="connsiteY2" fmla="*/ 3051942 h 5890835"/>
              <a:gd name="connsiteX3" fmla="*/ 510363 w 4784651"/>
              <a:gd name="connsiteY3" fmla="*/ 3328389 h 5890835"/>
              <a:gd name="connsiteX4" fmla="*/ 297711 w 4784651"/>
              <a:gd name="connsiteY4" fmla="*/ 3657998 h 5890835"/>
              <a:gd name="connsiteX5" fmla="*/ 489097 w 4784651"/>
              <a:gd name="connsiteY5" fmla="*/ 3870649 h 5890835"/>
              <a:gd name="connsiteX6" fmla="*/ 372139 w 4784651"/>
              <a:gd name="connsiteY6" fmla="*/ 4062035 h 5890835"/>
              <a:gd name="connsiteX7" fmla="*/ 563525 w 4784651"/>
              <a:gd name="connsiteY7" fmla="*/ 4317217 h 5890835"/>
              <a:gd name="connsiteX8" fmla="*/ 499730 w 4784651"/>
              <a:gd name="connsiteY8" fmla="*/ 4976435 h 5890835"/>
              <a:gd name="connsiteX9" fmla="*/ 1754372 w 4784651"/>
              <a:gd name="connsiteY9" fmla="*/ 5199719 h 5890835"/>
              <a:gd name="connsiteX10" fmla="*/ 1945758 w 4784651"/>
              <a:gd name="connsiteY10" fmla="*/ 5890835 h 5890835"/>
              <a:gd name="connsiteX11" fmla="*/ 4784651 w 4784651"/>
              <a:gd name="connsiteY11" fmla="*/ 5858938 h 5890835"/>
              <a:gd name="connsiteX12" fmla="*/ 4561367 w 4784651"/>
              <a:gd name="connsiteY12" fmla="*/ 4189626 h 5890835"/>
              <a:gd name="connsiteX13" fmla="*/ 3030279 w 4784651"/>
              <a:gd name="connsiteY13" fmla="*/ 398 h 5890835"/>
              <a:gd name="connsiteX0" fmla="*/ 3030279 w 5042277"/>
              <a:gd name="connsiteY0" fmla="*/ 663 h 5891100"/>
              <a:gd name="connsiteX1" fmla="*/ 765544 w 5042277"/>
              <a:gd name="connsiteY1" fmla="*/ 1935789 h 5891100"/>
              <a:gd name="connsiteX2" fmla="*/ 0 w 5042277"/>
              <a:gd name="connsiteY2" fmla="*/ 3052207 h 5891100"/>
              <a:gd name="connsiteX3" fmla="*/ 510363 w 5042277"/>
              <a:gd name="connsiteY3" fmla="*/ 3328654 h 5891100"/>
              <a:gd name="connsiteX4" fmla="*/ 297711 w 5042277"/>
              <a:gd name="connsiteY4" fmla="*/ 3658263 h 5891100"/>
              <a:gd name="connsiteX5" fmla="*/ 489097 w 5042277"/>
              <a:gd name="connsiteY5" fmla="*/ 3870914 h 5891100"/>
              <a:gd name="connsiteX6" fmla="*/ 372139 w 5042277"/>
              <a:gd name="connsiteY6" fmla="*/ 4062300 h 5891100"/>
              <a:gd name="connsiteX7" fmla="*/ 563525 w 5042277"/>
              <a:gd name="connsiteY7" fmla="*/ 4317482 h 5891100"/>
              <a:gd name="connsiteX8" fmla="*/ 499730 w 5042277"/>
              <a:gd name="connsiteY8" fmla="*/ 4976700 h 5891100"/>
              <a:gd name="connsiteX9" fmla="*/ 1754372 w 5042277"/>
              <a:gd name="connsiteY9" fmla="*/ 5199984 h 5891100"/>
              <a:gd name="connsiteX10" fmla="*/ 1945758 w 5042277"/>
              <a:gd name="connsiteY10" fmla="*/ 5891100 h 5891100"/>
              <a:gd name="connsiteX11" fmla="*/ 4784651 w 5042277"/>
              <a:gd name="connsiteY11" fmla="*/ 5859203 h 5891100"/>
              <a:gd name="connsiteX12" fmla="*/ 4561367 w 5042277"/>
              <a:gd name="connsiteY12" fmla="*/ 4189891 h 5891100"/>
              <a:gd name="connsiteX13" fmla="*/ 3030279 w 5042277"/>
              <a:gd name="connsiteY13" fmla="*/ 663 h 5891100"/>
              <a:gd name="connsiteX0" fmla="*/ 3030279 w 5316637"/>
              <a:gd name="connsiteY0" fmla="*/ 1079 h 5891516"/>
              <a:gd name="connsiteX1" fmla="*/ 765544 w 5316637"/>
              <a:gd name="connsiteY1" fmla="*/ 1936205 h 5891516"/>
              <a:gd name="connsiteX2" fmla="*/ 0 w 5316637"/>
              <a:gd name="connsiteY2" fmla="*/ 3052623 h 5891516"/>
              <a:gd name="connsiteX3" fmla="*/ 510363 w 5316637"/>
              <a:gd name="connsiteY3" fmla="*/ 3329070 h 5891516"/>
              <a:gd name="connsiteX4" fmla="*/ 297711 w 5316637"/>
              <a:gd name="connsiteY4" fmla="*/ 3658679 h 5891516"/>
              <a:gd name="connsiteX5" fmla="*/ 489097 w 5316637"/>
              <a:gd name="connsiteY5" fmla="*/ 3871330 h 5891516"/>
              <a:gd name="connsiteX6" fmla="*/ 372139 w 5316637"/>
              <a:gd name="connsiteY6" fmla="*/ 4062716 h 5891516"/>
              <a:gd name="connsiteX7" fmla="*/ 563525 w 5316637"/>
              <a:gd name="connsiteY7" fmla="*/ 4317898 h 5891516"/>
              <a:gd name="connsiteX8" fmla="*/ 499730 w 5316637"/>
              <a:gd name="connsiteY8" fmla="*/ 4977116 h 5891516"/>
              <a:gd name="connsiteX9" fmla="*/ 1754372 w 5316637"/>
              <a:gd name="connsiteY9" fmla="*/ 5200400 h 5891516"/>
              <a:gd name="connsiteX10" fmla="*/ 1945758 w 5316637"/>
              <a:gd name="connsiteY10" fmla="*/ 5891516 h 5891516"/>
              <a:gd name="connsiteX11" fmla="*/ 4784651 w 5316637"/>
              <a:gd name="connsiteY11" fmla="*/ 5859619 h 5891516"/>
              <a:gd name="connsiteX12" fmla="*/ 4890977 w 5316637"/>
              <a:gd name="connsiteY12" fmla="*/ 3520456 h 5891516"/>
              <a:gd name="connsiteX13" fmla="*/ 3030279 w 5316637"/>
              <a:gd name="connsiteY13" fmla="*/ 1079 h 5891516"/>
              <a:gd name="connsiteX0" fmla="*/ 3030279 w 5338934"/>
              <a:gd name="connsiteY0" fmla="*/ 561 h 5890998"/>
              <a:gd name="connsiteX1" fmla="*/ 765544 w 5338934"/>
              <a:gd name="connsiteY1" fmla="*/ 1935687 h 5890998"/>
              <a:gd name="connsiteX2" fmla="*/ 0 w 5338934"/>
              <a:gd name="connsiteY2" fmla="*/ 3052105 h 5890998"/>
              <a:gd name="connsiteX3" fmla="*/ 510363 w 5338934"/>
              <a:gd name="connsiteY3" fmla="*/ 3328552 h 5890998"/>
              <a:gd name="connsiteX4" fmla="*/ 297711 w 5338934"/>
              <a:gd name="connsiteY4" fmla="*/ 3658161 h 5890998"/>
              <a:gd name="connsiteX5" fmla="*/ 489097 w 5338934"/>
              <a:gd name="connsiteY5" fmla="*/ 3870812 h 5890998"/>
              <a:gd name="connsiteX6" fmla="*/ 372139 w 5338934"/>
              <a:gd name="connsiteY6" fmla="*/ 4062198 h 5890998"/>
              <a:gd name="connsiteX7" fmla="*/ 563525 w 5338934"/>
              <a:gd name="connsiteY7" fmla="*/ 4317380 h 5890998"/>
              <a:gd name="connsiteX8" fmla="*/ 499730 w 5338934"/>
              <a:gd name="connsiteY8" fmla="*/ 4976598 h 5890998"/>
              <a:gd name="connsiteX9" fmla="*/ 1754372 w 5338934"/>
              <a:gd name="connsiteY9" fmla="*/ 5199882 h 5890998"/>
              <a:gd name="connsiteX10" fmla="*/ 1945758 w 5338934"/>
              <a:gd name="connsiteY10" fmla="*/ 5890998 h 5890998"/>
              <a:gd name="connsiteX11" fmla="*/ 4784651 w 5338934"/>
              <a:gd name="connsiteY11" fmla="*/ 5859101 h 5890998"/>
              <a:gd name="connsiteX12" fmla="*/ 4890977 w 5338934"/>
              <a:gd name="connsiteY12" fmla="*/ 3519938 h 5890998"/>
              <a:gd name="connsiteX13" fmla="*/ 3030279 w 5338934"/>
              <a:gd name="connsiteY13" fmla="*/ 561 h 5890998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75 h 5890612"/>
              <a:gd name="connsiteX1" fmla="*/ 765544 w 5381346"/>
              <a:gd name="connsiteY1" fmla="*/ 1935301 h 5890612"/>
              <a:gd name="connsiteX2" fmla="*/ 0 w 5381346"/>
              <a:gd name="connsiteY2" fmla="*/ 3051719 h 5890612"/>
              <a:gd name="connsiteX3" fmla="*/ 510363 w 5381346"/>
              <a:gd name="connsiteY3" fmla="*/ 3328166 h 5890612"/>
              <a:gd name="connsiteX4" fmla="*/ 297711 w 5381346"/>
              <a:gd name="connsiteY4" fmla="*/ 3657775 h 5890612"/>
              <a:gd name="connsiteX5" fmla="*/ 489097 w 5381346"/>
              <a:gd name="connsiteY5" fmla="*/ 3870426 h 5890612"/>
              <a:gd name="connsiteX6" fmla="*/ 372139 w 5381346"/>
              <a:gd name="connsiteY6" fmla="*/ 4061812 h 5890612"/>
              <a:gd name="connsiteX7" fmla="*/ 563525 w 5381346"/>
              <a:gd name="connsiteY7" fmla="*/ 4316994 h 5890612"/>
              <a:gd name="connsiteX8" fmla="*/ 499730 w 5381346"/>
              <a:gd name="connsiteY8" fmla="*/ 4976212 h 5890612"/>
              <a:gd name="connsiteX9" fmla="*/ 1754372 w 5381346"/>
              <a:gd name="connsiteY9" fmla="*/ 5199496 h 5890612"/>
              <a:gd name="connsiteX10" fmla="*/ 1945758 w 5381346"/>
              <a:gd name="connsiteY10" fmla="*/ 5890612 h 5890612"/>
              <a:gd name="connsiteX11" fmla="*/ 4784651 w 5381346"/>
              <a:gd name="connsiteY11" fmla="*/ 5858715 h 5890612"/>
              <a:gd name="connsiteX12" fmla="*/ 4890977 w 5381346"/>
              <a:gd name="connsiteY12" fmla="*/ 3519552 h 5890612"/>
              <a:gd name="connsiteX13" fmla="*/ 3030279 w 5381346"/>
              <a:gd name="connsiteY13" fmla="*/ 175 h 5890612"/>
              <a:gd name="connsiteX0" fmla="*/ 3030279 w 5381346"/>
              <a:gd name="connsiteY0" fmla="*/ 1733 h 5892170"/>
              <a:gd name="connsiteX1" fmla="*/ 0 w 5381346"/>
              <a:gd name="connsiteY1" fmla="*/ 3053277 h 5892170"/>
              <a:gd name="connsiteX2" fmla="*/ 510363 w 5381346"/>
              <a:gd name="connsiteY2" fmla="*/ 3329724 h 5892170"/>
              <a:gd name="connsiteX3" fmla="*/ 297711 w 5381346"/>
              <a:gd name="connsiteY3" fmla="*/ 3659333 h 5892170"/>
              <a:gd name="connsiteX4" fmla="*/ 489097 w 5381346"/>
              <a:gd name="connsiteY4" fmla="*/ 3871984 h 5892170"/>
              <a:gd name="connsiteX5" fmla="*/ 372139 w 5381346"/>
              <a:gd name="connsiteY5" fmla="*/ 4063370 h 5892170"/>
              <a:gd name="connsiteX6" fmla="*/ 563525 w 5381346"/>
              <a:gd name="connsiteY6" fmla="*/ 4318552 h 5892170"/>
              <a:gd name="connsiteX7" fmla="*/ 499730 w 5381346"/>
              <a:gd name="connsiteY7" fmla="*/ 4977770 h 5892170"/>
              <a:gd name="connsiteX8" fmla="*/ 1754372 w 5381346"/>
              <a:gd name="connsiteY8" fmla="*/ 5201054 h 5892170"/>
              <a:gd name="connsiteX9" fmla="*/ 1945758 w 5381346"/>
              <a:gd name="connsiteY9" fmla="*/ 5892170 h 5892170"/>
              <a:gd name="connsiteX10" fmla="*/ 4784651 w 5381346"/>
              <a:gd name="connsiteY10" fmla="*/ 5860273 h 5892170"/>
              <a:gd name="connsiteX11" fmla="*/ 4890977 w 5381346"/>
              <a:gd name="connsiteY11" fmla="*/ 3521110 h 5892170"/>
              <a:gd name="connsiteX12" fmla="*/ 3030279 w 5381346"/>
              <a:gd name="connsiteY12" fmla="*/ 1733 h 5892170"/>
              <a:gd name="connsiteX0" fmla="*/ 3030279 w 5381346"/>
              <a:gd name="connsiteY0" fmla="*/ 4 h 5890441"/>
              <a:gd name="connsiteX1" fmla="*/ 0 w 5381346"/>
              <a:gd name="connsiteY1" fmla="*/ 3051548 h 5890441"/>
              <a:gd name="connsiteX2" fmla="*/ 510363 w 5381346"/>
              <a:gd name="connsiteY2" fmla="*/ 3327995 h 5890441"/>
              <a:gd name="connsiteX3" fmla="*/ 297711 w 5381346"/>
              <a:gd name="connsiteY3" fmla="*/ 3657604 h 5890441"/>
              <a:gd name="connsiteX4" fmla="*/ 489097 w 5381346"/>
              <a:gd name="connsiteY4" fmla="*/ 3870255 h 5890441"/>
              <a:gd name="connsiteX5" fmla="*/ 372139 w 5381346"/>
              <a:gd name="connsiteY5" fmla="*/ 4061641 h 5890441"/>
              <a:gd name="connsiteX6" fmla="*/ 563525 w 5381346"/>
              <a:gd name="connsiteY6" fmla="*/ 4316823 h 5890441"/>
              <a:gd name="connsiteX7" fmla="*/ 499730 w 5381346"/>
              <a:gd name="connsiteY7" fmla="*/ 4976041 h 5890441"/>
              <a:gd name="connsiteX8" fmla="*/ 1754372 w 5381346"/>
              <a:gd name="connsiteY8" fmla="*/ 5199325 h 5890441"/>
              <a:gd name="connsiteX9" fmla="*/ 1945758 w 5381346"/>
              <a:gd name="connsiteY9" fmla="*/ 5890441 h 5890441"/>
              <a:gd name="connsiteX10" fmla="*/ 4784651 w 5381346"/>
              <a:gd name="connsiteY10" fmla="*/ 5858544 h 5890441"/>
              <a:gd name="connsiteX11" fmla="*/ 4890977 w 5381346"/>
              <a:gd name="connsiteY11" fmla="*/ 3519381 h 5890441"/>
              <a:gd name="connsiteX12" fmla="*/ 3030279 w 5381346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30279 w 5381346"/>
              <a:gd name="connsiteY0" fmla="*/ 92120 h 5982557"/>
              <a:gd name="connsiteX1" fmla="*/ 914399 w 5381346"/>
              <a:gd name="connsiteY1" fmla="*/ 1187274 h 5982557"/>
              <a:gd name="connsiteX2" fmla="*/ 0 w 5381346"/>
              <a:gd name="connsiteY2" fmla="*/ 3143664 h 5982557"/>
              <a:gd name="connsiteX3" fmla="*/ 510363 w 5381346"/>
              <a:gd name="connsiteY3" fmla="*/ 3420111 h 5982557"/>
              <a:gd name="connsiteX4" fmla="*/ 297711 w 5381346"/>
              <a:gd name="connsiteY4" fmla="*/ 3749720 h 5982557"/>
              <a:gd name="connsiteX5" fmla="*/ 489097 w 5381346"/>
              <a:gd name="connsiteY5" fmla="*/ 3962371 h 5982557"/>
              <a:gd name="connsiteX6" fmla="*/ 372139 w 5381346"/>
              <a:gd name="connsiteY6" fmla="*/ 4153757 h 5982557"/>
              <a:gd name="connsiteX7" fmla="*/ 563525 w 5381346"/>
              <a:gd name="connsiteY7" fmla="*/ 4408939 h 5982557"/>
              <a:gd name="connsiteX8" fmla="*/ 499730 w 5381346"/>
              <a:gd name="connsiteY8" fmla="*/ 5068157 h 5982557"/>
              <a:gd name="connsiteX9" fmla="*/ 1754372 w 5381346"/>
              <a:gd name="connsiteY9" fmla="*/ 5291441 h 5982557"/>
              <a:gd name="connsiteX10" fmla="*/ 1945758 w 5381346"/>
              <a:gd name="connsiteY10" fmla="*/ 5982557 h 5982557"/>
              <a:gd name="connsiteX11" fmla="*/ 4784651 w 5381346"/>
              <a:gd name="connsiteY11" fmla="*/ 5950660 h 5982557"/>
              <a:gd name="connsiteX12" fmla="*/ 4890977 w 5381346"/>
              <a:gd name="connsiteY12" fmla="*/ 3611497 h 5982557"/>
              <a:gd name="connsiteX13" fmla="*/ 3030279 w 5381346"/>
              <a:gd name="connsiteY13" fmla="*/ 92120 h 5982557"/>
              <a:gd name="connsiteX0" fmla="*/ 3030279 w 5381346"/>
              <a:gd name="connsiteY0" fmla="*/ 94250 h 5984687"/>
              <a:gd name="connsiteX1" fmla="*/ 914399 w 5381346"/>
              <a:gd name="connsiteY1" fmla="*/ 1189404 h 5984687"/>
              <a:gd name="connsiteX2" fmla="*/ 0 w 5381346"/>
              <a:gd name="connsiteY2" fmla="*/ 3145794 h 5984687"/>
              <a:gd name="connsiteX3" fmla="*/ 510363 w 5381346"/>
              <a:gd name="connsiteY3" fmla="*/ 3422241 h 5984687"/>
              <a:gd name="connsiteX4" fmla="*/ 297711 w 5381346"/>
              <a:gd name="connsiteY4" fmla="*/ 3751850 h 5984687"/>
              <a:gd name="connsiteX5" fmla="*/ 489097 w 5381346"/>
              <a:gd name="connsiteY5" fmla="*/ 3964501 h 5984687"/>
              <a:gd name="connsiteX6" fmla="*/ 372139 w 5381346"/>
              <a:gd name="connsiteY6" fmla="*/ 4155887 h 5984687"/>
              <a:gd name="connsiteX7" fmla="*/ 563525 w 5381346"/>
              <a:gd name="connsiteY7" fmla="*/ 4411069 h 5984687"/>
              <a:gd name="connsiteX8" fmla="*/ 499730 w 5381346"/>
              <a:gd name="connsiteY8" fmla="*/ 5070287 h 5984687"/>
              <a:gd name="connsiteX9" fmla="*/ 1754372 w 5381346"/>
              <a:gd name="connsiteY9" fmla="*/ 5293571 h 5984687"/>
              <a:gd name="connsiteX10" fmla="*/ 1945758 w 5381346"/>
              <a:gd name="connsiteY10" fmla="*/ 5984687 h 5984687"/>
              <a:gd name="connsiteX11" fmla="*/ 4784651 w 5381346"/>
              <a:gd name="connsiteY11" fmla="*/ 5952790 h 5984687"/>
              <a:gd name="connsiteX12" fmla="*/ 4890977 w 5381346"/>
              <a:gd name="connsiteY12" fmla="*/ 3613627 h 5984687"/>
              <a:gd name="connsiteX13" fmla="*/ 3030279 w 5381346"/>
              <a:gd name="connsiteY13" fmla="*/ 94250 h 598468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765 w 5381832"/>
              <a:gd name="connsiteY0" fmla="*/ 0 h 5890437"/>
              <a:gd name="connsiteX1" fmla="*/ 890167 w 5381832"/>
              <a:gd name="connsiteY1" fmla="*/ 1098883 h 5890437"/>
              <a:gd name="connsiteX2" fmla="*/ 672821 w 5381832"/>
              <a:gd name="connsiteY2" fmla="*/ 2220272 h 5890437"/>
              <a:gd name="connsiteX3" fmla="*/ 486 w 5381832"/>
              <a:gd name="connsiteY3" fmla="*/ 3051544 h 5890437"/>
              <a:gd name="connsiteX4" fmla="*/ 510849 w 5381832"/>
              <a:gd name="connsiteY4" fmla="*/ 3327991 h 5890437"/>
              <a:gd name="connsiteX5" fmla="*/ 339761 w 5381832"/>
              <a:gd name="connsiteY5" fmla="*/ 3734790 h 5890437"/>
              <a:gd name="connsiteX6" fmla="*/ 531147 w 5381832"/>
              <a:gd name="connsiteY6" fmla="*/ 3870251 h 5890437"/>
              <a:gd name="connsiteX7" fmla="*/ 372625 w 5381832"/>
              <a:gd name="connsiteY7" fmla="*/ 4061637 h 5890437"/>
              <a:gd name="connsiteX8" fmla="*/ 564011 w 5381832"/>
              <a:gd name="connsiteY8" fmla="*/ 4316819 h 5890437"/>
              <a:gd name="connsiteX9" fmla="*/ 500216 w 5381832"/>
              <a:gd name="connsiteY9" fmla="*/ 4976037 h 5890437"/>
              <a:gd name="connsiteX10" fmla="*/ 1754858 w 5381832"/>
              <a:gd name="connsiteY10" fmla="*/ 5039004 h 5890437"/>
              <a:gd name="connsiteX11" fmla="*/ 1946244 w 5381832"/>
              <a:gd name="connsiteY11" fmla="*/ 5890437 h 5890437"/>
              <a:gd name="connsiteX12" fmla="*/ 4785137 w 5381832"/>
              <a:gd name="connsiteY12" fmla="*/ 5858540 h 5890437"/>
              <a:gd name="connsiteX13" fmla="*/ 4891463 w 5381832"/>
              <a:gd name="connsiteY13" fmla="*/ 3519377 h 5890437"/>
              <a:gd name="connsiteX14" fmla="*/ 3030765 w 5381832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1751 h 5892188"/>
              <a:gd name="connsiteX1" fmla="*/ 927042 w 5381929"/>
              <a:gd name="connsiteY1" fmla="*/ 868002 h 5892188"/>
              <a:gd name="connsiteX2" fmla="*/ 672918 w 5381929"/>
              <a:gd name="connsiteY2" fmla="*/ 2222023 h 5892188"/>
              <a:gd name="connsiteX3" fmla="*/ 583 w 5381929"/>
              <a:gd name="connsiteY3" fmla="*/ 3053295 h 5892188"/>
              <a:gd name="connsiteX4" fmla="*/ 510946 w 5381929"/>
              <a:gd name="connsiteY4" fmla="*/ 3329742 h 5892188"/>
              <a:gd name="connsiteX5" fmla="*/ 339858 w 5381929"/>
              <a:gd name="connsiteY5" fmla="*/ 3736541 h 5892188"/>
              <a:gd name="connsiteX6" fmla="*/ 531244 w 5381929"/>
              <a:gd name="connsiteY6" fmla="*/ 3872002 h 5892188"/>
              <a:gd name="connsiteX7" fmla="*/ 372722 w 5381929"/>
              <a:gd name="connsiteY7" fmla="*/ 4063388 h 5892188"/>
              <a:gd name="connsiteX8" fmla="*/ 564108 w 5381929"/>
              <a:gd name="connsiteY8" fmla="*/ 4318570 h 5892188"/>
              <a:gd name="connsiteX9" fmla="*/ 500313 w 5381929"/>
              <a:gd name="connsiteY9" fmla="*/ 4977788 h 5892188"/>
              <a:gd name="connsiteX10" fmla="*/ 1754955 w 5381929"/>
              <a:gd name="connsiteY10" fmla="*/ 5040755 h 5892188"/>
              <a:gd name="connsiteX11" fmla="*/ 1946341 w 5381929"/>
              <a:gd name="connsiteY11" fmla="*/ 5892188 h 5892188"/>
              <a:gd name="connsiteX12" fmla="*/ 4785234 w 5381929"/>
              <a:gd name="connsiteY12" fmla="*/ 5860291 h 5892188"/>
              <a:gd name="connsiteX13" fmla="*/ 4891560 w 5381929"/>
              <a:gd name="connsiteY13" fmla="*/ 3521128 h 5892188"/>
              <a:gd name="connsiteX14" fmla="*/ 3030862 w 5381929"/>
              <a:gd name="connsiteY14" fmla="*/ 1751 h 5892188"/>
              <a:gd name="connsiteX0" fmla="*/ 3031042 w 5382109"/>
              <a:gd name="connsiteY0" fmla="*/ 1751 h 5892188"/>
              <a:gd name="connsiteX1" fmla="*/ 927222 w 5382109"/>
              <a:gd name="connsiteY1" fmla="*/ 868002 h 5892188"/>
              <a:gd name="connsiteX2" fmla="*/ 577563 w 5382109"/>
              <a:gd name="connsiteY2" fmla="*/ 2303910 h 5892188"/>
              <a:gd name="connsiteX3" fmla="*/ 763 w 5382109"/>
              <a:gd name="connsiteY3" fmla="*/ 3053295 h 5892188"/>
              <a:gd name="connsiteX4" fmla="*/ 511126 w 5382109"/>
              <a:gd name="connsiteY4" fmla="*/ 3329742 h 5892188"/>
              <a:gd name="connsiteX5" fmla="*/ 340038 w 5382109"/>
              <a:gd name="connsiteY5" fmla="*/ 3736541 h 5892188"/>
              <a:gd name="connsiteX6" fmla="*/ 531424 w 5382109"/>
              <a:gd name="connsiteY6" fmla="*/ 3872002 h 5892188"/>
              <a:gd name="connsiteX7" fmla="*/ 372902 w 5382109"/>
              <a:gd name="connsiteY7" fmla="*/ 4063388 h 5892188"/>
              <a:gd name="connsiteX8" fmla="*/ 564288 w 5382109"/>
              <a:gd name="connsiteY8" fmla="*/ 4318570 h 5892188"/>
              <a:gd name="connsiteX9" fmla="*/ 500493 w 5382109"/>
              <a:gd name="connsiteY9" fmla="*/ 4977788 h 5892188"/>
              <a:gd name="connsiteX10" fmla="*/ 1755135 w 5382109"/>
              <a:gd name="connsiteY10" fmla="*/ 5040755 h 5892188"/>
              <a:gd name="connsiteX11" fmla="*/ 1946521 w 5382109"/>
              <a:gd name="connsiteY11" fmla="*/ 5892188 h 5892188"/>
              <a:gd name="connsiteX12" fmla="*/ 4785414 w 5382109"/>
              <a:gd name="connsiteY12" fmla="*/ 5860291 h 5892188"/>
              <a:gd name="connsiteX13" fmla="*/ 4891740 w 5382109"/>
              <a:gd name="connsiteY13" fmla="*/ 3521128 h 5892188"/>
              <a:gd name="connsiteX14" fmla="*/ 3031042 w 5382109"/>
              <a:gd name="connsiteY14" fmla="*/ 1751 h 5892188"/>
              <a:gd name="connsiteX0" fmla="*/ 3031042 w 5382109"/>
              <a:gd name="connsiteY0" fmla="*/ 2101 h 5892538"/>
              <a:gd name="connsiteX1" fmla="*/ 913575 w 5382109"/>
              <a:gd name="connsiteY1" fmla="*/ 827408 h 5892538"/>
              <a:gd name="connsiteX2" fmla="*/ 577563 w 5382109"/>
              <a:gd name="connsiteY2" fmla="*/ 2304260 h 5892538"/>
              <a:gd name="connsiteX3" fmla="*/ 763 w 5382109"/>
              <a:gd name="connsiteY3" fmla="*/ 3053645 h 5892538"/>
              <a:gd name="connsiteX4" fmla="*/ 511126 w 5382109"/>
              <a:gd name="connsiteY4" fmla="*/ 3330092 h 5892538"/>
              <a:gd name="connsiteX5" fmla="*/ 340038 w 5382109"/>
              <a:gd name="connsiteY5" fmla="*/ 3736891 h 5892538"/>
              <a:gd name="connsiteX6" fmla="*/ 531424 w 5382109"/>
              <a:gd name="connsiteY6" fmla="*/ 3872352 h 5892538"/>
              <a:gd name="connsiteX7" fmla="*/ 372902 w 5382109"/>
              <a:gd name="connsiteY7" fmla="*/ 4063738 h 5892538"/>
              <a:gd name="connsiteX8" fmla="*/ 564288 w 5382109"/>
              <a:gd name="connsiteY8" fmla="*/ 4318920 h 5892538"/>
              <a:gd name="connsiteX9" fmla="*/ 500493 w 5382109"/>
              <a:gd name="connsiteY9" fmla="*/ 4978138 h 5892538"/>
              <a:gd name="connsiteX10" fmla="*/ 1755135 w 5382109"/>
              <a:gd name="connsiteY10" fmla="*/ 5041105 h 5892538"/>
              <a:gd name="connsiteX11" fmla="*/ 1946521 w 5382109"/>
              <a:gd name="connsiteY11" fmla="*/ 5892538 h 5892538"/>
              <a:gd name="connsiteX12" fmla="*/ 4785414 w 5382109"/>
              <a:gd name="connsiteY12" fmla="*/ 5860641 h 5892538"/>
              <a:gd name="connsiteX13" fmla="*/ 4891740 w 5382109"/>
              <a:gd name="connsiteY13" fmla="*/ 3521478 h 5892538"/>
              <a:gd name="connsiteX14" fmla="*/ 3031042 w 5382109"/>
              <a:gd name="connsiteY14" fmla="*/ 2101 h 5892538"/>
              <a:gd name="connsiteX0" fmla="*/ 3031042 w 5382109"/>
              <a:gd name="connsiteY0" fmla="*/ 941 h 5891378"/>
              <a:gd name="connsiteX1" fmla="*/ 886280 w 5382109"/>
              <a:gd name="connsiteY1" fmla="*/ 1071908 h 5891378"/>
              <a:gd name="connsiteX2" fmla="*/ 577563 w 5382109"/>
              <a:gd name="connsiteY2" fmla="*/ 2303100 h 5891378"/>
              <a:gd name="connsiteX3" fmla="*/ 763 w 5382109"/>
              <a:gd name="connsiteY3" fmla="*/ 3052485 h 5891378"/>
              <a:gd name="connsiteX4" fmla="*/ 511126 w 5382109"/>
              <a:gd name="connsiteY4" fmla="*/ 3328932 h 5891378"/>
              <a:gd name="connsiteX5" fmla="*/ 340038 w 5382109"/>
              <a:gd name="connsiteY5" fmla="*/ 3735731 h 5891378"/>
              <a:gd name="connsiteX6" fmla="*/ 531424 w 5382109"/>
              <a:gd name="connsiteY6" fmla="*/ 3871192 h 5891378"/>
              <a:gd name="connsiteX7" fmla="*/ 372902 w 5382109"/>
              <a:gd name="connsiteY7" fmla="*/ 4062578 h 5891378"/>
              <a:gd name="connsiteX8" fmla="*/ 564288 w 5382109"/>
              <a:gd name="connsiteY8" fmla="*/ 4317760 h 5891378"/>
              <a:gd name="connsiteX9" fmla="*/ 500493 w 5382109"/>
              <a:gd name="connsiteY9" fmla="*/ 4976978 h 5891378"/>
              <a:gd name="connsiteX10" fmla="*/ 1755135 w 5382109"/>
              <a:gd name="connsiteY10" fmla="*/ 5039945 h 5891378"/>
              <a:gd name="connsiteX11" fmla="*/ 1946521 w 5382109"/>
              <a:gd name="connsiteY11" fmla="*/ 5891378 h 5891378"/>
              <a:gd name="connsiteX12" fmla="*/ 4785414 w 5382109"/>
              <a:gd name="connsiteY12" fmla="*/ 5859481 h 5891378"/>
              <a:gd name="connsiteX13" fmla="*/ 4891740 w 5382109"/>
              <a:gd name="connsiteY13" fmla="*/ 3520318 h 5891378"/>
              <a:gd name="connsiteX14" fmla="*/ 3031042 w 5382109"/>
              <a:gd name="connsiteY14" fmla="*/ 941 h 5891378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627 h 5891064"/>
              <a:gd name="connsiteX1" fmla="*/ 777098 w 5382109"/>
              <a:gd name="connsiteY1" fmla="*/ 1180776 h 5891064"/>
              <a:gd name="connsiteX2" fmla="*/ 577563 w 5382109"/>
              <a:gd name="connsiteY2" fmla="*/ 2302786 h 5891064"/>
              <a:gd name="connsiteX3" fmla="*/ 763 w 5382109"/>
              <a:gd name="connsiteY3" fmla="*/ 3052171 h 5891064"/>
              <a:gd name="connsiteX4" fmla="*/ 511126 w 5382109"/>
              <a:gd name="connsiteY4" fmla="*/ 3328618 h 5891064"/>
              <a:gd name="connsiteX5" fmla="*/ 340038 w 5382109"/>
              <a:gd name="connsiteY5" fmla="*/ 3735417 h 5891064"/>
              <a:gd name="connsiteX6" fmla="*/ 531424 w 5382109"/>
              <a:gd name="connsiteY6" fmla="*/ 3870878 h 5891064"/>
              <a:gd name="connsiteX7" fmla="*/ 372902 w 5382109"/>
              <a:gd name="connsiteY7" fmla="*/ 4062264 h 5891064"/>
              <a:gd name="connsiteX8" fmla="*/ 564288 w 5382109"/>
              <a:gd name="connsiteY8" fmla="*/ 4317446 h 5891064"/>
              <a:gd name="connsiteX9" fmla="*/ 500493 w 5382109"/>
              <a:gd name="connsiteY9" fmla="*/ 4976664 h 5891064"/>
              <a:gd name="connsiteX10" fmla="*/ 1755135 w 5382109"/>
              <a:gd name="connsiteY10" fmla="*/ 5039631 h 5891064"/>
              <a:gd name="connsiteX11" fmla="*/ 1946521 w 5382109"/>
              <a:gd name="connsiteY11" fmla="*/ 5891064 h 5891064"/>
              <a:gd name="connsiteX12" fmla="*/ 4785414 w 5382109"/>
              <a:gd name="connsiteY12" fmla="*/ 5859167 h 5891064"/>
              <a:gd name="connsiteX13" fmla="*/ 4891740 w 5382109"/>
              <a:gd name="connsiteY13" fmla="*/ 3520004 h 5891064"/>
              <a:gd name="connsiteX14" fmla="*/ 3031042 w 5382109"/>
              <a:gd name="connsiteY14" fmla="*/ 627 h 5891064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8119 w 5389186"/>
              <a:gd name="connsiteY0" fmla="*/ 968 h 5891405"/>
              <a:gd name="connsiteX1" fmla="*/ 784175 w 5389186"/>
              <a:gd name="connsiteY1" fmla="*/ 1181117 h 5891405"/>
              <a:gd name="connsiteX2" fmla="*/ 530049 w 5389186"/>
              <a:gd name="connsiteY2" fmla="*/ 2303127 h 5891405"/>
              <a:gd name="connsiteX3" fmla="*/ 7840 w 5389186"/>
              <a:gd name="connsiteY3" fmla="*/ 3052512 h 5891405"/>
              <a:gd name="connsiteX4" fmla="*/ 518203 w 5389186"/>
              <a:gd name="connsiteY4" fmla="*/ 3328959 h 5891405"/>
              <a:gd name="connsiteX5" fmla="*/ 347115 w 5389186"/>
              <a:gd name="connsiteY5" fmla="*/ 3735758 h 5891405"/>
              <a:gd name="connsiteX6" fmla="*/ 538501 w 5389186"/>
              <a:gd name="connsiteY6" fmla="*/ 3871219 h 5891405"/>
              <a:gd name="connsiteX7" fmla="*/ 379979 w 5389186"/>
              <a:gd name="connsiteY7" fmla="*/ 4062605 h 5891405"/>
              <a:gd name="connsiteX8" fmla="*/ 571365 w 5389186"/>
              <a:gd name="connsiteY8" fmla="*/ 4317787 h 5891405"/>
              <a:gd name="connsiteX9" fmla="*/ 507570 w 5389186"/>
              <a:gd name="connsiteY9" fmla="*/ 4977005 h 5891405"/>
              <a:gd name="connsiteX10" fmla="*/ 1762212 w 5389186"/>
              <a:gd name="connsiteY10" fmla="*/ 5039972 h 5891405"/>
              <a:gd name="connsiteX11" fmla="*/ 1953598 w 5389186"/>
              <a:gd name="connsiteY11" fmla="*/ 5891405 h 5891405"/>
              <a:gd name="connsiteX12" fmla="*/ 4792491 w 5389186"/>
              <a:gd name="connsiteY12" fmla="*/ 5859508 h 5891405"/>
              <a:gd name="connsiteX13" fmla="*/ 4898817 w 5389186"/>
              <a:gd name="connsiteY13" fmla="*/ 3520345 h 5891405"/>
              <a:gd name="connsiteX14" fmla="*/ 3038119 w 5389186"/>
              <a:gd name="connsiteY14" fmla="*/ 968 h 5891405"/>
              <a:gd name="connsiteX0" fmla="*/ 3037057 w 5388124"/>
              <a:gd name="connsiteY0" fmla="*/ 968 h 5891405"/>
              <a:gd name="connsiteX1" fmla="*/ 783113 w 5388124"/>
              <a:gd name="connsiteY1" fmla="*/ 1181117 h 5891405"/>
              <a:gd name="connsiteX2" fmla="*/ 528987 w 5388124"/>
              <a:gd name="connsiteY2" fmla="*/ 2303127 h 5891405"/>
              <a:gd name="connsiteX3" fmla="*/ 6778 w 5388124"/>
              <a:gd name="connsiteY3" fmla="*/ 3052512 h 5891405"/>
              <a:gd name="connsiteX4" fmla="*/ 517141 w 5388124"/>
              <a:gd name="connsiteY4" fmla="*/ 3328959 h 5891405"/>
              <a:gd name="connsiteX5" fmla="*/ 346053 w 5388124"/>
              <a:gd name="connsiteY5" fmla="*/ 3735758 h 5891405"/>
              <a:gd name="connsiteX6" fmla="*/ 537439 w 5388124"/>
              <a:gd name="connsiteY6" fmla="*/ 3871219 h 5891405"/>
              <a:gd name="connsiteX7" fmla="*/ 378917 w 5388124"/>
              <a:gd name="connsiteY7" fmla="*/ 4062605 h 5891405"/>
              <a:gd name="connsiteX8" fmla="*/ 570303 w 5388124"/>
              <a:gd name="connsiteY8" fmla="*/ 4317787 h 5891405"/>
              <a:gd name="connsiteX9" fmla="*/ 506508 w 5388124"/>
              <a:gd name="connsiteY9" fmla="*/ 4977005 h 5891405"/>
              <a:gd name="connsiteX10" fmla="*/ 1761150 w 5388124"/>
              <a:gd name="connsiteY10" fmla="*/ 5039972 h 5891405"/>
              <a:gd name="connsiteX11" fmla="*/ 1952536 w 5388124"/>
              <a:gd name="connsiteY11" fmla="*/ 5891405 h 5891405"/>
              <a:gd name="connsiteX12" fmla="*/ 4791429 w 5388124"/>
              <a:gd name="connsiteY12" fmla="*/ 5859508 h 5891405"/>
              <a:gd name="connsiteX13" fmla="*/ 4897755 w 5388124"/>
              <a:gd name="connsiteY13" fmla="*/ 3520345 h 5891405"/>
              <a:gd name="connsiteX14" fmla="*/ 3037057 w 5388124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2980702 w 5331769"/>
              <a:gd name="connsiteY0" fmla="*/ 968 h 5891405"/>
              <a:gd name="connsiteX1" fmla="*/ 726758 w 5331769"/>
              <a:gd name="connsiteY1" fmla="*/ 1181117 h 5891405"/>
              <a:gd name="connsiteX2" fmla="*/ 472632 w 5331769"/>
              <a:gd name="connsiteY2" fmla="*/ 2303127 h 5891405"/>
              <a:gd name="connsiteX3" fmla="*/ 5014 w 5331769"/>
              <a:gd name="connsiteY3" fmla="*/ 3079808 h 5891405"/>
              <a:gd name="connsiteX4" fmla="*/ 460786 w 5331769"/>
              <a:gd name="connsiteY4" fmla="*/ 3328959 h 5891405"/>
              <a:gd name="connsiteX5" fmla="*/ 289698 w 5331769"/>
              <a:gd name="connsiteY5" fmla="*/ 3735758 h 5891405"/>
              <a:gd name="connsiteX6" fmla="*/ 481084 w 5331769"/>
              <a:gd name="connsiteY6" fmla="*/ 3871219 h 5891405"/>
              <a:gd name="connsiteX7" fmla="*/ 322562 w 5331769"/>
              <a:gd name="connsiteY7" fmla="*/ 4062605 h 5891405"/>
              <a:gd name="connsiteX8" fmla="*/ 513948 w 5331769"/>
              <a:gd name="connsiteY8" fmla="*/ 4317787 h 5891405"/>
              <a:gd name="connsiteX9" fmla="*/ 450153 w 5331769"/>
              <a:gd name="connsiteY9" fmla="*/ 4977005 h 5891405"/>
              <a:gd name="connsiteX10" fmla="*/ 1704795 w 5331769"/>
              <a:gd name="connsiteY10" fmla="*/ 5039972 h 5891405"/>
              <a:gd name="connsiteX11" fmla="*/ 1896181 w 5331769"/>
              <a:gd name="connsiteY11" fmla="*/ 5891405 h 5891405"/>
              <a:gd name="connsiteX12" fmla="*/ 4735074 w 5331769"/>
              <a:gd name="connsiteY12" fmla="*/ 5859508 h 5891405"/>
              <a:gd name="connsiteX13" fmla="*/ 4841400 w 5331769"/>
              <a:gd name="connsiteY13" fmla="*/ 3520345 h 5891405"/>
              <a:gd name="connsiteX14" fmla="*/ 2980702 w 5331769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734863 w 5331558"/>
              <a:gd name="connsiteY12" fmla="*/ 5859508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148196 w 5331558"/>
              <a:gd name="connsiteY12" fmla="*/ 5789107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148196 w 5331558"/>
              <a:gd name="connsiteY12" fmla="*/ 5789107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007393 w 5331558"/>
              <a:gd name="connsiteY12" fmla="*/ 5836039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007393 w 5331558"/>
              <a:gd name="connsiteY12" fmla="*/ 5836039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007393 w 5331558"/>
              <a:gd name="connsiteY12" fmla="*/ 5836039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007393 w 5331558"/>
              <a:gd name="connsiteY12" fmla="*/ 5836039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  <a:gd name="connsiteX0" fmla="*/ 2980491 w 5331558"/>
              <a:gd name="connsiteY0" fmla="*/ 968 h 5837313"/>
              <a:gd name="connsiteX1" fmla="*/ 726547 w 5331558"/>
              <a:gd name="connsiteY1" fmla="*/ 1181117 h 5837313"/>
              <a:gd name="connsiteX2" fmla="*/ 486068 w 5331558"/>
              <a:gd name="connsiteY2" fmla="*/ 2371366 h 5837313"/>
              <a:gd name="connsiteX3" fmla="*/ 4803 w 5331558"/>
              <a:gd name="connsiteY3" fmla="*/ 3079808 h 5837313"/>
              <a:gd name="connsiteX4" fmla="*/ 460575 w 5331558"/>
              <a:gd name="connsiteY4" fmla="*/ 3328959 h 5837313"/>
              <a:gd name="connsiteX5" fmla="*/ 289487 w 5331558"/>
              <a:gd name="connsiteY5" fmla="*/ 3735758 h 5837313"/>
              <a:gd name="connsiteX6" fmla="*/ 480873 w 5331558"/>
              <a:gd name="connsiteY6" fmla="*/ 3871219 h 5837313"/>
              <a:gd name="connsiteX7" fmla="*/ 322351 w 5331558"/>
              <a:gd name="connsiteY7" fmla="*/ 4062605 h 5837313"/>
              <a:gd name="connsiteX8" fmla="*/ 513737 w 5331558"/>
              <a:gd name="connsiteY8" fmla="*/ 4317787 h 5837313"/>
              <a:gd name="connsiteX9" fmla="*/ 449942 w 5331558"/>
              <a:gd name="connsiteY9" fmla="*/ 4977005 h 5837313"/>
              <a:gd name="connsiteX10" fmla="*/ 1704584 w 5331558"/>
              <a:gd name="connsiteY10" fmla="*/ 5039972 h 5837313"/>
              <a:gd name="connsiteX11" fmla="*/ 1895971 w 5331558"/>
              <a:gd name="connsiteY11" fmla="*/ 5797537 h 5837313"/>
              <a:gd name="connsiteX12" fmla="*/ 4007393 w 5331558"/>
              <a:gd name="connsiteY12" fmla="*/ 5836039 h 5837313"/>
              <a:gd name="connsiteX13" fmla="*/ 4841189 w 5331558"/>
              <a:gd name="connsiteY13" fmla="*/ 3520345 h 5837313"/>
              <a:gd name="connsiteX14" fmla="*/ 2980491 w 5331558"/>
              <a:gd name="connsiteY14" fmla="*/ 968 h 5837313"/>
              <a:gd name="connsiteX0" fmla="*/ 2980491 w 5331558"/>
              <a:gd name="connsiteY0" fmla="*/ 968 h 5844473"/>
              <a:gd name="connsiteX1" fmla="*/ 726547 w 5331558"/>
              <a:gd name="connsiteY1" fmla="*/ 1181117 h 5844473"/>
              <a:gd name="connsiteX2" fmla="*/ 486068 w 5331558"/>
              <a:gd name="connsiteY2" fmla="*/ 2371366 h 5844473"/>
              <a:gd name="connsiteX3" fmla="*/ 4803 w 5331558"/>
              <a:gd name="connsiteY3" fmla="*/ 3079808 h 5844473"/>
              <a:gd name="connsiteX4" fmla="*/ 460575 w 5331558"/>
              <a:gd name="connsiteY4" fmla="*/ 3328959 h 5844473"/>
              <a:gd name="connsiteX5" fmla="*/ 289487 w 5331558"/>
              <a:gd name="connsiteY5" fmla="*/ 3735758 h 5844473"/>
              <a:gd name="connsiteX6" fmla="*/ 480873 w 5331558"/>
              <a:gd name="connsiteY6" fmla="*/ 3871219 h 5844473"/>
              <a:gd name="connsiteX7" fmla="*/ 322351 w 5331558"/>
              <a:gd name="connsiteY7" fmla="*/ 4062605 h 5844473"/>
              <a:gd name="connsiteX8" fmla="*/ 513737 w 5331558"/>
              <a:gd name="connsiteY8" fmla="*/ 4317787 h 5844473"/>
              <a:gd name="connsiteX9" fmla="*/ 449942 w 5331558"/>
              <a:gd name="connsiteY9" fmla="*/ 4977005 h 5844473"/>
              <a:gd name="connsiteX10" fmla="*/ 1704584 w 5331558"/>
              <a:gd name="connsiteY10" fmla="*/ 5039972 h 5844473"/>
              <a:gd name="connsiteX11" fmla="*/ 1989838 w 5331558"/>
              <a:gd name="connsiteY11" fmla="*/ 5844473 h 5844473"/>
              <a:gd name="connsiteX12" fmla="*/ 4007393 w 5331558"/>
              <a:gd name="connsiteY12" fmla="*/ 5836039 h 5844473"/>
              <a:gd name="connsiteX13" fmla="*/ 4841189 w 5331558"/>
              <a:gd name="connsiteY13" fmla="*/ 3520345 h 5844473"/>
              <a:gd name="connsiteX14" fmla="*/ 2980491 w 5331558"/>
              <a:gd name="connsiteY14" fmla="*/ 968 h 5844473"/>
              <a:gd name="connsiteX0" fmla="*/ 2980491 w 5331558"/>
              <a:gd name="connsiteY0" fmla="*/ 968 h 5844473"/>
              <a:gd name="connsiteX1" fmla="*/ 726547 w 5331558"/>
              <a:gd name="connsiteY1" fmla="*/ 1181117 h 5844473"/>
              <a:gd name="connsiteX2" fmla="*/ 486068 w 5331558"/>
              <a:gd name="connsiteY2" fmla="*/ 2371366 h 5844473"/>
              <a:gd name="connsiteX3" fmla="*/ 4803 w 5331558"/>
              <a:gd name="connsiteY3" fmla="*/ 3079808 h 5844473"/>
              <a:gd name="connsiteX4" fmla="*/ 460575 w 5331558"/>
              <a:gd name="connsiteY4" fmla="*/ 3328959 h 5844473"/>
              <a:gd name="connsiteX5" fmla="*/ 289487 w 5331558"/>
              <a:gd name="connsiteY5" fmla="*/ 3735758 h 5844473"/>
              <a:gd name="connsiteX6" fmla="*/ 480873 w 5331558"/>
              <a:gd name="connsiteY6" fmla="*/ 3871219 h 5844473"/>
              <a:gd name="connsiteX7" fmla="*/ 322351 w 5331558"/>
              <a:gd name="connsiteY7" fmla="*/ 4062605 h 5844473"/>
              <a:gd name="connsiteX8" fmla="*/ 513737 w 5331558"/>
              <a:gd name="connsiteY8" fmla="*/ 4317787 h 5844473"/>
              <a:gd name="connsiteX9" fmla="*/ 449942 w 5331558"/>
              <a:gd name="connsiteY9" fmla="*/ 4977005 h 5844473"/>
              <a:gd name="connsiteX10" fmla="*/ 1704584 w 5331558"/>
              <a:gd name="connsiteY10" fmla="*/ 5039972 h 5844473"/>
              <a:gd name="connsiteX11" fmla="*/ 1989838 w 5331558"/>
              <a:gd name="connsiteY11" fmla="*/ 5844473 h 5844473"/>
              <a:gd name="connsiteX12" fmla="*/ 4239932 w 5331558"/>
              <a:gd name="connsiteY12" fmla="*/ 5836039 h 5844473"/>
              <a:gd name="connsiteX13" fmla="*/ 4841189 w 5331558"/>
              <a:gd name="connsiteY13" fmla="*/ 3520345 h 5844473"/>
              <a:gd name="connsiteX14" fmla="*/ 2980491 w 5331558"/>
              <a:gd name="connsiteY14" fmla="*/ 968 h 5844473"/>
              <a:gd name="connsiteX0" fmla="*/ 2980491 w 5331558"/>
              <a:gd name="connsiteY0" fmla="*/ 968 h 5844473"/>
              <a:gd name="connsiteX1" fmla="*/ 726547 w 5331558"/>
              <a:gd name="connsiteY1" fmla="*/ 1181117 h 5844473"/>
              <a:gd name="connsiteX2" fmla="*/ 486068 w 5331558"/>
              <a:gd name="connsiteY2" fmla="*/ 2371366 h 5844473"/>
              <a:gd name="connsiteX3" fmla="*/ 4803 w 5331558"/>
              <a:gd name="connsiteY3" fmla="*/ 3079808 h 5844473"/>
              <a:gd name="connsiteX4" fmla="*/ 460575 w 5331558"/>
              <a:gd name="connsiteY4" fmla="*/ 3328959 h 5844473"/>
              <a:gd name="connsiteX5" fmla="*/ 289487 w 5331558"/>
              <a:gd name="connsiteY5" fmla="*/ 3735758 h 5844473"/>
              <a:gd name="connsiteX6" fmla="*/ 480873 w 5331558"/>
              <a:gd name="connsiteY6" fmla="*/ 3871219 h 5844473"/>
              <a:gd name="connsiteX7" fmla="*/ 322351 w 5331558"/>
              <a:gd name="connsiteY7" fmla="*/ 4062605 h 5844473"/>
              <a:gd name="connsiteX8" fmla="*/ 513737 w 5331558"/>
              <a:gd name="connsiteY8" fmla="*/ 4317787 h 5844473"/>
              <a:gd name="connsiteX9" fmla="*/ 449942 w 5331558"/>
              <a:gd name="connsiteY9" fmla="*/ 4977005 h 5844473"/>
              <a:gd name="connsiteX10" fmla="*/ 1704584 w 5331558"/>
              <a:gd name="connsiteY10" fmla="*/ 5039972 h 5844473"/>
              <a:gd name="connsiteX11" fmla="*/ 1989838 w 5331558"/>
              <a:gd name="connsiteY11" fmla="*/ 5844473 h 5844473"/>
              <a:gd name="connsiteX12" fmla="*/ 4283535 w 5331558"/>
              <a:gd name="connsiteY12" fmla="*/ 5821504 h 5844473"/>
              <a:gd name="connsiteX13" fmla="*/ 4841189 w 5331558"/>
              <a:gd name="connsiteY13" fmla="*/ 3520345 h 5844473"/>
              <a:gd name="connsiteX14" fmla="*/ 2980491 w 5331558"/>
              <a:gd name="connsiteY14" fmla="*/ 968 h 5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1558" h="5844473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989838" y="5844473"/>
                </a:lnTo>
                <a:lnTo>
                  <a:pt x="4283535" y="5821504"/>
                </a:lnTo>
                <a:cubicBezTo>
                  <a:pt x="4313876" y="4595595"/>
                  <a:pt x="4211774" y="4021794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698477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5996070" y="1869819"/>
            <a:ext cx="1856986" cy="18569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537208" y="1655507"/>
            <a:ext cx="789089" cy="789088"/>
            <a:chOff x="3702138" y="1297355"/>
            <a:chExt cx="570067" cy="570066"/>
          </a:xfrm>
        </p:grpSpPr>
        <p:sp>
          <p:nvSpPr>
            <p:cNvPr id="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96136" y="2122140"/>
            <a:ext cx="789089" cy="789088"/>
            <a:chOff x="3702138" y="1297355"/>
            <a:chExt cx="570067" cy="570066"/>
          </a:xfrm>
        </p:grpSpPr>
        <p:sp>
          <p:nvSpPr>
            <p:cNvPr id="1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68078" y="2965918"/>
            <a:ext cx="789089" cy="789088"/>
            <a:chOff x="3702138" y="1297355"/>
            <a:chExt cx="570067" cy="570066"/>
          </a:xfrm>
        </p:grpSpPr>
        <p:sp>
          <p:nvSpPr>
            <p:cNvPr id="1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02159" y="2965918"/>
            <a:ext cx="789089" cy="789088"/>
            <a:chOff x="3702138" y="1297355"/>
            <a:chExt cx="570067" cy="570066"/>
          </a:xfrm>
        </p:grpSpPr>
        <p:sp>
          <p:nvSpPr>
            <p:cNvPr id="1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78280" y="2122140"/>
            <a:ext cx="789089" cy="789088"/>
            <a:chOff x="3702138" y="1297355"/>
            <a:chExt cx="570067" cy="570066"/>
          </a:xfrm>
        </p:grpSpPr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02139" y="1297354"/>
              <a:ext cx="570066" cy="5700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748987" y="1345517"/>
              <a:ext cx="475055" cy="475056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25" name="Freeform 24"/>
          <p:cNvSpPr>
            <a:spLocks noChangeAspect="1"/>
          </p:cNvSpPr>
          <p:nvPr/>
        </p:nvSpPr>
        <p:spPr>
          <a:xfrm>
            <a:off x="6751643" y="1838754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>
            <a:spLocks noChangeAspect="1"/>
          </p:cNvSpPr>
          <p:nvPr/>
        </p:nvSpPr>
        <p:spPr>
          <a:xfrm>
            <a:off x="6044680" y="236768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Freeform 26"/>
          <p:cNvSpPr>
            <a:spLocks noChangeAspect="1"/>
          </p:cNvSpPr>
          <p:nvPr/>
        </p:nvSpPr>
        <p:spPr>
          <a:xfrm>
            <a:off x="7278280" y="3173399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Freeform 27"/>
          <p:cNvSpPr>
            <a:spLocks noChangeAspect="1"/>
          </p:cNvSpPr>
          <p:nvPr/>
        </p:nvSpPr>
        <p:spPr>
          <a:xfrm>
            <a:off x="6281712" y="3209371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7527087" y="2340560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7159" y="2279650"/>
            <a:ext cx="3962833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160" y="1515151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26908" y="1515732"/>
            <a:ext cx="27730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Easy to change colors, photos and Text.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159" y="1203598"/>
            <a:ext cx="23786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51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3604"/>
              </p:ext>
            </p:extLst>
          </p:nvPr>
        </p:nvGraphicFramePr>
        <p:xfrm>
          <a:off x="540000" y="1479014"/>
          <a:ext cx="809063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PowerPoint  Presentation 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zing.</a:t>
                      </a: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rgbClr val="1C7DE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60%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dirty="0">
                        <a:solidFill>
                          <a:srgbClr val="1C7DE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5"/>
                          </a:solidFill>
                          <a:latin typeface="+mn-lt"/>
                          <a:cs typeface="Arial" pitchFamily="34" charset="0"/>
                        </a:rPr>
                        <a:t>55%</a:t>
                      </a:r>
                      <a:endParaRPr lang="ko-KR" altLang="en-US" sz="4000" b="1" dirty="0">
                        <a:solidFill>
                          <a:schemeClr val="accent5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rgbClr val="1C7DE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585682" y="2563138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85682" y="3256236"/>
            <a:ext cx="524091" cy="5240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585682" y="3991273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154" y="2640517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154" y="333361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154" y="4068652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8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95536" y="555526"/>
            <a:ext cx="2304256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636455"/>
            <a:ext cx="2232248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This PowerPoint Template has clean and neutral design that can be adapted to any content and meets various market segments.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26070" y="670664"/>
            <a:ext cx="648000" cy="648000"/>
            <a:chOff x="522784" y="1851704"/>
            <a:chExt cx="648000" cy="648000"/>
          </a:xfrm>
        </p:grpSpPr>
        <p:sp>
          <p:nvSpPr>
            <p:cNvPr id="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4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6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69"/>
            <p:cNvSpPr/>
            <p:nvPr/>
          </p:nvSpPr>
          <p:spPr>
            <a:xfrm>
              <a:off x="587618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6070" y="1729647"/>
            <a:ext cx="648000" cy="648000"/>
            <a:chOff x="3267472" y="1851704"/>
            <a:chExt cx="648000" cy="648000"/>
          </a:xfrm>
        </p:grpSpPr>
        <p:sp>
          <p:nvSpPr>
            <p:cNvPr id="1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267472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320724" y="1906452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69"/>
            <p:cNvSpPr/>
            <p:nvPr/>
          </p:nvSpPr>
          <p:spPr>
            <a:xfrm>
              <a:off x="3332306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26070" y="2788630"/>
            <a:ext cx="648000" cy="648000"/>
            <a:chOff x="6012160" y="1851704"/>
            <a:chExt cx="648000" cy="648000"/>
          </a:xfrm>
        </p:grpSpPr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012160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065412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69"/>
            <p:cNvSpPr/>
            <p:nvPr/>
          </p:nvSpPr>
          <p:spPr>
            <a:xfrm>
              <a:off x="6076994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26070" y="3847612"/>
            <a:ext cx="648000" cy="648000"/>
            <a:chOff x="522783" y="3435880"/>
            <a:chExt cx="648000" cy="648000"/>
          </a:xfrm>
        </p:grpSpPr>
        <p:sp>
          <p:nvSpPr>
            <p:cNvPr id="2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3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5" y="349062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69"/>
            <p:cNvSpPr/>
            <p:nvPr/>
          </p:nvSpPr>
          <p:spPr>
            <a:xfrm>
              <a:off x="587617" y="3529048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46150" y="537608"/>
            <a:ext cx="1800200" cy="915606"/>
            <a:chOff x="2299398" y="1781114"/>
            <a:chExt cx="7688269" cy="915606"/>
          </a:xfrm>
        </p:grpSpPr>
        <p:sp>
          <p:nvSpPr>
            <p:cNvPr id="24" name="TextBox 23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46150" y="1596917"/>
            <a:ext cx="1800200" cy="915606"/>
            <a:chOff x="2299398" y="1781114"/>
            <a:chExt cx="7688269" cy="915606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46150" y="2656226"/>
            <a:ext cx="1800200" cy="915606"/>
            <a:chOff x="2299398" y="1781114"/>
            <a:chExt cx="7688269" cy="915606"/>
          </a:xfrm>
        </p:grpSpPr>
        <p:sp>
          <p:nvSpPr>
            <p:cNvPr id="30" name="TextBox 29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46150" y="3715536"/>
            <a:ext cx="1800200" cy="915606"/>
            <a:chOff x="2299398" y="1781114"/>
            <a:chExt cx="7688269" cy="915606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D69EDB-D3CA-4FCD-9C34-12DA925D288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05186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77276" y="1523343"/>
            <a:ext cx="1218708" cy="3209776"/>
            <a:chOff x="3962646" y="966862"/>
            <a:chExt cx="1218708" cy="3209776"/>
          </a:xfrm>
        </p:grpSpPr>
        <p:sp>
          <p:nvSpPr>
            <p:cNvPr id="5" name="Round Same Side Corner Rectangle 8"/>
            <p:cNvSpPr/>
            <p:nvPr/>
          </p:nvSpPr>
          <p:spPr>
            <a:xfrm>
              <a:off x="3962646" y="966862"/>
              <a:ext cx="609354" cy="3209776"/>
            </a:xfrm>
            <a:custGeom>
              <a:avLst/>
              <a:gdLst/>
              <a:ahLst/>
              <a:cxnLst/>
              <a:rect l="l" t="t" r="r" b="b"/>
              <a:pathLst>
                <a:path w="609354" h="3209776">
                  <a:moveTo>
                    <a:pt x="229221" y="614153"/>
                  </a:moveTo>
                  <a:lnTo>
                    <a:pt x="609354" y="614153"/>
                  </a:lnTo>
                  <a:lnTo>
                    <a:pt x="609354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2"/>
                  </a:cubicBezTo>
                  <a:lnTo>
                    <a:pt x="235625" y="1137642"/>
                  </a:lnTo>
                  <a:lnTo>
                    <a:pt x="235625" y="1688372"/>
                  </a:lnTo>
                  <a:cubicBezTo>
                    <a:pt x="235625" y="1753438"/>
                    <a:pt x="182879" y="1806185"/>
                    <a:pt x="117813" y="1806185"/>
                  </a:cubicBezTo>
                  <a:cubicBezTo>
                    <a:pt x="52747" y="1806185"/>
                    <a:pt x="1" y="1753438"/>
                    <a:pt x="1" y="1688372"/>
                  </a:cubicBezTo>
                  <a:lnTo>
                    <a:pt x="1" y="1137642"/>
                  </a:lnTo>
                  <a:lnTo>
                    <a:pt x="0" y="1137642"/>
                  </a:lnTo>
                  <a:lnTo>
                    <a:pt x="0" y="843374"/>
                  </a:lnTo>
                  <a:cubicBezTo>
                    <a:pt x="0" y="716779"/>
                    <a:pt x="102626" y="614153"/>
                    <a:pt x="229221" y="614153"/>
                  </a:cubicBezTo>
                  <a:close/>
                  <a:moveTo>
                    <a:pt x="609354" y="0"/>
                  </a:moveTo>
                  <a:lnTo>
                    <a:pt x="609354" y="551874"/>
                  </a:lnTo>
                  <a:cubicBezTo>
                    <a:pt x="456958" y="551873"/>
                    <a:pt x="333418" y="428333"/>
                    <a:pt x="333418" y="275937"/>
                  </a:cubicBezTo>
                  <a:cubicBezTo>
                    <a:pt x="333418" y="123541"/>
                    <a:pt x="456958" y="0"/>
                    <a:pt x="609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8"/>
            <p:cNvSpPr/>
            <p:nvPr/>
          </p:nvSpPr>
          <p:spPr>
            <a:xfrm flipH="1">
              <a:off x="4572000" y="966862"/>
              <a:ext cx="609354" cy="3209776"/>
            </a:xfrm>
            <a:custGeom>
              <a:avLst/>
              <a:gdLst/>
              <a:ahLst/>
              <a:cxnLst/>
              <a:rect l="l" t="t" r="r" b="b"/>
              <a:pathLst>
                <a:path w="609354" h="3209776">
                  <a:moveTo>
                    <a:pt x="229221" y="614153"/>
                  </a:moveTo>
                  <a:lnTo>
                    <a:pt x="609354" y="614153"/>
                  </a:lnTo>
                  <a:lnTo>
                    <a:pt x="609354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2"/>
                  </a:cubicBezTo>
                  <a:lnTo>
                    <a:pt x="235625" y="1137642"/>
                  </a:lnTo>
                  <a:lnTo>
                    <a:pt x="235625" y="1688372"/>
                  </a:lnTo>
                  <a:cubicBezTo>
                    <a:pt x="235625" y="1753438"/>
                    <a:pt x="182879" y="1806185"/>
                    <a:pt x="117813" y="1806185"/>
                  </a:cubicBezTo>
                  <a:cubicBezTo>
                    <a:pt x="52747" y="1806185"/>
                    <a:pt x="1" y="1753438"/>
                    <a:pt x="1" y="1688372"/>
                  </a:cubicBezTo>
                  <a:lnTo>
                    <a:pt x="1" y="1137642"/>
                  </a:lnTo>
                  <a:lnTo>
                    <a:pt x="0" y="1137642"/>
                  </a:lnTo>
                  <a:lnTo>
                    <a:pt x="0" y="843374"/>
                  </a:lnTo>
                  <a:cubicBezTo>
                    <a:pt x="0" y="716779"/>
                    <a:pt x="102626" y="614153"/>
                    <a:pt x="229221" y="614153"/>
                  </a:cubicBezTo>
                  <a:close/>
                  <a:moveTo>
                    <a:pt x="609354" y="0"/>
                  </a:moveTo>
                  <a:lnTo>
                    <a:pt x="609354" y="551874"/>
                  </a:lnTo>
                  <a:cubicBezTo>
                    <a:pt x="456958" y="551873"/>
                    <a:pt x="333418" y="428333"/>
                    <a:pt x="333418" y="275937"/>
                  </a:cubicBezTo>
                  <a:cubicBezTo>
                    <a:pt x="333418" y="123541"/>
                    <a:pt x="456958" y="0"/>
                    <a:pt x="609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1284232"/>
            <a:ext cx="2736304" cy="738664"/>
            <a:chOff x="3017861" y="4283314"/>
            <a:chExt cx="192162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3316" y="2214141"/>
            <a:ext cx="2736304" cy="738664"/>
            <a:chOff x="3017861" y="4283314"/>
            <a:chExt cx="1921626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3316" y="3144050"/>
            <a:ext cx="2736304" cy="738664"/>
            <a:chOff x="3017861" y="4283314"/>
            <a:chExt cx="1921626" cy="738664"/>
          </a:xfrm>
        </p:grpSpPr>
        <p:sp>
          <p:nvSpPr>
            <p:cNvPr id="14" name="TextBox 13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9592" y="4073960"/>
            <a:ext cx="2736304" cy="738664"/>
            <a:chOff x="3017861" y="4283314"/>
            <a:chExt cx="1921626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79203" y="1284232"/>
            <a:ext cx="2736304" cy="738664"/>
            <a:chOff x="3017861" y="4283314"/>
            <a:chExt cx="1921626" cy="738664"/>
          </a:xfrm>
        </p:grpSpPr>
        <p:sp>
          <p:nvSpPr>
            <p:cNvPr id="20" name="TextBox 19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24272" y="2214141"/>
            <a:ext cx="2736304" cy="738664"/>
            <a:chOff x="3017861" y="4283314"/>
            <a:chExt cx="1921626" cy="738664"/>
          </a:xfrm>
        </p:grpSpPr>
        <p:sp>
          <p:nvSpPr>
            <p:cNvPr id="23" name="TextBox 22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24272" y="3144050"/>
            <a:ext cx="2736304" cy="738664"/>
            <a:chOff x="3017861" y="4283314"/>
            <a:chExt cx="1921626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79203" y="4073960"/>
            <a:ext cx="2736304" cy="738664"/>
            <a:chOff x="3017861" y="4283314"/>
            <a:chExt cx="1921626" cy="738664"/>
          </a:xfrm>
        </p:grpSpPr>
        <p:sp>
          <p:nvSpPr>
            <p:cNvPr id="29" name="TextBox 28"/>
            <p:cNvSpPr txBox="1"/>
            <p:nvPr/>
          </p:nvSpPr>
          <p:spPr>
            <a:xfrm>
              <a:off x="3021853" y="4560313"/>
              <a:ext cx="19176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7861" y="4283314"/>
              <a:ext cx="19013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879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308705"/>
            <a:ext cx="51845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This PowerPoint Template has clean and neutral design that can be adapted to any content and meets various market segments.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39753" y="2787846"/>
            <a:ext cx="648000" cy="648000"/>
            <a:chOff x="522784" y="1851704"/>
            <a:chExt cx="648000" cy="648000"/>
          </a:xfrm>
        </p:grpSpPr>
        <p:sp>
          <p:nvSpPr>
            <p:cNvPr id="1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4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6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533" y="2787846"/>
            <a:ext cx="648000" cy="648000"/>
            <a:chOff x="3267472" y="1851704"/>
            <a:chExt cx="648000" cy="648000"/>
          </a:xfrm>
        </p:grpSpPr>
        <p:sp>
          <p:nvSpPr>
            <p:cNvPr id="1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267472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320724" y="1906452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39752" y="3939902"/>
            <a:ext cx="648000" cy="648000"/>
            <a:chOff x="522783" y="3435880"/>
            <a:chExt cx="648000" cy="648000"/>
          </a:xfrm>
        </p:grpSpPr>
        <p:sp>
          <p:nvSpPr>
            <p:cNvPr id="1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3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5" y="349062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43532" y="3939902"/>
            <a:ext cx="648000" cy="648000"/>
            <a:chOff x="3267471" y="3435880"/>
            <a:chExt cx="648000" cy="648000"/>
          </a:xfrm>
        </p:grpSpPr>
        <p:sp>
          <p:nvSpPr>
            <p:cNvPr id="2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267471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320723" y="349062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10628" y="2654042"/>
            <a:ext cx="1800200" cy="915606"/>
            <a:chOff x="2299398" y="1781114"/>
            <a:chExt cx="7688269" cy="915606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10628" y="3806847"/>
            <a:ext cx="1800200" cy="915606"/>
            <a:chOff x="2299398" y="1781114"/>
            <a:chExt cx="7688269" cy="915606"/>
          </a:xfrm>
        </p:grpSpPr>
        <p:sp>
          <p:nvSpPr>
            <p:cNvPr id="29" name="TextBox 28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3528" y="2654042"/>
            <a:ext cx="1800200" cy="915606"/>
            <a:chOff x="2299398" y="1781114"/>
            <a:chExt cx="7688269" cy="915606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3528" y="3806847"/>
            <a:ext cx="1800200" cy="915606"/>
            <a:chOff x="2299398" y="1781114"/>
            <a:chExt cx="7688269" cy="915606"/>
          </a:xfrm>
        </p:grpSpPr>
        <p:sp>
          <p:nvSpPr>
            <p:cNvPr id="35" name="TextBox 34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2"/>
            <p:cNvSpPr txBox="1"/>
            <p:nvPr/>
          </p:nvSpPr>
          <p:spPr bwMode="auto">
            <a:xfrm>
              <a:off x="2299398" y="2050389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Freeform 36"/>
          <p:cNvSpPr>
            <a:spLocks noChangeAspect="1"/>
          </p:cNvSpPr>
          <p:nvPr/>
        </p:nvSpPr>
        <p:spPr>
          <a:xfrm>
            <a:off x="3586674" y="2916204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Freeform 37"/>
          <p:cNvSpPr>
            <a:spLocks noChangeAspect="1"/>
          </p:cNvSpPr>
          <p:nvPr/>
        </p:nvSpPr>
        <p:spPr>
          <a:xfrm>
            <a:off x="2483753" y="2976390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Freeform 38"/>
          <p:cNvSpPr>
            <a:spLocks noChangeAspect="1"/>
          </p:cNvSpPr>
          <p:nvPr/>
        </p:nvSpPr>
        <p:spPr>
          <a:xfrm>
            <a:off x="3614430" y="4082513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39"/>
          <p:cNvSpPr>
            <a:spLocks noChangeAspect="1"/>
          </p:cNvSpPr>
          <p:nvPr/>
        </p:nvSpPr>
        <p:spPr>
          <a:xfrm>
            <a:off x="2483753" y="4102078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1069103-F2FA-47BA-85AF-A0D96DDED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625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60332" y="1766731"/>
            <a:ext cx="7025063" cy="1816297"/>
            <a:chOff x="1291353" y="1755670"/>
            <a:chExt cx="7025063" cy="1816297"/>
          </a:xfrm>
        </p:grpSpPr>
        <p:sp>
          <p:nvSpPr>
            <p:cNvPr id="6" name="Block Arc 5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2197" y="1355667"/>
            <a:ext cx="914400" cy="914400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09680" y="1355667"/>
            <a:ext cx="914400" cy="914400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97163" y="1355667"/>
            <a:ext cx="914400" cy="914400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65939" y="3088943"/>
            <a:ext cx="914400" cy="914400"/>
            <a:chOff x="5364088" y="2787774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53422" y="3088943"/>
            <a:ext cx="914400" cy="914400"/>
            <a:chOff x="5364088" y="2787774"/>
            <a:chExt cx="914400" cy="914400"/>
          </a:xfrm>
        </p:grpSpPr>
        <p:sp>
          <p:nvSpPr>
            <p:cNvPr id="22" name="Oval 2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69737" y="1659465"/>
            <a:ext cx="306803" cy="306803"/>
            <a:chOff x="1547664" y="3147814"/>
            <a:chExt cx="720080" cy="720080"/>
          </a:xfrm>
        </p:grpSpPr>
        <p:sp>
          <p:nvSpPr>
            <p:cNvPr id="25" name="Oval 24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220" y="1659465"/>
            <a:ext cx="306803" cy="306803"/>
            <a:chOff x="1547664" y="3147814"/>
            <a:chExt cx="720080" cy="720080"/>
          </a:xfrm>
        </p:grpSpPr>
        <p:sp>
          <p:nvSpPr>
            <p:cNvPr id="28" name="Oval 27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913479" y="3392742"/>
            <a:ext cx="306803" cy="306803"/>
            <a:chOff x="1547664" y="3147814"/>
            <a:chExt cx="720080" cy="720080"/>
          </a:xfrm>
        </p:grpSpPr>
        <p:sp>
          <p:nvSpPr>
            <p:cNvPr id="31" name="Oval 30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8169371" y="2526103"/>
            <a:ext cx="306803" cy="306803"/>
            <a:chOff x="1547664" y="3147814"/>
            <a:chExt cx="720080" cy="720080"/>
          </a:xfrm>
        </p:grpSpPr>
        <p:sp>
          <p:nvSpPr>
            <p:cNvPr id="34" name="Oval 3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646051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67576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65609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33429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41975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343685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343685"/>
            <a:ext cx="202395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343685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4084656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4084656"/>
            <a:ext cx="202395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98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Donut 24"/>
          <p:cNvSpPr/>
          <p:nvPr/>
        </p:nvSpPr>
        <p:spPr>
          <a:xfrm>
            <a:off x="4242731" y="1610173"/>
            <a:ext cx="658538" cy="6639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3600" y="2249245"/>
            <a:ext cx="648000" cy="648000"/>
            <a:chOff x="3267472" y="1851704"/>
            <a:chExt cx="648000" cy="648000"/>
          </a:xfrm>
        </p:grpSpPr>
        <p:sp>
          <p:nvSpPr>
            <p:cNvPr id="1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267472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320724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44208" y="2249245"/>
            <a:ext cx="648000" cy="648000"/>
            <a:chOff x="522783" y="3435880"/>
            <a:chExt cx="648000" cy="648000"/>
          </a:xfrm>
        </p:grpSpPr>
        <p:sp>
          <p:nvSpPr>
            <p:cNvPr id="1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3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5" y="349062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83904" y="2249245"/>
            <a:ext cx="648000" cy="648000"/>
            <a:chOff x="3267471" y="3435880"/>
            <a:chExt cx="648000" cy="648000"/>
          </a:xfrm>
        </p:grpSpPr>
        <p:sp>
          <p:nvSpPr>
            <p:cNvPr id="1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267471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320723" y="349062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7624" y="2023109"/>
            <a:ext cx="1512168" cy="1100272"/>
            <a:chOff x="2299398" y="1781114"/>
            <a:chExt cx="7688269" cy="1100272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 27"/>
          <p:cNvSpPr>
            <a:spLocks noChangeAspect="1"/>
          </p:cNvSpPr>
          <p:nvPr/>
        </p:nvSpPr>
        <p:spPr>
          <a:xfrm>
            <a:off x="466741" y="2393245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3547597" y="2413258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Freeform 29"/>
          <p:cNvSpPr>
            <a:spLocks noChangeAspect="1"/>
          </p:cNvSpPr>
          <p:nvPr/>
        </p:nvSpPr>
        <p:spPr>
          <a:xfrm>
            <a:off x="6588209" y="2421245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11960" y="2023109"/>
            <a:ext cx="1512168" cy="1100272"/>
            <a:chOff x="2299398" y="1781114"/>
            <a:chExt cx="7688269" cy="1100272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36296" y="2023109"/>
            <a:ext cx="1512168" cy="1100272"/>
            <a:chOff x="2299398" y="1781114"/>
            <a:chExt cx="7688269" cy="1100272"/>
          </a:xfrm>
        </p:grpSpPr>
        <p:sp>
          <p:nvSpPr>
            <p:cNvPr id="35" name="TextBox 34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2D03B0-6C7A-48F8-B038-9011611530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14C6DF7-8CCF-4169-9536-C2173A25D0A9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BF4E13F-4F3E-4B20-814C-DE6E2BFC7715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ECC23DE9-05B6-43C6-8AF1-03B44A9C8811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DB9CE3A-0D78-4E25-A36E-FB302A51429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1A4CF1F4-28C5-4D11-B5AE-7E405456893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219093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72923" y="1707654"/>
            <a:ext cx="2787509" cy="2736304"/>
            <a:chOff x="2227884" y="1330362"/>
            <a:chExt cx="2835932" cy="2736304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58342"/>
              <a:ext cx="2835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69345" y="1707654"/>
            <a:ext cx="2787509" cy="2736304"/>
            <a:chOff x="2227884" y="1330362"/>
            <a:chExt cx="2835932" cy="2736304"/>
          </a:xfrm>
        </p:grpSpPr>
        <p:sp>
          <p:nvSpPr>
            <p:cNvPr id="9" name="TextBox 8"/>
            <p:cNvSpPr txBox="1"/>
            <p:nvPr/>
          </p:nvSpPr>
          <p:spPr>
            <a:xfrm>
              <a:off x="2227884" y="1758342"/>
              <a:ext cx="2835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1218114" y="1707654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4048" y="1707654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6634" y="18059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0721" y="17987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5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>
                <a:latin typeface="+mn-lt"/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03648" y="1655898"/>
            <a:ext cx="6877710" cy="2811806"/>
            <a:chOff x="2227884" y="1338988"/>
            <a:chExt cx="6160540" cy="2811806"/>
          </a:xfrm>
        </p:grpSpPr>
        <p:sp>
          <p:nvSpPr>
            <p:cNvPr id="5" name="TextBox 4"/>
            <p:cNvSpPr txBox="1"/>
            <p:nvPr/>
          </p:nvSpPr>
          <p:spPr>
            <a:xfrm>
              <a:off x="2227884" y="1657804"/>
              <a:ext cx="616054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Get a modern PowerPoint  Presentation that is beautifully designed.  I hope and I believe that this Template will your Time, Money and Reputation.  You can simply impress your audience and add a unique zing and appeal to your Presentations. Easy to change colors, photos and Text.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629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78984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1AA3D0-E3CF-4CEB-951B-74C35409C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B9735AD0-8C86-4809-AF4F-EF29E2F081E2}"/>
              </a:ext>
            </a:extLst>
          </p:cNvPr>
          <p:cNvGrpSpPr/>
          <p:nvPr/>
        </p:nvGrpSpPr>
        <p:grpSpPr>
          <a:xfrm>
            <a:off x="1064588" y="976495"/>
            <a:ext cx="658184" cy="1733494"/>
            <a:chOff x="3962646" y="966862"/>
            <a:chExt cx="1218708" cy="3209776"/>
          </a:xfrm>
        </p:grpSpPr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655507F1-A571-452A-8E9B-E97487BA424F}"/>
                </a:ext>
              </a:extLst>
            </p:cNvPr>
            <p:cNvSpPr/>
            <p:nvPr/>
          </p:nvSpPr>
          <p:spPr>
            <a:xfrm>
              <a:off x="3962646" y="966862"/>
              <a:ext cx="609354" cy="3209776"/>
            </a:xfrm>
            <a:custGeom>
              <a:avLst/>
              <a:gdLst/>
              <a:ahLst/>
              <a:cxnLst/>
              <a:rect l="l" t="t" r="r" b="b"/>
              <a:pathLst>
                <a:path w="609354" h="3209776">
                  <a:moveTo>
                    <a:pt x="229221" y="614153"/>
                  </a:moveTo>
                  <a:lnTo>
                    <a:pt x="609354" y="614153"/>
                  </a:lnTo>
                  <a:lnTo>
                    <a:pt x="609354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2"/>
                  </a:cubicBezTo>
                  <a:lnTo>
                    <a:pt x="235625" y="1137642"/>
                  </a:lnTo>
                  <a:lnTo>
                    <a:pt x="235625" y="1688372"/>
                  </a:lnTo>
                  <a:cubicBezTo>
                    <a:pt x="235625" y="1753438"/>
                    <a:pt x="182879" y="1806185"/>
                    <a:pt x="117813" y="1806185"/>
                  </a:cubicBezTo>
                  <a:cubicBezTo>
                    <a:pt x="52747" y="1806185"/>
                    <a:pt x="1" y="1753438"/>
                    <a:pt x="1" y="1688372"/>
                  </a:cubicBezTo>
                  <a:lnTo>
                    <a:pt x="1" y="1137642"/>
                  </a:lnTo>
                  <a:lnTo>
                    <a:pt x="0" y="1137642"/>
                  </a:lnTo>
                  <a:lnTo>
                    <a:pt x="0" y="843374"/>
                  </a:lnTo>
                  <a:cubicBezTo>
                    <a:pt x="0" y="716779"/>
                    <a:pt x="102626" y="614153"/>
                    <a:pt x="229221" y="614153"/>
                  </a:cubicBezTo>
                  <a:close/>
                  <a:moveTo>
                    <a:pt x="609354" y="0"/>
                  </a:moveTo>
                  <a:lnTo>
                    <a:pt x="609354" y="551874"/>
                  </a:lnTo>
                  <a:cubicBezTo>
                    <a:pt x="456958" y="551873"/>
                    <a:pt x="333418" y="428333"/>
                    <a:pt x="333418" y="275937"/>
                  </a:cubicBezTo>
                  <a:cubicBezTo>
                    <a:pt x="333418" y="123541"/>
                    <a:pt x="456958" y="0"/>
                    <a:pt x="609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6E244822-89E1-44BB-A23A-56DE53538517}"/>
                </a:ext>
              </a:extLst>
            </p:cNvPr>
            <p:cNvSpPr/>
            <p:nvPr/>
          </p:nvSpPr>
          <p:spPr>
            <a:xfrm flipH="1">
              <a:off x="4572000" y="966862"/>
              <a:ext cx="609354" cy="3209776"/>
            </a:xfrm>
            <a:custGeom>
              <a:avLst/>
              <a:gdLst/>
              <a:ahLst/>
              <a:cxnLst/>
              <a:rect l="l" t="t" r="r" b="b"/>
              <a:pathLst>
                <a:path w="609354" h="3209776">
                  <a:moveTo>
                    <a:pt x="229221" y="614153"/>
                  </a:moveTo>
                  <a:lnTo>
                    <a:pt x="609354" y="614153"/>
                  </a:lnTo>
                  <a:lnTo>
                    <a:pt x="609354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2"/>
                  </a:cubicBezTo>
                  <a:lnTo>
                    <a:pt x="235625" y="1137642"/>
                  </a:lnTo>
                  <a:lnTo>
                    <a:pt x="235625" y="1688372"/>
                  </a:lnTo>
                  <a:cubicBezTo>
                    <a:pt x="235625" y="1753438"/>
                    <a:pt x="182879" y="1806185"/>
                    <a:pt x="117813" y="1806185"/>
                  </a:cubicBezTo>
                  <a:cubicBezTo>
                    <a:pt x="52747" y="1806185"/>
                    <a:pt x="1" y="1753438"/>
                    <a:pt x="1" y="1688372"/>
                  </a:cubicBezTo>
                  <a:lnTo>
                    <a:pt x="1" y="1137642"/>
                  </a:lnTo>
                  <a:lnTo>
                    <a:pt x="0" y="1137642"/>
                  </a:lnTo>
                  <a:lnTo>
                    <a:pt x="0" y="843374"/>
                  </a:lnTo>
                  <a:cubicBezTo>
                    <a:pt x="0" y="716779"/>
                    <a:pt x="102626" y="614153"/>
                    <a:pt x="229221" y="614153"/>
                  </a:cubicBezTo>
                  <a:close/>
                  <a:moveTo>
                    <a:pt x="609354" y="0"/>
                  </a:moveTo>
                  <a:lnTo>
                    <a:pt x="609354" y="551874"/>
                  </a:lnTo>
                  <a:cubicBezTo>
                    <a:pt x="456958" y="551873"/>
                    <a:pt x="333418" y="428333"/>
                    <a:pt x="333418" y="275937"/>
                  </a:cubicBezTo>
                  <a:cubicBezTo>
                    <a:pt x="333418" y="123541"/>
                    <a:pt x="456958" y="0"/>
                    <a:pt x="609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7FEAFC-D186-445F-AE11-CE4A3C489E06}"/>
              </a:ext>
            </a:extLst>
          </p:cNvPr>
          <p:cNvGrpSpPr/>
          <p:nvPr/>
        </p:nvGrpSpPr>
        <p:grpSpPr>
          <a:xfrm>
            <a:off x="5640520" y="1271521"/>
            <a:ext cx="3395284" cy="3721923"/>
            <a:chOff x="5148064" y="1298098"/>
            <a:chExt cx="3395284" cy="3721923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BE822424-CCA8-4318-B014-9CE2FC4F56D6}"/>
                </a:ext>
              </a:extLst>
            </p:cNvPr>
            <p:cNvSpPr/>
            <p:nvPr/>
          </p:nvSpPr>
          <p:spPr>
            <a:xfrm>
              <a:off x="5148064" y="1298098"/>
              <a:ext cx="3395284" cy="3721923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148196 w 5331558"/>
                <a:gd name="connsiteY12" fmla="*/ 5789107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148196 w 5331558"/>
                <a:gd name="connsiteY12" fmla="*/ 5789107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007393 w 5331558"/>
                <a:gd name="connsiteY12" fmla="*/ 5836039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007393 w 5331558"/>
                <a:gd name="connsiteY12" fmla="*/ 5836039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007393 w 5331558"/>
                <a:gd name="connsiteY12" fmla="*/ 5836039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007393 w 5331558"/>
                <a:gd name="connsiteY12" fmla="*/ 5836039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  <a:gd name="connsiteX0" fmla="*/ 2980491 w 5331558"/>
                <a:gd name="connsiteY0" fmla="*/ 968 h 5837313"/>
                <a:gd name="connsiteX1" fmla="*/ 726547 w 5331558"/>
                <a:gd name="connsiteY1" fmla="*/ 1181117 h 5837313"/>
                <a:gd name="connsiteX2" fmla="*/ 486068 w 5331558"/>
                <a:gd name="connsiteY2" fmla="*/ 2371366 h 5837313"/>
                <a:gd name="connsiteX3" fmla="*/ 4803 w 5331558"/>
                <a:gd name="connsiteY3" fmla="*/ 3079808 h 5837313"/>
                <a:gd name="connsiteX4" fmla="*/ 460575 w 5331558"/>
                <a:gd name="connsiteY4" fmla="*/ 3328959 h 5837313"/>
                <a:gd name="connsiteX5" fmla="*/ 289487 w 5331558"/>
                <a:gd name="connsiteY5" fmla="*/ 3735758 h 5837313"/>
                <a:gd name="connsiteX6" fmla="*/ 480873 w 5331558"/>
                <a:gd name="connsiteY6" fmla="*/ 3871219 h 5837313"/>
                <a:gd name="connsiteX7" fmla="*/ 322351 w 5331558"/>
                <a:gd name="connsiteY7" fmla="*/ 4062605 h 5837313"/>
                <a:gd name="connsiteX8" fmla="*/ 513737 w 5331558"/>
                <a:gd name="connsiteY8" fmla="*/ 4317787 h 5837313"/>
                <a:gd name="connsiteX9" fmla="*/ 449942 w 5331558"/>
                <a:gd name="connsiteY9" fmla="*/ 4977005 h 5837313"/>
                <a:gd name="connsiteX10" fmla="*/ 1704584 w 5331558"/>
                <a:gd name="connsiteY10" fmla="*/ 5039972 h 5837313"/>
                <a:gd name="connsiteX11" fmla="*/ 1895971 w 5331558"/>
                <a:gd name="connsiteY11" fmla="*/ 5797537 h 5837313"/>
                <a:gd name="connsiteX12" fmla="*/ 4007393 w 5331558"/>
                <a:gd name="connsiteY12" fmla="*/ 5836039 h 5837313"/>
                <a:gd name="connsiteX13" fmla="*/ 4841189 w 5331558"/>
                <a:gd name="connsiteY13" fmla="*/ 3520345 h 5837313"/>
                <a:gd name="connsiteX14" fmla="*/ 2980491 w 5331558"/>
                <a:gd name="connsiteY14" fmla="*/ 968 h 5837313"/>
                <a:gd name="connsiteX0" fmla="*/ 2980491 w 5331558"/>
                <a:gd name="connsiteY0" fmla="*/ 968 h 5844473"/>
                <a:gd name="connsiteX1" fmla="*/ 726547 w 5331558"/>
                <a:gd name="connsiteY1" fmla="*/ 1181117 h 5844473"/>
                <a:gd name="connsiteX2" fmla="*/ 486068 w 5331558"/>
                <a:gd name="connsiteY2" fmla="*/ 2371366 h 5844473"/>
                <a:gd name="connsiteX3" fmla="*/ 4803 w 5331558"/>
                <a:gd name="connsiteY3" fmla="*/ 3079808 h 5844473"/>
                <a:gd name="connsiteX4" fmla="*/ 460575 w 5331558"/>
                <a:gd name="connsiteY4" fmla="*/ 3328959 h 5844473"/>
                <a:gd name="connsiteX5" fmla="*/ 289487 w 5331558"/>
                <a:gd name="connsiteY5" fmla="*/ 3735758 h 5844473"/>
                <a:gd name="connsiteX6" fmla="*/ 480873 w 5331558"/>
                <a:gd name="connsiteY6" fmla="*/ 3871219 h 5844473"/>
                <a:gd name="connsiteX7" fmla="*/ 322351 w 5331558"/>
                <a:gd name="connsiteY7" fmla="*/ 4062605 h 5844473"/>
                <a:gd name="connsiteX8" fmla="*/ 513737 w 5331558"/>
                <a:gd name="connsiteY8" fmla="*/ 4317787 h 5844473"/>
                <a:gd name="connsiteX9" fmla="*/ 449942 w 5331558"/>
                <a:gd name="connsiteY9" fmla="*/ 4977005 h 5844473"/>
                <a:gd name="connsiteX10" fmla="*/ 1704584 w 5331558"/>
                <a:gd name="connsiteY10" fmla="*/ 5039972 h 5844473"/>
                <a:gd name="connsiteX11" fmla="*/ 1989838 w 5331558"/>
                <a:gd name="connsiteY11" fmla="*/ 5844473 h 5844473"/>
                <a:gd name="connsiteX12" fmla="*/ 4007393 w 5331558"/>
                <a:gd name="connsiteY12" fmla="*/ 5836039 h 5844473"/>
                <a:gd name="connsiteX13" fmla="*/ 4841189 w 5331558"/>
                <a:gd name="connsiteY13" fmla="*/ 3520345 h 5844473"/>
                <a:gd name="connsiteX14" fmla="*/ 2980491 w 5331558"/>
                <a:gd name="connsiteY14" fmla="*/ 968 h 5844473"/>
                <a:gd name="connsiteX0" fmla="*/ 2980491 w 5331558"/>
                <a:gd name="connsiteY0" fmla="*/ 968 h 5844473"/>
                <a:gd name="connsiteX1" fmla="*/ 726547 w 5331558"/>
                <a:gd name="connsiteY1" fmla="*/ 1181117 h 5844473"/>
                <a:gd name="connsiteX2" fmla="*/ 486068 w 5331558"/>
                <a:gd name="connsiteY2" fmla="*/ 2371366 h 5844473"/>
                <a:gd name="connsiteX3" fmla="*/ 4803 w 5331558"/>
                <a:gd name="connsiteY3" fmla="*/ 3079808 h 5844473"/>
                <a:gd name="connsiteX4" fmla="*/ 460575 w 5331558"/>
                <a:gd name="connsiteY4" fmla="*/ 3328959 h 5844473"/>
                <a:gd name="connsiteX5" fmla="*/ 289487 w 5331558"/>
                <a:gd name="connsiteY5" fmla="*/ 3735758 h 5844473"/>
                <a:gd name="connsiteX6" fmla="*/ 480873 w 5331558"/>
                <a:gd name="connsiteY6" fmla="*/ 3871219 h 5844473"/>
                <a:gd name="connsiteX7" fmla="*/ 322351 w 5331558"/>
                <a:gd name="connsiteY7" fmla="*/ 4062605 h 5844473"/>
                <a:gd name="connsiteX8" fmla="*/ 513737 w 5331558"/>
                <a:gd name="connsiteY8" fmla="*/ 4317787 h 5844473"/>
                <a:gd name="connsiteX9" fmla="*/ 449942 w 5331558"/>
                <a:gd name="connsiteY9" fmla="*/ 4977005 h 5844473"/>
                <a:gd name="connsiteX10" fmla="*/ 1704584 w 5331558"/>
                <a:gd name="connsiteY10" fmla="*/ 5039972 h 5844473"/>
                <a:gd name="connsiteX11" fmla="*/ 1989838 w 5331558"/>
                <a:gd name="connsiteY11" fmla="*/ 5844473 h 5844473"/>
                <a:gd name="connsiteX12" fmla="*/ 4239932 w 5331558"/>
                <a:gd name="connsiteY12" fmla="*/ 5836039 h 5844473"/>
                <a:gd name="connsiteX13" fmla="*/ 4841189 w 5331558"/>
                <a:gd name="connsiteY13" fmla="*/ 3520345 h 5844473"/>
                <a:gd name="connsiteX14" fmla="*/ 2980491 w 5331558"/>
                <a:gd name="connsiteY14" fmla="*/ 968 h 5844473"/>
                <a:gd name="connsiteX0" fmla="*/ 2980491 w 5331558"/>
                <a:gd name="connsiteY0" fmla="*/ 968 h 5844473"/>
                <a:gd name="connsiteX1" fmla="*/ 726547 w 5331558"/>
                <a:gd name="connsiteY1" fmla="*/ 1181117 h 5844473"/>
                <a:gd name="connsiteX2" fmla="*/ 486068 w 5331558"/>
                <a:gd name="connsiteY2" fmla="*/ 2371366 h 5844473"/>
                <a:gd name="connsiteX3" fmla="*/ 4803 w 5331558"/>
                <a:gd name="connsiteY3" fmla="*/ 3079808 h 5844473"/>
                <a:gd name="connsiteX4" fmla="*/ 460575 w 5331558"/>
                <a:gd name="connsiteY4" fmla="*/ 3328959 h 5844473"/>
                <a:gd name="connsiteX5" fmla="*/ 289487 w 5331558"/>
                <a:gd name="connsiteY5" fmla="*/ 3735758 h 5844473"/>
                <a:gd name="connsiteX6" fmla="*/ 480873 w 5331558"/>
                <a:gd name="connsiteY6" fmla="*/ 3871219 h 5844473"/>
                <a:gd name="connsiteX7" fmla="*/ 322351 w 5331558"/>
                <a:gd name="connsiteY7" fmla="*/ 4062605 h 5844473"/>
                <a:gd name="connsiteX8" fmla="*/ 513737 w 5331558"/>
                <a:gd name="connsiteY8" fmla="*/ 4317787 h 5844473"/>
                <a:gd name="connsiteX9" fmla="*/ 449942 w 5331558"/>
                <a:gd name="connsiteY9" fmla="*/ 4977005 h 5844473"/>
                <a:gd name="connsiteX10" fmla="*/ 1704584 w 5331558"/>
                <a:gd name="connsiteY10" fmla="*/ 5039972 h 5844473"/>
                <a:gd name="connsiteX11" fmla="*/ 1989838 w 5331558"/>
                <a:gd name="connsiteY11" fmla="*/ 5844473 h 5844473"/>
                <a:gd name="connsiteX12" fmla="*/ 4283535 w 5331558"/>
                <a:gd name="connsiteY12" fmla="*/ 5821504 h 5844473"/>
                <a:gd name="connsiteX13" fmla="*/ 4841189 w 5331558"/>
                <a:gd name="connsiteY13" fmla="*/ 3520345 h 5844473"/>
                <a:gd name="connsiteX14" fmla="*/ 2980491 w 5331558"/>
                <a:gd name="connsiteY14" fmla="*/ 968 h 584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44473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989838" y="5844473"/>
                  </a:lnTo>
                  <a:lnTo>
                    <a:pt x="4283535" y="5821504"/>
                  </a:lnTo>
                  <a:cubicBezTo>
                    <a:pt x="4313876" y="4595595"/>
                    <a:pt x="4211774" y="4021794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3">
              <a:extLst>
                <a:ext uri="{FF2B5EF4-FFF2-40B4-BE49-F238E27FC236}">
                  <a16:creationId xmlns:a16="http://schemas.microsoft.com/office/drawing/2014/main" id="{1EA8E437-3B99-4F08-85D0-332FCAE9D016}"/>
                </a:ext>
              </a:extLst>
            </p:cNvPr>
            <p:cNvSpPr/>
            <p:nvPr/>
          </p:nvSpPr>
          <p:spPr>
            <a:xfrm>
              <a:off x="5996070" y="1869819"/>
              <a:ext cx="1856986" cy="18569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EE30FF43-98D7-4373-999F-D5CE6756CD8C}"/>
                </a:ext>
              </a:extLst>
            </p:cNvPr>
            <p:cNvGrpSpPr/>
            <p:nvPr/>
          </p:nvGrpSpPr>
          <p:grpSpPr>
            <a:xfrm>
              <a:off x="6537208" y="1655507"/>
              <a:ext cx="789089" cy="789088"/>
              <a:chOff x="3702138" y="1297355"/>
              <a:chExt cx="570067" cy="570066"/>
            </a:xfrm>
          </p:grpSpPr>
          <p:sp>
            <p:nvSpPr>
              <p:cNvPr id="11" name="AutoShape 92">
                <a:extLst>
                  <a:ext uri="{FF2B5EF4-FFF2-40B4-BE49-F238E27FC236}">
                    <a16:creationId xmlns:a16="http://schemas.microsoft.com/office/drawing/2014/main" id="{A271D1EB-1A90-4D93-996D-E77BD2E2A2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02139" y="1297354"/>
                <a:ext cx="570066" cy="57006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2" name="AutoShape 92">
                <a:extLst>
                  <a:ext uri="{FF2B5EF4-FFF2-40B4-BE49-F238E27FC236}">
                    <a16:creationId xmlns:a16="http://schemas.microsoft.com/office/drawing/2014/main" id="{3248B067-CFCC-4A02-93D3-98DA3ED4A4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48987" y="1345517"/>
                <a:ext cx="475055" cy="475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CCEC19F0-4454-4237-B687-C23B413A5197}"/>
                </a:ext>
              </a:extLst>
            </p:cNvPr>
            <p:cNvGrpSpPr/>
            <p:nvPr/>
          </p:nvGrpSpPr>
          <p:grpSpPr>
            <a:xfrm>
              <a:off x="5796136" y="2122140"/>
              <a:ext cx="789089" cy="789088"/>
              <a:chOff x="3702138" y="1297355"/>
              <a:chExt cx="570067" cy="570066"/>
            </a:xfrm>
          </p:grpSpPr>
          <p:sp>
            <p:nvSpPr>
              <p:cNvPr id="14" name="AutoShape 92">
                <a:extLst>
                  <a:ext uri="{FF2B5EF4-FFF2-40B4-BE49-F238E27FC236}">
                    <a16:creationId xmlns:a16="http://schemas.microsoft.com/office/drawing/2014/main" id="{90320A73-99B2-422F-A0E4-EEAD835608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02139" y="1297354"/>
                <a:ext cx="570066" cy="57006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5" name="AutoShape 92">
                <a:extLst>
                  <a:ext uri="{FF2B5EF4-FFF2-40B4-BE49-F238E27FC236}">
                    <a16:creationId xmlns:a16="http://schemas.microsoft.com/office/drawing/2014/main" id="{14388077-6BA3-4C6A-80D8-327649C50B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48987" y="1345517"/>
                <a:ext cx="475055" cy="47505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1D933979-9F05-4151-A50E-19D1EFBF4B63}"/>
                </a:ext>
              </a:extLst>
            </p:cNvPr>
            <p:cNvGrpSpPr/>
            <p:nvPr/>
          </p:nvGrpSpPr>
          <p:grpSpPr>
            <a:xfrm>
              <a:off x="6068078" y="2965918"/>
              <a:ext cx="789089" cy="789088"/>
              <a:chOff x="3702138" y="1297355"/>
              <a:chExt cx="570067" cy="570066"/>
            </a:xfrm>
          </p:grpSpPr>
          <p:sp>
            <p:nvSpPr>
              <p:cNvPr id="17" name="AutoShape 92">
                <a:extLst>
                  <a:ext uri="{FF2B5EF4-FFF2-40B4-BE49-F238E27FC236}">
                    <a16:creationId xmlns:a16="http://schemas.microsoft.com/office/drawing/2014/main" id="{4AE8B0EB-E77F-49DA-A85B-BA61679F39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02139" y="1297354"/>
                <a:ext cx="570066" cy="57006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8" name="AutoShape 92">
                <a:extLst>
                  <a:ext uri="{FF2B5EF4-FFF2-40B4-BE49-F238E27FC236}">
                    <a16:creationId xmlns:a16="http://schemas.microsoft.com/office/drawing/2014/main" id="{499530C4-87CA-4E5E-9812-544F1D3D44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48987" y="1345517"/>
                <a:ext cx="475055" cy="475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74B6BA99-C801-402F-AD6A-EA0159AA51FA}"/>
                </a:ext>
              </a:extLst>
            </p:cNvPr>
            <p:cNvGrpSpPr/>
            <p:nvPr/>
          </p:nvGrpSpPr>
          <p:grpSpPr>
            <a:xfrm>
              <a:off x="7002159" y="2965918"/>
              <a:ext cx="789089" cy="789088"/>
              <a:chOff x="3702138" y="1297355"/>
              <a:chExt cx="570067" cy="570066"/>
            </a:xfrm>
          </p:grpSpPr>
          <p:sp>
            <p:nvSpPr>
              <p:cNvPr id="20" name="AutoShape 92">
                <a:extLst>
                  <a:ext uri="{FF2B5EF4-FFF2-40B4-BE49-F238E27FC236}">
                    <a16:creationId xmlns:a16="http://schemas.microsoft.com/office/drawing/2014/main" id="{DCEE8C6C-4179-4BAD-8B2A-FFCAD50338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02139" y="1297354"/>
                <a:ext cx="570066" cy="57006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1" name="AutoShape 92">
                <a:extLst>
                  <a:ext uri="{FF2B5EF4-FFF2-40B4-BE49-F238E27FC236}">
                    <a16:creationId xmlns:a16="http://schemas.microsoft.com/office/drawing/2014/main" id="{6364D6A7-4690-4B8A-A7CF-5F24EC2857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48987" y="1345517"/>
                <a:ext cx="475055" cy="475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1F087061-9171-401F-A89C-763BD252466E}"/>
                </a:ext>
              </a:extLst>
            </p:cNvPr>
            <p:cNvGrpSpPr/>
            <p:nvPr/>
          </p:nvGrpSpPr>
          <p:grpSpPr>
            <a:xfrm>
              <a:off x="7278280" y="2122140"/>
              <a:ext cx="789089" cy="789088"/>
              <a:chOff x="3702138" y="1297355"/>
              <a:chExt cx="570067" cy="570066"/>
            </a:xfrm>
          </p:grpSpPr>
          <p:sp>
            <p:nvSpPr>
              <p:cNvPr id="23" name="AutoShape 92">
                <a:extLst>
                  <a:ext uri="{FF2B5EF4-FFF2-40B4-BE49-F238E27FC236}">
                    <a16:creationId xmlns:a16="http://schemas.microsoft.com/office/drawing/2014/main" id="{326AD8DB-3E37-4ACB-A43F-5D485FE92D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02139" y="1297354"/>
                <a:ext cx="570066" cy="57006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4" name="AutoShape 92">
                <a:extLst>
                  <a:ext uri="{FF2B5EF4-FFF2-40B4-BE49-F238E27FC236}">
                    <a16:creationId xmlns:a16="http://schemas.microsoft.com/office/drawing/2014/main" id="{CAB72A36-CC85-44B6-B1D3-930506AAA5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748987" y="1345517"/>
                <a:ext cx="475055" cy="47505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E64279A-E96C-484A-95FA-62E06C7DB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1643" y="1838754"/>
              <a:ext cx="360219" cy="360000"/>
            </a:xfrm>
            <a:custGeom>
              <a:avLst/>
              <a:gdLst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5619 w 1901727"/>
                <a:gd name="connsiteY10" fmla="*/ 633909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7575 w 1901727"/>
                <a:gd name="connsiteY5" fmla="*/ 403907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72451 w 1901727"/>
                <a:gd name="connsiteY4" fmla="*/ 605860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55622 w 1901727"/>
                <a:gd name="connsiteY4" fmla="*/ 572201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55622 w 1901727"/>
                <a:gd name="connsiteY4" fmla="*/ 572201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01727"/>
                <a:gd name="connsiteY0" fmla="*/ 0 h 1985875"/>
                <a:gd name="connsiteX1" fmla="*/ 790984 w 1901727"/>
                <a:gd name="connsiteY1" fmla="*/ 0 h 1985875"/>
                <a:gd name="connsiteX2" fmla="*/ 1026596 w 1901727"/>
                <a:gd name="connsiteY2" fmla="*/ 5610 h 1985875"/>
                <a:gd name="connsiteX3" fmla="*/ 1020986 w 1901727"/>
                <a:gd name="connsiteY3" fmla="*/ 493664 h 1985875"/>
                <a:gd name="connsiteX4" fmla="*/ 1155622 w 1901727"/>
                <a:gd name="connsiteY4" fmla="*/ 572201 h 1985875"/>
                <a:gd name="connsiteX5" fmla="*/ 1351965 w 1901727"/>
                <a:gd name="connsiteY5" fmla="*/ 375858 h 1985875"/>
                <a:gd name="connsiteX6" fmla="*/ 1901727 w 1901727"/>
                <a:gd name="connsiteY6" fmla="*/ 1924167 h 1985875"/>
                <a:gd name="connsiteX7" fmla="*/ 992937 w 1901727"/>
                <a:gd name="connsiteY7" fmla="*/ 1480991 h 1985875"/>
                <a:gd name="connsiteX8" fmla="*/ 1054645 w 1901727"/>
                <a:gd name="connsiteY8" fmla="*/ 1121963 h 1985875"/>
                <a:gd name="connsiteX9" fmla="*/ 1088304 w 1901727"/>
                <a:gd name="connsiteY9" fmla="*/ 757325 h 1985875"/>
                <a:gd name="connsiteX10" fmla="*/ 920009 w 1901727"/>
                <a:gd name="connsiteY10" fmla="*/ 611470 h 1985875"/>
                <a:gd name="connsiteX11" fmla="*/ 729276 w 1901727"/>
                <a:gd name="connsiteY11" fmla="*/ 751715 h 1985875"/>
                <a:gd name="connsiteX12" fmla="*/ 740495 w 1901727"/>
                <a:gd name="connsiteY12" fmla="*/ 1161232 h 1985875"/>
                <a:gd name="connsiteX13" fmla="*/ 785374 w 1901727"/>
                <a:gd name="connsiteY13" fmla="*/ 1509040 h 1985875"/>
                <a:gd name="connsiteX14" fmla="*/ 0 w 1901727"/>
                <a:gd name="connsiteY14" fmla="*/ 1985875 h 1985875"/>
                <a:gd name="connsiteX15" fmla="*/ 437565 w 1901727"/>
                <a:gd name="connsiteY15" fmla="*/ 387077 h 1985875"/>
                <a:gd name="connsiteX16" fmla="*/ 650738 w 1901727"/>
                <a:gd name="connsiteY16" fmla="*/ 611470 h 1985875"/>
                <a:gd name="connsiteX17" fmla="*/ 813423 w 1901727"/>
                <a:gd name="connsiteY17" fmla="*/ 499274 h 1985875"/>
                <a:gd name="connsiteX18" fmla="*/ 790984 w 1901727"/>
                <a:gd name="connsiteY18" fmla="*/ 0 h 1985875"/>
                <a:gd name="connsiteX0" fmla="*/ 790984 w 1942424"/>
                <a:gd name="connsiteY0" fmla="*/ 0 h 1985875"/>
                <a:gd name="connsiteX1" fmla="*/ 790984 w 1942424"/>
                <a:gd name="connsiteY1" fmla="*/ 0 h 1985875"/>
                <a:gd name="connsiteX2" fmla="*/ 1026596 w 1942424"/>
                <a:gd name="connsiteY2" fmla="*/ 5610 h 1985875"/>
                <a:gd name="connsiteX3" fmla="*/ 1020986 w 1942424"/>
                <a:gd name="connsiteY3" fmla="*/ 493664 h 1985875"/>
                <a:gd name="connsiteX4" fmla="*/ 1155622 w 1942424"/>
                <a:gd name="connsiteY4" fmla="*/ 572201 h 1985875"/>
                <a:gd name="connsiteX5" fmla="*/ 1351965 w 1942424"/>
                <a:gd name="connsiteY5" fmla="*/ 375858 h 1985875"/>
                <a:gd name="connsiteX6" fmla="*/ 1901727 w 1942424"/>
                <a:gd name="connsiteY6" fmla="*/ 1924167 h 1985875"/>
                <a:gd name="connsiteX7" fmla="*/ 992937 w 1942424"/>
                <a:gd name="connsiteY7" fmla="*/ 1480991 h 1985875"/>
                <a:gd name="connsiteX8" fmla="*/ 1054645 w 1942424"/>
                <a:gd name="connsiteY8" fmla="*/ 1121963 h 1985875"/>
                <a:gd name="connsiteX9" fmla="*/ 1088304 w 1942424"/>
                <a:gd name="connsiteY9" fmla="*/ 757325 h 1985875"/>
                <a:gd name="connsiteX10" fmla="*/ 920009 w 1942424"/>
                <a:gd name="connsiteY10" fmla="*/ 611470 h 1985875"/>
                <a:gd name="connsiteX11" fmla="*/ 729276 w 1942424"/>
                <a:gd name="connsiteY11" fmla="*/ 751715 h 1985875"/>
                <a:gd name="connsiteX12" fmla="*/ 740495 w 1942424"/>
                <a:gd name="connsiteY12" fmla="*/ 1161232 h 1985875"/>
                <a:gd name="connsiteX13" fmla="*/ 785374 w 1942424"/>
                <a:gd name="connsiteY13" fmla="*/ 1509040 h 1985875"/>
                <a:gd name="connsiteX14" fmla="*/ 0 w 1942424"/>
                <a:gd name="connsiteY14" fmla="*/ 1985875 h 1985875"/>
                <a:gd name="connsiteX15" fmla="*/ 437565 w 1942424"/>
                <a:gd name="connsiteY15" fmla="*/ 387077 h 1985875"/>
                <a:gd name="connsiteX16" fmla="*/ 650738 w 1942424"/>
                <a:gd name="connsiteY16" fmla="*/ 611470 h 1985875"/>
                <a:gd name="connsiteX17" fmla="*/ 813423 w 1942424"/>
                <a:gd name="connsiteY17" fmla="*/ 499274 h 1985875"/>
                <a:gd name="connsiteX18" fmla="*/ 790984 w 1942424"/>
                <a:gd name="connsiteY18" fmla="*/ 0 h 1985875"/>
                <a:gd name="connsiteX0" fmla="*/ 790984 w 1942424"/>
                <a:gd name="connsiteY0" fmla="*/ 0 h 1985875"/>
                <a:gd name="connsiteX1" fmla="*/ 790984 w 1942424"/>
                <a:gd name="connsiteY1" fmla="*/ 0 h 1985875"/>
                <a:gd name="connsiteX2" fmla="*/ 1026596 w 1942424"/>
                <a:gd name="connsiteY2" fmla="*/ 5610 h 1985875"/>
                <a:gd name="connsiteX3" fmla="*/ 1020986 w 1942424"/>
                <a:gd name="connsiteY3" fmla="*/ 493664 h 1985875"/>
                <a:gd name="connsiteX4" fmla="*/ 1155622 w 1942424"/>
                <a:gd name="connsiteY4" fmla="*/ 572201 h 1985875"/>
                <a:gd name="connsiteX5" fmla="*/ 1351965 w 1942424"/>
                <a:gd name="connsiteY5" fmla="*/ 375858 h 1985875"/>
                <a:gd name="connsiteX6" fmla="*/ 1901727 w 1942424"/>
                <a:gd name="connsiteY6" fmla="*/ 1924167 h 1985875"/>
                <a:gd name="connsiteX7" fmla="*/ 992937 w 1942424"/>
                <a:gd name="connsiteY7" fmla="*/ 1480991 h 1985875"/>
                <a:gd name="connsiteX8" fmla="*/ 1054645 w 1942424"/>
                <a:gd name="connsiteY8" fmla="*/ 1121963 h 1985875"/>
                <a:gd name="connsiteX9" fmla="*/ 1088304 w 1942424"/>
                <a:gd name="connsiteY9" fmla="*/ 757325 h 1985875"/>
                <a:gd name="connsiteX10" fmla="*/ 920009 w 1942424"/>
                <a:gd name="connsiteY10" fmla="*/ 611470 h 1985875"/>
                <a:gd name="connsiteX11" fmla="*/ 729276 w 1942424"/>
                <a:gd name="connsiteY11" fmla="*/ 751715 h 1985875"/>
                <a:gd name="connsiteX12" fmla="*/ 740495 w 1942424"/>
                <a:gd name="connsiteY12" fmla="*/ 1161232 h 1985875"/>
                <a:gd name="connsiteX13" fmla="*/ 785374 w 1942424"/>
                <a:gd name="connsiteY13" fmla="*/ 1509040 h 1985875"/>
                <a:gd name="connsiteX14" fmla="*/ 0 w 1942424"/>
                <a:gd name="connsiteY14" fmla="*/ 1985875 h 1985875"/>
                <a:gd name="connsiteX15" fmla="*/ 437565 w 1942424"/>
                <a:gd name="connsiteY15" fmla="*/ 387077 h 1985875"/>
                <a:gd name="connsiteX16" fmla="*/ 650738 w 1942424"/>
                <a:gd name="connsiteY16" fmla="*/ 611470 h 1985875"/>
                <a:gd name="connsiteX17" fmla="*/ 813423 w 1942424"/>
                <a:gd name="connsiteY17" fmla="*/ 499274 h 1985875"/>
                <a:gd name="connsiteX18" fmla="*/ 790984 w 194242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54645 w 1946874"/>
                <a:gd name="connsiteY8" fmla="*/ 112196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54645 w 1946874"/>
                <a:gd name="connsiteY8" fmla="*/ 112196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992937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71474 w 1946874"/>
                <a:gd name="connsiteY7" fmla="*/ 1480991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61232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37565 w 1946874"/>
                <a:gd name="connsiteY15" fmla="*/ 387077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20736 w 1946874"/>
                <a:gd name="connsiteY15" fmla="*/ 375858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790984 w 1946874"/>
                <a:gd name="connsiteY0" fmla="*/ 0 h 1985875"/>
                <a:gd name="connsiteX1" fmla="*/ 790984 w 1946874"/>
                <a:gd name="connsiteY1" fmla="*/ 0 h 1985875"/>
                <a:gd name="connsiteX2" fmla="*/ 1026596 w 1946874"/>
                <a:gd name="connsiteY2" fmla="*/ 5610 h 1985875"/>
                <a:gd name="connsiteX3" fmla="*/ 1020986 w 1946874"/>
                <a:gd name="connsiteY3" fmla="*/ 493664 h 1985875"/>
                <a:gd name="connsiteX4" fmla="*/ 1155622 w 1946874"/>
                <a:gd name="connsiteY4" fmla="*/ 572201 h 1985875"/>
                <a:gd name="connsiteX5" fmla="*/ 1351965 w 1946874"/>
                <a:gd name="connsiteY5" fmla="*/ 375858 h 1985875"/>
                <a:gd name="connsiteX6" fmla="*/ 1901727 w 1946874"/>
                <a:gd name="connsiteY6" fmla="*/ 1924167 h 1985875"/>
                <a:gd name="connsiteX7" fmla="*/ 1054644 w 1946874"/>
                <a:gd name="connsiteY7" fmla="*/ 1486600 h 1985875"/>
                <a:gd name="connsiteX8" fmla="*/ 1037816 w 1946874"/>
                <a:gd name="connsiteY8" fmla="*/ 1144403 h 1985875"/>
                <a:gd name="connsiteX9" fmla="*/ 1088304 w 1946874"/>
                <a:gd name="connsiteY9" fmla="*/ 757325 h 1985875"/>
                <a:gd name="connsiteX10" fmla="*/ 920009 w 1946874"/>
                <a:gd name="connsiteY10" fmla="*/ 611470 h 1985875"/>
                <a:gd name="connsiteX11" fmla="*/ 729276 w 1946874"/>
                <a:gd name="connsiteY11" fmla="*/ 751715 h 1985875"/>
                <a:gd name="connsiteX12" fmla="*/ 740495 w 1946874"/>
                <a:gd name="connsiteY12" fmla="*/ 1161232 h 1985875"/>
                <a:gd name="connsiteX13" fmla="*/ 785374 w 1946874"/>
                <a:gd name="connsiteY13" fmla="*/ 1509040 h 1985875"/>
                <a:gd name="connsiteX14" fmla="*/ 0 w 1946874"/>
                <a:gd name="connsiteY14" fmla="*/ 1985875 h 1985875"/>
                <a:gd name="connsiteX15" fmla="*/ 420736 w 1946874"/>
                <a:gd name="connsiteY15" fmla="*/ 375858 h 1985875"/>
                <a:gd name="connsiteX16" fmla="*/ 650738 w 1946874"/>
                <a:gd name="connsiteY16" fmla="*/ 611470 h 1985875"/>
                <a:gd name="connsiteX17" fmla="*/ 813423 w 1946874"/>
                <a:gd name="connsiteY17" fmla="*/ 499274 h 1985875"/>
                <a:gd name="connsiteX18" fmla="*/ 790984 w 1946874"/>
                <a:gd name="connsiteY18" fmla="*/ 0 h 1985875"/>
                <a:gd name="connsiteX0" fmla="*/ 858302 w 2014192"/>
                <a:gd name="connsiteY0" fmla="*/ 0 h 1958316"/>
                <a:gd name="connsiteX1" fmla="*/ 858302 w 2014192"/>
                <a:gd name="connsiteY1" fmla="*/ 0 h 1958316"/>
                <a:gd name="connsiteX2" fmla="*/ 1093914 w 2014192"/>
                <a:gd name="connsiteY2" fmla="*/ 5610 h 1958316"/>
                <a:gd name="connsiteX3" fmla="*/ 1088304 w 2014192"/>
                <a:gd name="connsiteY3" fmla="*/ 493664 h 1958316"/>
                <a:gd name="connsiteX4" fmla="*/ 1222940 w 2014192"/>
                <a:gd name="connsiteY4" fmla="*/ 572201 h 1958316"/>
                <a:gd name="connsiteX5" fmla="*/ 1419283 w 2014192"/>
                <a:gd name="connsiteY5" fmla="*/ 375858 h 1958316"/>
                <a:gd name="connsiteX6" fmla="*/ 1969045 w 2014192"/>
                <a:gd name="connsiteY6" fmla="*/ 1924167 h 1958316"/>
                <a:gd name="connsiteX7" fmla="*/ 1121962 w 2014192"/>
                <a:gd name="connsiteY7" fmla="*/ 1486600 h 1958316"/>
                <a:gd name="connsiteX8" fmla="*/ 1105134 w 2014192"/>
                <a:gd name="connsiteY8" fmla="*/ 1144403 h 1958316"/>
                <a:gd name="connsiteX9" fmla="*/ 1155622 w 2014192"/>
                <a:gd name="connsiteY9" fmla="*/ 757325 h 1958316"/>
                <a:gd name="connsiteX10" fmla="*/ 987327 w 2014192"/>
                <a:gd name="connsiteY10" fmla="*/ 611470 h 1958316"/>
                <a:gd name="connsiteX11" fmla="*/ 796594 w 2014192"/>
                <a:gd name="connsiteY11" fmla="*/ 751715 h 1958316"/>
                <a:gd name="connsiteX12" fmla="*/ 807813 w 2014192"/>
                <a:gd name="connsiteY12" fmla="*/ 1161232 h 1958316"/>
                <a:gd name="connsiteX13" fmla="*/ 852692 w 2014192"/>
                <a:gd name="connsiteY13" fmla="*/ 1509040 h 1958316"/>
                <a:gd name="connsiteX14" fmla="*/ 0 w 2014192"/>
                <a:gd name="connsiteY14" fmla="*/ 1952216 h 1958316"/>
                <a:gd name="connsiteX15" fmla="*/ 488054 w 2014192"/>
                <a:gd name="connsiteY15" fmla="*/ 375858 h 1958316"/>
                <a:gd name="connsiteX16" fmla="*/ 718056 w 2014192"/>
                <a:gd name="connsiteY16" fmla="*/ 611470 h 1958316"/>
                <a:gd name="connsiteX17" fmla="*/ 880741 w 2014192"/>
                <a:gd name="connsiteY17" fmla="*/ 499274 h 1958316"/>
                <a:gd name="connsiteX18" fmla="*/ 858302 w 2014192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41893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41893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930674 w 2103393"/>
                <a:gd name="connsiteY13" fmla="*/ 1480991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897014 w 2103393"/>
                <a:gd name="connsiteY12" fmla="*/ 1161232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194335 w 2103393"/>
                <a:gd name="connsiteY8" fmla="*/ 1144403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227994 w 2103393"/>
                <a:gd name="connsiteY8" fmla="*/ 1194891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8316"/>
                <a:gd name="connsiteX1" fmla="*/ 947503 w 2103393"/>
                <a:gd name="connsiteY1" fmla="*/ 0 h 1958316"/>
                <a:gd name="connsiteX2" fmla="*/ 1183115 w 2103393"/>
                <a:gd name="connsiteY2" fmla="*/ 5610 h 1958316"/>
                <a:gd name="connsiteX3" fmla="*/ 1177505 w 2103393"/>
                <a:gd name="connsiteY3" fmla="*/ 493664 h 1958316"/>
                <a:gd name="connsiteX4" fmla="*/ 1312141 w 2103393"/>
                <a:gd name="connsiteY4" fmla="*/ 572201 h 1958316"/>
                <a:gd name="connsiteX5" fmla="*/ 1508484 w 2103393"/>
                <a:gd name="connsiteY5" fmla="*/ 375858 h 1958316"/>
                <a:gd name="connsiteX6" fmla="*/ 2058246 w 2103393"/>
                <a:gd name="connsiteY6" fmla="*/ 1924167 h 1958316"/>
                <a:gd name="connsiteX7" fmla="*/ 1211163 w 2103393"/>
                <a:gd name="connsiteY7" fmla="*/ 1486600 h 1958316"/>
                <a:gd name="connsiteX8" fmla="*/ 1227994 w 2103393"/>
                <a:gd name="connsiteY8" fmla="*/ 1194891 h 1958316"/>
                <a:gd name="connsiteX9" fmla="*/ 1244823 w 2103393"/>
                <a:gd name="connsiteY9" fmla="*/ 757325 h 1958316"/>
                <a:gd name="connsiteX10" fmla="*/ 1076528 w 2103393"/>
                <a:gd name="connsiteY10" fmla="*/ 611470 h 1958316"/>
                <a:gd name="connsiteX11" fmla="*/ 885795 w 2103393"/>
                <a:gd name="connsiteY11" fmla="*/ 751715 h 1958316"/>
                <a:gd name="connsiteX12" fmla="*/ 919453 w 2103393"/>
                <a:gd name="connsiteY12" fmla="*/ 1189281 h 1958316"/>
                <a:gd name="connsiteX13" fmla="*/ 891405 w 2103393"/>
                <a:gd name="connsiteY13" fmla="*/ 1509040 h 1958316"/>
                <a:gd name="connsiteX14" fmla="*/ 89201 w 2103393"/>
                <a:gd name="connsiteY14" fmla="*/ 1952216 h 1958316"/>
                <a:gd name="connsiteX15" fmla="*/ 577255 w 2103393"/>
                <a:gd name="connsiteY15" fmla="*/ 375858 h 1958316"/>
                <a:gd name="connsiteX16" fmla="*/ 807257 w 2103393"/>
                <a:gd name="connsiteY16" fmla="*/ 611470 h 1958316"/>
                <a:gd name="connsiteX17" fmla="*/ 969942 w 2103393"/>
                <a:gd name="connsiteY17" fmla="*/ 499274 h 1958316"/>
                <a:gd name="connsiteX18" fmla="*/ 947503 w 2103393"/>
                <a:gd name="connsiteY18" fmla="*/ 0 h 1958316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27994 w 2103393"/>
                <a:gd name="connsiteY8" fmla="*/ 1194891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22384 w 2103393"/>
                <a:gd name="connsiteY8" fmla="*/ 117806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59848"/>
                <a:gd name="connsiteX1" fmla="*/ 947503 w 2103393"/>
                <a:gd name="connsiteY1" fmla="*/ 0 h 1959848"/>
                <a:gd name="connsiteX2" fmla="*/ 1183115 w 2103393"/>
                <a:gd name="connsiteY2" fmla="*/ 5610 h 1959848"/>
                <a:gd name="connsiteX3" fmla="*/ 1177505 w 2103393"/>
                <a:gd name="connsiteY3" fmla="*/ 493664 h 1959848"/>
                <a:gd name="connsiteX4" fmla="*/ 1312141 w 2103393"/>
                <a:gd name="connsiteY4" fmla="*/ 572201 h 1959848"/>
                <a:gd name="connsiteX5" fmla="*/ 1508484 w 2103393"/>
                <a:gd name="connsiteY5" fmla="*/ 375858 h 1959848"/>
                <a:gd name="connsiteX6" fmla="*/ 2058246 w 2103393"/>
                <a:gd name="connsiteY6" fmla="*/ 1924167 h 1959848"/>
                <a:gd name="connsiteX7" fmla="*/ 1211163 w 2103393"/>
                <a:gd name="connsiteY7" fmla="*/ 1486600 h 1959848"/>
                <a:gd name="connsiteX8" fmla="*/ 1205554 w 2103393"/>
                <a:gd name="connsiteY8" fmla="*/ 1200502 h 1959848"/>
                <a:gd name="connsiteX9" fmla="*/ 1244823 w 2103393"/>
                <a:gd name="connsiteY9" fmla="*/ 757325 h 1959848"/>
                <a:gd name="connsiteX10" fmla="*/ 1076528 w 2103393"/>
                <a:gd name="connsiteY10" fmla="*/ 611470 h 1959848"/>
                <a:gd name="connsiteX11" fmla="*/ 885795 w 2103393"/>
                <a:gd name="connsiteY11" fmla="*/ 751715 h 1959848"/>
                <a:gd name="connsiteX12" fmla="*/ 919453 w 2103393"/>
                <a:gd name="connsiteY12" fmla="*/ 1189281 h 1959848"/>
                <a:gd name="connsiteX13" fmla="*/ 891405 w 2103393"/>
                <a:gd name="connsiteY13" fmla="*/ 1509040 h 1959848"/>
                <a:gd name="connsiteX14" fmla="*/ 89201 w 2103393"/>
                <a:gd name="connsiteY14" fmla="*/ 1952216 h 1959848"/>
                <a:gd name="connsiteX15" fmla="*/ 577255 w 2103393"/>
                <a:gd name="connsiteY15" fmla="*/ 375858 h 1959848"/>
                <a:gd name="connsiteX16" fmla="*/ 807257 w 2103393"/>
                <a:gd name="connsiteY16" fmla="*/ 611470 h 1959848"/>
                <a:gd name="connsiteX17" fmla="*/ 969942 w 2103393"/>
                <a:gd name="connsiteY17" fmla="*/ 499274 h 1959848"/>
                <a:gd name="connsiteX18" fmla="*/ 947503 w 2103393"/>
                <a:gd name="connsiteY18" fmla="*/ 0 h 1959848"/>
                <a:gd name="connsiteX0" fmla="*/ 947503 w 2103393"/>
                <a:gd name="connsiteY0" fmla="*/ 0 h 1961617"/>
                <a:gd name="connsiteX1" fmla="*/ 947503 w 2103393"/>
                <a:gd name="connsiteY1" fmla="*/ 0 h 1961617"/>
                <a:gd name="connsiteX2" fmla="*/ 1183115 w 2103393"/>
                <a:gd name="connsiteY2" fmla="*/ 5610 h 1961617"/>
                <a:gd name="connsiteX3" fmla="*/ 1177505 w 2103393"/>
                <a:gd name="connsiteY3" fmla="*/ 493664 h 1961617"/>
                <a:gd name="connsiteX4" fmla="*/ 1312141 w 2103393"/>
                <a:gd name="connsiteY4" fmla="*/ 572201 h 1961617"/>
                <a:gd name="connsiteX5" fmla="*/ 1508484 w 2103393"/>
                <a:gd name="connsiteY5" fmla="*/ 375858 h 1961617"/>
                <a:gd name="connsiteX6" fmla="*/ 2058246 w 2103393"/>
                <a:gd name="connsiteY6" fmla="*/ 1924167 h 1961617"/>
                <a:gd name="connsiteX7" fmla="*/ 1244822 w 2103393"/>
                <a:gd name="connsiteY7" fmla="*/ 1514649 h 1961617"/>
                <a:gd name="connsiteX8" fmla="*/ 1205554 w 2103393"/>
                <a:gd name="connsiteY8" fmla="*/ 1200502 h 1961617"/>
                <a:gd name="connsiteX9" fmla="*/ 1244823 w 2103393"/>
                <a:gd name="connsiteY9" fmla="*/ 757325 h 1961617"/>
                <a:gd name="connsiteX10" fmla="*/ 1076528 w 2103393"/>
                <a:gd name="connsiteY10" fmla="*/ 611470 h 1961617"/>
                <a:gd name="connsiteX11" fmla="*/ 885795 w 2103393"/>
                <a:gd name="connsiteY11" fmla="*/ 751715 h 1961617"/>
                <a:gd name="connsiteX12" fmla="*/ 919453 w 2103393"/>
                <a:gd name="connsiteY12" fmla="*/ 1189281 h 1961617"/>
                <a:gd name="connsiteX13" fmla="*/ 891405 w 2103393"/>
                <a:gd name="connsiteY13" fmla="*/ 1509040 h 1961617"/>
                <a:gd name="connsiteX14" fmla="*/ 89201 w 2103393"/>
                <a:gd name="connsiteY14" fmla="*/ 1952216 h 1961617"/>
                <a:gd name="connsiteX15" fmla="*/ 577255 w 2103393"/>
                <a:gd name="connsiteY15" fmla="*/ 375858 h 1961617"/>
                <a:gd name="connsiteX16" fmla="*/ 807257 w 2103393"/>
                <a:gd name="connsiteY16" fmla="*/ 611470 h 1961617"/>
                <a:gd name="connsiteX17" fmla="*/ 969942 w 2103393"/>
                <a:gd name="connsiteY17" fmla="*/ 499274 h 1961617"/>
                <a:gd name="connsiteX18" fmla="*/ 947503 w 2103393"/>
                <a:gd name="connsiteY18" fmla="*/ 0 h 1961617"/>
                <a:gd name="connsiteX0" fmla="*/ 947503 w 2103393"/>
                <a:gd name="connsiteY0" fmla="*/ 0 h 1961617"/>
                <a:gd name="connsiteX1" fmla="*/ 947503 w 2103393"/>
                <a:gd name="connsiteY1" fmla="*/ 0 h 1961617"/>
                <a:gd name="connsiteX2" fmla="*/ 1183115 w 2103393"/>
                <a:gd name="connsiteY2" fmla="*/ 5610 h 1961617"/>
                <a:gd name="connsiteX3" fmla="*/ 1177505 w 2103393"/>
                <a:gd name="connsiteY3" fmla="*/ 493664 h 1961617"/>
                <a:gd name="connsiteX4" fmla="*/ 1312141 w 2103393"/>
                <a:gd name="connsiteY4" fmla="*/ 572201 h 1961617"/>
                <a:gd name="connsiteX5" fmla="*/ 1508484 w 2103393"/>
                <a:gd name="connsiteY5" fmla="*/ 375858 h 1961617"/>
                <a:gd name="connsiteX6" fmla="*/ 2058246 w 2103393"/>
                <a:gd name="connsiteY6" fmla="*/ 1924167 h 1961617"/>
                <a:gd name="connsiteX7" fmla="*/ 1244822 w 2103393"/>
                <a:gd name="connsiteY7" fmla="*/ 1514649 h 1961617"/>
                <a:gd name="connsiteX8" fmla="*/ 1205554 w 2103393"/>
                <a:gd name="connsiteY8" fmla="*/ 1200502 h 1961617"/>
                <a:gd name="connsiteX9" fmla="*/ 1244823 w 2103393"/>
                <a:gd name="connsiteY9" fmla="*/ 757325 h 1961617"/>
                <a:gd name="connsiteX10" fmla="*/ 1076528 w 2103393"/>
                <a:gd name="connsiteY10" fmla="*/ 611470 h 1961617"/>
                <a:gd name="connsiteX11" fmla="*/ 885795 w 2103393"/>
                <a:gd name="connsiteY11" fmla="*/ 751715 h 1961617"/>
                <a:gd name="connsiteX12" fmla="*/ 919453 w 2103393"/>
                <a:gd name="connsiteY12" fmla="*/ 1189281 h 1961617"/>
                <a:gd name="connsiteX13" fmla="*/ 891405 w 2103393"/>
                <a:gd name="connsiteY13" fmla="*/ 1509040 h 1961617"/>
                <a:gd name="connsiteX14" fmla="*/ 89201 w 2103393"/>
                <a:gd name="connsiteY14" fmla="*/ 1952216 h 1961617"/>
                <a:gd name="connsiteX15" fmla="*/ 577255 w 2103393"/>
                <a:gd name="connsiteY15" fmla="*/ 375858 h 1961617"/>
                <a:gd name="connsiteX16" fmla="*/ 807257 w 2103393"/>
                <a:gd name="connsiteY16" fmla="*/ 611470 h 1961617"/>
                <a:gd name="connsiteX17" fmla="*/ 969942 w 2103393"/>
                <a:gd name="connsiteY17" fmla="*/ 499274 h 1961617"/>
                <a:gd name="connsiteX18" fmla="*/ 947503 w 2103393"/>
                <a:gd name="connsiteY18" fmla="*/ 0 h 1961617"/>
                <a:gd name="connsiteX0" fmla="*/ 947503 w 2103393"/>
                <a:gd name="connsiteY0" fmla="*/ 0 h 1963064"/>
                <a:gd name="connsiteX1" fmla="*/ 947503 w 2103393"/>
                <a:gd name="connsiteY1" fmla="*/ 0 h 1963064"/>
                <a:gd name="connsiteX2" fmla="*/ 1183115 w 2103393"/>
                <a:gd name="connsiteY2" fmla="*/ 5610 h 1963064"/>
                <a:gd name="connsiteX3" fmla="*/ 1177505 w 2103393"/>
                <a:gd name="connsiteY3" fmla="*/ 493664 h 1963064"/>
                <a:gd name="connsiteX4" fmla="*/ 1312141 w 2103393"/>
                <a:gd name="connsiteY4" fmla="*/ 572201 h 1963064"/>
                <a:gd name="connsiteX5" fmla="*/ 1508484 w 2103393"/>
                <a:gd name="connsiteY5" fmla="*/ 375858 h 1963064"/>
                <a:gd name="connsiteX6" fmla="*/ 2058246 w 2103393"/>
                <a:gd name="connsiteY6" fmla="*/ 1924167 h 1963064"/>
                <a:gd name="connsiteX7" fmla="*/ 1244822 w 2103393"/>
                <a:gd name="connsiteY7" fmla="*/ 1514649 h 1963064"/>
                <a:gd name="connsiteX8" fmla="*/ 1205554 w 2103393"/>
                <a:gd name="connsiteY8" fmla="*/ 1200502 h 1963064"/>
                <a:gd name="connsiteX9" fmla="*/ 1244823 w 2103393"/>
                <a:gd name="connsiteY9" fmla="*/ 757325 h 1963064"/>
                <a:gd name="connsiteX10" fmla="*/ 1076528 w 2103393"/>
                <a:gd name="connsiteY10" fmla="*/ 611470 h 1963064"/>
                <a:gd name="connsiteX11" fmla="*/ 885795 w 2103393"/>
                <a:gd name="connsiteY11" fmla="*/ 751715 h 1963064"/>
                <a:gd name="connsiteX12" fmla="*/ 919453 w 2103393"/>
                <a:gd name="connsiteY12" fmla="*/ 1189281 h 1963064"/>
                <a:gd name="connsiteX13" fmla="*/ 891405 w 2103393"/>
                <a:gd name="connsiteY13" fmla="*/ 1509040 h 1963064"/>
                <a:gd name="connsiteX14" fmla="*/ 89201 w 2103393"/>
                <a:gd name="connsiteY14" fmla="*/ 1952216 h 1963064"/>
                <a:gd name="connsiteX15" fmla="*/ 577255 w 2103393"/>
                <a:gd name="connsiteY15" fmla="*/ 375858 h 1963064"/>
                <a:gd name="connsiteX16" fmla="*/ 807257 w 2103393"/>
                <a:gd name="connsiteY16" fmla="*/ 611470 h 1963064"/>
                <a:gd name="connsiteX17" fmla="*/ 969942 w 2103393"/>
                <a:gd name="connsiteY17" fmla="*/ 499274 h 1963064"/>
                <a:gd name="connsiteX18" fmla="*/ 947503 w 2103393"/>
                <a:gd name="connsiteY18" fmla="*/ 0 h 1963064"/>
                <a:gd name="connsiteX0" fmla="*/ 947503 w 2103393"/>
                <a:gd name="connsiteY0" fmla="*/ 0 h 1964995"/>
                <a:gd name="connsiteX1" fmla="*/ 947503 w 2103393"/>
                <a:gd name="connsiteY1" fmla="*/ 0 h 1964995"/>
                <a:gd name="connsiteX2" fmla="*/ 1183115 w 2103393"/>
                <a:gd name="connsiteY2" fmla="*/ 5610 h 1964995"/>
                <a:gd name="connsiteX3" fmla="*/ 1177505 w 2103393"/>
                <a:gd name="connsiteY3" fmla="*/ 493664 h 1964995"/>
                <a:gd name="connsiteX4" fmla="*/ 1312141 w 2103393"/>
                <a:gd name="connsiteY4" fmla="*/ 572201 h 1964995"/>
                <a:gd name="connsiteX5" fmla="*/ 1508484 w 2103393"/>
                <a:gd name="connsiteY5" fmla="*/ 375858 h 1964995"/>
                <a:gd name="connsiteX6" fmla="*/ 2058246 w 2103393"/>
                <a:gd name="connsiteY6" fmla="*/ 1924167 h 1964995"/>
                <a:gd name="connsiteX7" fmla="*/ 1244822 w 2103393"/>
                <a:gd name="connsiteY7" fmla="*/ 1514649 h 1964995"/>
                <a:gd name="connsiteX8" fmla="*/ 1205554 w 2103393"/>
                <a:gd name="connsiteY8" fmla="*/ 1200502 h 1964995"/>
                <a:gd name="connsiteX9" fmla="*/ 1244823 w 2103393"/>
                <a:gd name="connsiteY9" fmla="*/ 757325 h 1964995"/>
                <a:gd name="connsiteX10" fmla="*/ 1076528 w 2103393"/>
                <a:gd name="connsiteY10" fmla="*/ 611470 h 1964995"/>
                <a:gd name="connsiteX11" fmla="*/ 885795 w 2103393"/>
                <a:gd name="connsiteY11" fmla="*/ 751715 h 1964995"/>
                <a:gd name="connsiteX12" fmla="*/ 919453 w 2103393"/>
                <a:gd name="connsiteY12" fmla="*/ 1189281 h 1964995"/>
                <a:gd name="connsiteX13" fmla="*/ 891405 w 2103393"/>
                <a:gd name="connsiteY13" fmla="*/ 1509040 h 1964995"/>
                <a:gd name="connsiteX14" fmla="*/ 89201 w 2103393"/>
                <a:gd name="connsiteY14" fmla="*/ 1952216 h 1964995"/>
                <a:gd name="connsiteX15" fmla="*/ 577255 w 2103393"/>
                <a:gd name="connsiteY15" fmla="*/ 375858 h 1964995"/>
                <a:gd name="connsiteX16" fmla="*/ 807257 w 2103393"/>
                <a:gd name="connsiteY16" fmla="*/ 611470 h 1964995"/>
                <a:gd name="connsiteX17" fmla="*/ 969942 w 2103393"/>
                <a:gd name="connsiteY17" fmla="*/ 499274 h 1964995"/>
                <a:gd name="connsiteX18" fmla="*/ 947503 w 2103393"/>
                <a:gd name="connsiteY18" fmla="*/ 0 h 1964995"/>
                <a:gd name="connsiteX0" fmla="*/ 947503 w 2103393"/>
                <a:gd name="connsiteY0" fmla="*/ 13781 h 1978776"/>
                <a:gd name="connsiteX1" fmla="*/ 947503 w 2103393"/>
                <a:gd name="connsiteY1" fmla="*/ 13781 h 1978776"/>
                <a:gd name="connsiteX2" fmla="*/ 1183115 w 2103393"/>
                <a:gd name="connsiteY2" fmla="*/ 19391 h 1978776"/>
                <a:gd name="connsiteX3" fmla="*/ 1177505 w 2103393"/>
                <a:gd name="connsiteY3" fmla="*/ 507445 h 1978776"/>
                <a:gd name="connsiteX4" fmla="*/ 1312141 w 2103393"/>
                <a:gd name="connsiteY4" fmla="*/ 585982 h 1978776"/>
                <a:gd name="connsiteX5" fmla="*/ 1508484 w 2103393"/>
                <a:gd name="connsiteY5" fmla="*/ 389639 h 1978776"/>
                <a:gd name="connsiteX6" fmla="*/ 2058246 w 2103393"/>
                <a:gd name="connsiteY6" fmla="*/ 1937948 h 1978776"/>
                <a:gd name="connsiteX7" fmla="*/ 1244822 w 2103393"/>
                <a:gd name="connsiteY7" fmla="*/ 1528430 h 1978776"/>
                <a:gd name="connsiteX8" fmla="*/ 1205554 w 2103393"/>
                <a:gd name="connsiteY8" fmla="*/ 1214283 h 1978776"/>
                <a:gd name="connsiteX9" fmla="*/ 1244823 w 2103393"/>
                <a:gd name="connsiteY9" fmla="*/ 771106 h 1978776"/>
                <a:gd name="connsiteX10" fmla="*/ 1076528 w 2103393"/>
                <a:gd name="connsiteY10" fmla="*/ 625251 h 1978776"/>
                <a:gd name="connsiteX11" fmla="*/ 885795 w 2103393"/>
                <a:gd name="connsiteY11" fmla="*/ 765496 h 1978776"/>
                <a:gd name="connsiteX12" fmla="*/ 919453 w 2103393"/>
                <a:gd name="connsiteY12" fmla="*/ 1203062 h 1978776"/>
                <a:gd name="connsiteX13" fmla="*/ 891405 w 2103393"/>
                <a:gd name="connsiteY13" fmla="*/ 1522821 h 1978776"/>
                <a:gd name="connsiteX14" fmla="*/ 89201 w 2103393"/>
                <a:gd name="connsiteY14" fmla="*/ 1965997 h 1978776"/>
                <a:gd name="connsiteX15" fmla="*/ 577255 w 2103393"/>
                <a:gd name="connsiteY15" fmla="*/ 389639 h 1978776"/>
                <a:gd name="connsiteX16" fmla="*/ 807257 w 2103393"/>
                <a:gd name="connsiteY16" fmla="*/ 625251 h 1978776"/>
                <a:gd name="connsiteX17" fmla="*/ 969942 w 2103393"/>
                <a:gd name="connsiteY17" fmla="*/ 513055 h 1978776"/>
                <a:gd name="connsiteX18" fmla="*/ 947503 w 2103393"/>
                <a:gd name="connsiteY18" fmla="*/ 13781 h 1978776"/>
                <a:gd name="connsiteX0" fmla="*/ 964333 w 2103393"/>
                <a:gd name="connsiteY0" fmla="*/ 55026 h 1980752"/>
                <a:gd name="connsiteX1" fmla="*/ 947503 w 2103393"/>
                <a:gd name="connsiteY1" fmla="*/ 15757 h 1980752"/>
                <a:gd name="connsiteX2" fmla="*/ 1183115 w 2103393"/>
                <a:gd name="connsiteY2" fmla="*/ 21367 h 1980752"/>
                <a:gd name="connsiteX3" fmla="*/ 1177505 w 2103393"/>
                <a:gd name="connsiteY3" fmla="*/ 509421 h 1980752"/>
                <a:gd name="connsiteX4" fmla="*/ 1312141 w 2103393"/>
                <a:gd name="connsiteY4" fmla="*/ 587958 h 1980752"/>
                <a:gd name="connsiteX5" fmla="*/ 1508484 w 2103393"/>
                <a:gd name="connsiteY5" fmla="*/ 391615 h 1980752"/>
                <a:gd name="connsiteX6" fmla="*/ 2058246 w 2103393"/>
                <a:gd name="connsiteY6" fmla="*/ 1939924 h 1980752"/>
                <a:gd name="connsiteX7" fmla="*/ 1244822 w 2103393"/>
                <a:gd name="connsiteY7" fmla="*/ 1530406 h 1980752"/>
                <a:gd name="connsiteX8" fmla="*/ 1205554 w 2103393"/>
                <a:gd name="connsiteY8" fmla="*/ 1216259 h 1980752"/>
                <a:gd name="connsiteX9" fmla="*/ 1244823 w 2103393"/>
                <a:gd name="connsiteY9" fmla="*/ 773082 h 1980752"/>
                <a:gd name="connsiteX10" fmla="*/ 1076528 w 2103393"/>
                <a:gd name="connsiteY10" fmla="*/ 627227 h 1980752"/>
                <a:gd name="connsiteX11" fmla="*/ 885795 w 2103393"/>
                <a:gd name="connsiteY11" fmla="*/ 767472 h 1980752"/>
                <a:gd name="connsiteX12" fmla="*/ 919453 w 2103393"/>
                <a:gd name="connsiteY12" fmla="*/ 1205038 h 1980752"/>
                <a:gd name="connsiteX13" fmla="*/ 891405 w 2103393"/>
                <a:gd name="connsiteY13" fmla="*/ 1524797 h 1980752"/>
                <a:gd name="connsiteX14" fmla="*/ 89201 w 2103393"/>
                <a:gd name="connsiteY14" fmla="*/ 1967973 h 1980752"/>
                <a:gd name="connsiteX15" fmla="*/ 577255 w 2103393"/>
                <a:gd name="connsiteY15" fmla="*/ 391615 h 1980752"/>
                <a:gd name="connsiteX16" fmla="*/ 807257 w 2103393"/>
                <a:gd name="connsiteY16" fmla="*/ 627227 h 1980752"/>
                <a:gd name="connsiteX17" fmla="*/ 969942 w 2103393"/>
                <a:gd name="connsiteY17" fmla="*/ 515031 h 1980752"/>
                <a:gd name="connsiteX18" fmla="*/ 964333 w 2103393"/>
                <a:gd name="connsiteY18" fmla="*/ 55026 h 1980752"/>
                <a:gd name="connsiteX0" fmla="*/ 913845 w 2103393"/>
                <a:gd name="connsiteY0" fmla="*/ 72662 h 1981559"/>
                <a:gd name="connsiteX1" fmla="*/ 947503 w 2103393"/>
                <a:gd name="connsiteY1" fmla="*/ 16564 h 1981559"/>
                <a:gd name="connsiteX2" fmla="*/ 1183115 w 2103393"/>
                <a:gd name="connsiteY2" fmla="*/ 22174 h 1981559"/>
                <a:gd name="connsiteX3" fmla="*/ 1177505 w 2103393"/>
                <a:gd name="connsiteY3" fmla="*/ 510228 h 1981559"/>
                <a:gd name="connsiteX4" fmla="*/ 1312141 w 2103393"/>
                <a:gd name="connsiteY4" fmla="*/ 588765 h 1981559"/>
                <a:gd name="connsiteX5" fmla="*/ 1508484 w 2103393"/>
                <a:gd name="connsiteY5" fmla="*/ 392422 h 1981559"/>
                <a:gd name="connsiteX6" fmla="*/ 2058246 w 2103393"/>
                <a:gd name="connsiteY6" fmla="*/ 1940731 h 1981559"/>
                <a:gd name="connsiteX7" fmla="*/ 1244822 w 2103393"/>
                <a:gd name="connsiteY7" fmla="*/ 1531213 h 1981559"/>
                <a:gd name="connsiteX8" fmla="*/ 1205554 w 2103393"/>
                <a:gd name="connsiteY8" fmla="*/ 1217066 h 1981559"/>
                <a:gd name="connsiteX9" fmla="*/ 1244823 w 2103393"/>
                <a:gd name="connsiteY9" fmla="*/ 773889 h 1981559"/>
                <a:gd name="connsiteX10" fmla="*/ 1076528 w 2103393"/>
                <a:gd name="connsiteY10" fmla="*/ 628034 h 1981559"/>
                <a:gd name="connsiteX11" fmla="*/ 885795 w 2103393"/>
                <a:gd name="connsiteY11" fmla="*/ 768279 h 1981559"/>
                <a:gd name="connsiteX12" fmla="*/ 919453 w 2103393"/>
                <a:gd name="connsiteY12" fmla="*/ 1205845 h 1981559"/>
                <a:gd name="connsiteX13" fmla="*/ 891405 w 2103393"/>
                <a:gd name="connsiteY13" fmla="*/ 1525604 h 1981559"/>
                <a:gd name="connsiteX14" fmla="*/ 89201 w 2103393"/>
                <a:gd name="connsiteY14" fmla="*/ 1968780 h 1981559"/>
                <a:gd name="connsiteX15" fmla="*/ 577255 w 2103393"/>
                <a:gd name="connsiteY15" fmla="*/ 392422 h 1981559"/>
                <a:gd name="connsiteX16" fmla="*/ 807257 w 2103393"/>
                <a:gd name="connsiteY16" fmla="*/ 628034 h 1981559"/>
                <a:gd name="connsiteX17" fmla="*/ 969942 w 2103393"/>
                <a:gd name="connsiteY17" fmla="*/ 515838 h 1981559"/>
                <a:gd name="connsiteX18" fmla="*/ 913845 w 2103393"/>
                <a:gd name="connsiteY18" fmla="*/ 72662 h 1981559"/>
                <a:gd name="connsiteX0" fmla="*/ 913845 w 2103393"/>
                <a:gd name="connsiteY0" fmla="*/ 103017 h 2011914"/>
                <a:gd name="connsiteX1" fmla="*/ 1003601 w 2103393"/>
                <a:gd name="connsiteY1" fmla="*/ 2040 h 2011914"/>
                <a:gd name="connsiteX2" fmla="*/ 1183115 w 2103393"/>
                <a:gd name="connsiteY2" fmla="*/ 52529 h 2011914"/>
                <a:gd name="connsiteX3" fmla="*/ 1177505 w 2103393"/>
                <a:gd name="connsiteY3" fmla="*/ 540583 h 2011914"/>
                <a:gd name="connsiteX4" fmla="*/ 1312141 w 2103393"/>
                <a:gd name="connsiteY4" fmla="*/ 619120 h 2011914"/>
                <a:gd name="connsiteX5" fmla="*/ 1508484 w 2103393"/>
                <a:gd name="connsiteY5" fmla="*/ 422777 h 2011914"/>
                <a:gd name="connsiteX6" fmla="*/ 2058246 w 2103393"/>
                <a:gd name="connsiteY6" fmla="*/ 1971086 h 2011914"/>
                <a:gd name="connsiteX7" fmla="*/ 1244822 w 2103393"/>
                <a:gd name="connsiteY7" fmla="*/ 1561568 h 2011914"/>
                <a:gd name="connsiteX8" fmla="*/ 1205554 w 2103393"/>
                <a:gd name="connsiteY8" fmla="*/ 1247421 h 2011914"/>
                <a:gd name="connsiteX9" fmla="*/ 1244823 w 2103393"/>
                <a:gd name="connsiteY9" fmla="*/ 804244 h 2011914"/>
                <a:gd name="connsiteX10" fmla="*/ 1076528 w 2103393"/>
                <a:gd name="connsiteY10" fmla="*/ 658389 h 2011914"/>
                <a:gd name="connsiteX11" fmla="*/ 885795 w 2103393"/>
                <a:gd name="connsiteY11" fmla="*/ 798634 h 2011914"/>
                <a:gd name="connsiteX12" fmla="*/ 919453 w 2103393"/>
                <a:gd name="connsiteY12" fmla="*/ 1236200 h 2011914"/>
                <a:gd name="connsiteX13" fmla="*/ 891405 w 2103393"/>
                <a:gd name="connsiteY13" fmla="*/ 1555959 h 2011914"/>
                <a:gd name="connsiteX14" fmla="*/ 89201 w 2103393"/>
                <a:gd name="connsiteY14" fmla="*/ 1999135 h 2011914"/>
                <a:gd name="connsiteX15" fmla="*/ 577255 w 2103393"/>
                <a:gd name="connsiteY15" fmla="*/ 422777 h 2011914"/>
                <a:gd name="connsiteX16" fmla="*/ 807257 w 2103393"/>
                <a:gd name="connsiteY16" fmla="*/ 658389 h 2011914"/>
                <a:gd name="connsiteX17" fmla="*/ 969942 w 2103393"/>
                <a:gd name="connsiteY17" fmla="*/ 546193 h 2011914"/>
                <a:gd name="connsiteX18" fmla="*/ 913845 w 2103393"/>
                <a:gd name="connsiteY18" fmla="*/ 103017 h 2011914"/>
                <a:gd name="connsiteX0" fmla="*/ 930675 w 2103393"/>
                <a:gd name="connsiteY0" fmla="*/ 67702 h 2010258"/>
                <a:gd name="connsiteX1" fmla="*/ 1003601 w 2103393"/>
                <a:gd name="connsiteY1" fmla="*/ 384 h 2010258"/>
                <a:gd name="connsiteX2" fmla="*/ 1183115 w 2103393"/>
                <a:gd name="connsiteY2" fmla="*/ 50873 h 2010258"/>
                <a:gd name="connsiteX3" fmla="*/ 1177505 w 2103393"/>
                <a:gd name="connsiteY3" fmla="*/ 538927 h 2010258"/>
                <a:gd name="connsiteX4" fmla="*/ 1312141 w 2103393"/>
                <a:gd name="connsiteY4" fmla="*/ 617464 h 2010258"/>
                <a:gd name="connsiteX5" fmla="*/ 1508484 w 2103393"/>
                <a:gd name="connsiteY5" fmla="*/ 421121 h 2010258"/>
                <a:gd name="connsiteX6" fmla="*/ 2058246 w 2103393"/>
                <a:gd name="connsiteY6" fmla="*/ 1969430 h 2010258"/>
                <a:gd name="connsiteX7" fmla="*/ 1244822 w 2103393"/>
                <a:gd name="connsiteY7" fmla="*/ 1559912 h 2010258"/>
                <a:gd name="connsiteX8" fmla="*/ 1205554 w 2103393"/>
                <a:gd name="connsiteY8" fmla="*/ 1245765 h 2010258"/>
                <a:gd name="connsiteX9" fmla="*/ 1244823 w 2103393"/>
                <a:gd name="connsiteY9" fmla="*/ 802588 h 2010258"/>
                <a:gd name="connsiteX10" fmla="*/ 1076528 w 2103393"/>
                <a:gd name="connsiteY10" fmla="*/ 656733 h 2010258"/>
                <a:gd name="connsiteX11" fmla="*/ 885795 w 2103393"/>
                <a:gd name="connsiteY11" fmla="*/ 796978 h 2010258"/>
                <a:gd name="connsiteX12" fmla="*/ 919453 w 2103393"/>
                <a:gd name="connsiteY12" fmla="*/ 1234544 h 2010258"/>
                <a:gd name="connsiteX13" fmla="*/ 891405 w 2103393"/>
                <a:gd name="connsiteY13" fmla="*/ 1554303 h 2010258"/>
                <a:gd name="connsiteX14" fmla="*/ 89201 w 2103393"/>
                <a:gd name="connsiteY14" fmla="*/ 1997479 h 2010258"/>
                <a:gd name="connsiteX15" fmla="*/ 577255 w 2103393"/>
                <a:gd name="connsiteY15" fmla="*/ 421121 h 2010258"/>
                <a:gd name="connsiteX16" fmla="*/ 807257 w 2103393"/>
                <a:gd name="connsiteY16" fmla="*/ 656733 h 2010258"/>
                <a:gd name="connsiteX17" fmla="*/ 969942 w 2103393"/>
                <a:gd name="connsiteY17" fmla="*/ 544537 h 2010258"/>
                <a:gd name="connsiteX18" fmla="*/ 930675 w 2103393"/>
                <a:gd name="connsiteY18" fmla="*/ 67702 h 2010258"/>
                <a:gd name="connsiteX0" fmla="*/ 930675 w 2103393"/>
                <a:gd name="connsiteY0" fmla="*/ 69239 h 2011795"/>
                <a:gd name="connsiteX1" fmla="*/ 1183115 w 2103393"/>
                <a:gd name="connsiteY1" fmla="*/ 52410 h 2011795"/>
                <a:gd name="connsiteX2" fmla="*/ 1177505 w 2103393"/>
                <a:gd name="connsiteY2" fmla="*/ 540464 h 2011795"/>
                <a:gd name="connsiteX3" fmla="*/ 1312141 w 2103393"/>
                <a:gd name="connsiteY3" fmla="*/ 619001 h 2011795"/>
                <a:gd name="connsiteX4" fmla="*/ 1508484 w 2103393"/>
                <a:gd name="connsiteY4" fmla="*/ 422658 h 2011795"/>
                <a:gd name="connsiteX5" fmla="*/ 2058246 w 2103393"/>
                <a:gd name="connsiteY5" fmla="*/ 1970967 h 2011795"/>
                <a:gd name="connsiteX6" fmla="*/ 1244822 w 2103393"/>
                <a:gd name="connsiteY6" fmla="*/ 1561449 h 2011795"/>
                <a:gd name="connsiteX7" fmla="*/ 1205554 w 2103393"/>
                <a:gd name="connsiteY7" fmla="*/ 1247302 h 2011795"/>
                <a:gd name="connsiteX8" fmla="*/ 1244823 w 2103393"/>
                <a:gd name="connsiteY8" fmla="*/ 804125 h 2011795"/>
                <a:gd name="connsiteX9" fmla="*/ 1076528 w 2103393"/>
                <a:gd name="connsiteY9" fmla="*/ 658270 h 2011795"/>
                <a:gd name="connsiteX10" fmla="*/ 885795 w 2103393"/>
                <a:gd name="connsiteY10" fmla="*/ 798515 h 2011795"/>
                <a:gd name="connsiteX11" fmla="*/ 919453 w 2103393"/>
                <a:gd name="connsiteY11" fmla="*/ 1236081 h 2011795"/>
                <a:gd name="connsiteX12" fmla="*/ 891405 w 2103393"/>
                <a:gd name="connsiteY12" fmla="*/ 1555840 h 2011795"/>
                <a:gd name="connsiteX13" fmla="*/ 89201 w 2103393"/>
                <a:gd name="connsiteY13" fmla="*/ 1999016 h 2011795"/>
                <a:gd name="connsiteX14" fmla="*/ 577255 w 2103393"/>
                <a:gd name="connsiteY14" fmla="*/ 422658 h 2011795"/>
                <a:gd name="connsiteX15" fmla="*/ 807257 w 2103393"/>
                <a:gd name="connsiteY15" fmla="*/ 658270 h 2011795"/>
                <a:gd name="connsiteX16" fmla="*/ 969942 w 2103393"/>
                <a:gd name="connsiteY16" fmla="*/ 546074 h 2011795"/>
                <a:gd name="connsiteX17" fmla="*/ 930675 w 2103393"/>
                <a:gd name="connsiteY17" fmla="*/ 69239 h 2011795"/>
                <a:gd name="connsiteX0" fmla="*/ 930675 w 2103393"/>
                <a:gd name="connsiteY0" fmla="*/ 63795 h 2006351"/>
                <a:gd name="connsiteX1" fmla="*/ 1183115 w 2103393"/>
                <a:gd name="connsiteY1" fmla="*/ 46966 h 2006351"/>
                <a:gd name="connsiteX2" fmla="*/ 1177505 w 2103393"/>
                <a:gd name="connsiteY2" fmla="*/ 535020 h 2006351"/>
                <a:gd name="connsiteX3" fmla="*/ 1312141 w 2103393"/>
                <a:gd name="connsiteY3" fmla="*/ 613557 h 2006351"/>
                <a:gd name="connsiteX4" fmla="*/ 1508484 w 2103393"/>
                <a:gd name="connsiteY4" fmla="*/ 417214 h 2006351"/>
                <a:gd name="connsiteX5" fmla="*/ 2058246 w 2103393"/>
                <a:gd name="connsiteY5" fmla="*/ 1965523 h 2006351"/>
                <a:gd name="connsiteX6" fmla="*/ 1244822 w 2103393"/>
                <a:gd name="connsiteY6" fmla="*/ 1556005 h 2006351"/>
                <a:gd name="connsiteX7" fmla="*/ 1205554 w 2103393"/>
                <a:gd name="connsiteY7" fmla="*/ 1241858 h 2006351"/>
                <a:gd name="connsiteX8" fmla="*/ 1244823 w 2103393"/>
                <a:gd name="connsiteY8" fmla="*/ 798681 h 2006351"/>
                <a:gd name="connsiteX9" fmla="*/ 1076528 w 2103393"/>
                <a:gd name="connsiteY9" fmla="*/ 652826 h 2006351"/>
                <a:gd name="connsiteX10" fmla="*/ 885795 w 2103393"/>
                <a:gd name="connsiteY10" fmla="*/ 793071 h 2006351"/>
                <a:gd name="connsiteX11" fmla="*/ 919453 w 2103393"/>
                <a:gd name="connsiteY11" fmla="*/ 1230637 h 2006351"/>
                <a:gd name="connsiteX12" fmla="*/ 891405 w 2103393"/>
                <a:gd name="connsiteY12" fmla="*/ 1550396 h 2006351"/>
                <a:gd name="connsiteX13" fmla="*/ 89201 w 2103393"/>
                <a:gd name="connsiteY13" fmla="*/ 1993572 h 2006351"/>
                <a:gd name="connsiteX14" fmla="*/ 577255 w 2103393"/>
                <a:gd name="connsiteY14" fmla="*/ 417214 h 2006351"/>
                <a:gd name="connsiteX15" fmla="*/ 807257 w 2103393"/>
                <a:gd name="connsiteY15" fmla="*/ 652826 h 2006351"/>
                <a:gd name="connsiteX16" fmla="*/ 969942 w 2103393"/>
                <a:gd name="connsiteY16" fmla="*/ 540630 h 2006351"/>
                <a:gd name="connsiteX17" fmla="*/ 930675 w 2103393"/>
                <a:gd name="connsiteY17" fmla="*/ 63795 h 2006351"/>
                <a:gd name="connsiteX0" fmla="*/ 930675 w 2103393"/>
                <a:gd name="connsiteY0" fmla="*/ 51191 h 2016186"/>
                <a:gd name="connsiteX1" fmla="*/ 1183115 w 2103393"/>
                <a:gd name="connsiteY1" fmla="*/ 56801 h 2016186"/>
                <a:gd name="connsiteX2" fmla="*/ 1177505 w 2103393"/>
                <a:gd name="connsiteY2" fmla="*/ 544855 h 2016186"/>
                <a:gd name="connsiteX3" fmla="*/ 1312141 w 2103393"/>
                <a:gd name="connsiteY3" fmla="*/ 623392 h 2016186"/>
                <a:gd name="connsiteX4" fmla="*/ 1508484 w 2103393"/>
                <a:gd name="connsiteY4" fmla="*/ 427049 h 2016186"/>
                <a:gd name="connsiteX5" fmla="*/ 2058246 w 2103393"/>
                <a:gd name="connsiteY5" fmla="*/ 1975358 h 2016186"/>
                <a:gd name="connsiteX6" fmla="*/ 1244822 w 2103393"/>
                <a:gd name="connsiteY6" fmla="*/ 1565840 h 2016186"/>
                <a:gd name="connsiteX7" fmla="*/ 1205554 w 2103393"/>
                <a:gd name="connsiteY7" fmla="*/ 1251693 h 2016186"/>
                <a:gd name="connsiteX8" fmla="*/ 1244823 w 2103393"/>
                <a:gd name="connsiteY8" fmla="*/ 808516 h 2016186"/>
                <a:gd name="connsiteX9" fmla="*/ 1076528 w 2103393"/>
                <a:gd name="connsiteY9" fmla="*/ 662661 h 2016186"/>
                <a:gd name="connsiteX10" fmla="*/ 885795 w 2103393"/>
                <a:gd name="connsiteY10" fmla="*/ 802906 h 2016186"/>
                <a:gd name="connsiteX11" fmla="*/ 919453 w 2103393"/>
                <a:gd name="connsiteY11" fmla="*/ 1240472 h 2016186"/>
                <a:gd name="connsiteX12" fmla="*/ 891405 w 2103393"/>
                <a:gd name="connsiteY12" fmla="*/ 1560231 h 2016186"/>
                <a:gd name="connsiteX13" fmla="*/ 89201 w 2103393"/>
                <a:gd name="connsiteY13" fmla="*/ 2003407 h 2016186"/>
                <a:gd name="connsiteX14" fmla="*/ 577255 w 2103393"/>
                <a:gd name="connsiteY14" fmla="*/ 427049 h 2016186"/>
                <a:gd name="connsiteX15" fmla="*/ 807257 w 2103393"/>
                <a:gd name="connsiteY15" fmla="*/ 662661 h 2016186"/>
                <a:gd name="connsiteX16" fmla="*/ 969942 w 2103393"/>
                <a:gd name="connsiteY16" fmla="*/ 550465 h 2016186"/>
                <a:gd name="connsiteX17" fmla="*/ 930675 w 2103393"/>
                <a:gd name="connsiteY17" fmla="*/ 51191 h 2016186"/>
                <a:gd name="connsiteX0" fmla="*/ 930675 w 2103393"/>
                <a:gd name="connsiteY0" fmla="*/ 47103 h 2012098"/>
                <a:gd name="connsiteX1" fmla="*/ 1183115 w 2103393"/>
                <a:gd name="connsiteY1" fmla="*/ 52713 h 2012098"/>
                <a:gd name="connsiteX2" fmla="*/ 1177505 w 2103393"/>
                <a:gd name="connsiteY2" fmla="*/ 540767 h 2012098"/>
                <a:gd name="connsiteX3" fmla="*/ 1312141 w 2103393"/>
                <a:gd name="connsiteY3" fmla="*/ 619304 h 2012098"/>
                <a:gd name="connsiteX4" fmla="*/ 1508484 w 2103393"/>
                <a:gd name="connsiteY4" fmla="*/ 422961 h 2012098"/>
                <a:gd name="connsiteX5" fmla="*/ 2058246 w 2103393"/>
                <a:gd name="connsiteY5" fmla="*/ 1971270 h 2012098"/>
                <a:gd name="connsiteX6" fmla="*/ 1244822 w 2103393"/>
                <a:gd name="connsiteY6" fmla="*/ 1561752 h 2012098"/>
                <a:gd name="connsiteX7" fmla="*/ 1205554 w 2103393"/>
                <a:gd name="connsiteY7" fmla="*/ 1247605 h 2012098"/>
                <a:gd name="connsiteX8" fmla="*/ 1244823 w 2103393"/>
                <a:gd name="connsiteY8" fmla="*/ 804428 h 2012098"/>
                <a:gd name="connsiteX9" fmla="*/ 1076528 w 2103393"/>
                <a:gd name="connsiteY9" fmla="*/ 658573 h 2012098"/>
                <a:gd name="connsiteX10" fmla="*/ 885795 w 2103393"/>
                <a:gd name="connsiteY10" fmla="*/ 798818 h 2012098"/>
                <a:gd name="connsiteX11" fmla="*/ 919453 w 2103393"/>
                <a:gd name="connsiteY11" fmla="*/ 1236384 h 2012098"/>
                <a:gd name="connsiteX12" fmla="*/ 891405 w 2103393"/>
                <a:gd name="connsiteY12" fmla="*/ 1556143 h 2012098"/>
                <a:gd name="connsiteX13" fmla="*/ 89201 w 2103393"/>
                <a:gd name="connsiteY13" fmla="*/ 1999319 h 2012098"/>
                <a:gd name="connsiteX14" fmla="*/ 577255 w 2103393"/>
                <a:gd name="connsiteY14" fmla="*/ 422961 h 2012098"/>
                <a:gd name="connsiteX15" fmla="*/ 807257 w 2103393"/>
                <a:gd name="connsiteY15" fmla="*/ 658573 h 2012098"/>
                <a:gd name="connsiteX16" fmla="*/ 969942 w 2103393"/>
                <a:gd name="connsiteY16" fmla="*/ 546377 h 2012098"/>
                <a:gd name="connsiteX17" fmla="*/ 930675 w 2103393"/>
                <a:gd name="connsiteY17" fmla="*/ 47103 h 2012098"/>
                <a:gd name="connsiteX0" fmla="*/ 930675 w 2103393"/>
                <a:gd name="connsiteY0" fmla="*/ 47103 h 2012098"/>
                <a:gd name="connsiteX1" fmla="*/ 1183115 w 2103393"/>
                <a:gd name="connsiteY1" fmla="*/ 52713 h 2012098"/>
                <a:gd name="connsiteX2" fmla="*/ 1177505 w 2103393"/>
                <a:gd name="connsiteY2" fmla="*/ 540767 h 2012098"/>
                <a:gd name="connsiteX3" fmla="*/ 1312141 w 2103393"/>
                <a:gd name="connsiteY3" fmla="*/ 619304 h 2012098"/>
                <a:gd name="connsiteX4" fmla="*/ 1508484 w 2103393"/>
                <a:gd name="connsiteY4" fmla="*/ 422961 h 2012098"/>
                <a:gd name="connsiteX5" fmla="*/ 2058246 w 2103393"/>
                <a:gd name="connsiteY5" fmla="*/ 1971270 h 2012098"/>
                <a:gd name="connsiteX6" fmla="*/ 1244822 w 2103393"/>
                <a:gd name="connsiteY6" fmla="*/ 1561752 h 2012098"/>
                <a:gd name="connsiteX7" fmla="*/ 1205554 w 2103393"/>
                <a:gd name="connsiteY7" fmla="*/ 1247605 h 2012098"/>
                <a:gd name="connsiteX8" fmla="*/ 1244823 w 2103393"/>
                <a:gd name="connsiteY8" fmla="*/ 804428 h 2012098"/>
                <a:gd name="connsiteX9" fmla="*/ 1076528 w 2103393"/>
                <a:gd name="connsiteY9" fmla="*/ 658573 h 2012098"/>
                <a:gd name="connsiteX10" fmla="*/ 885795 w 2103393"/>
                <a:gd name="connsiteY10" fmla="*/ 798818 h 2012098"/>
                <a:gd name="connsiteX11" fmla="*/ 919453 w 2103393"/>
                <a:gd name="connsiteY11" fmla="*/ 1236384 h 2012098"/>
                <a:gd name="connsiteX12" fmla="*/ 891405 w 2103393"/>
                <a:gd name="connsiteY12" fmla="*/ 1556143 h 2012098"/>
                <a:gd name="connsiteX13" fmla="*/ 89201 w 2103393"/>
                <a:gd name="connsiteY13" fmla="*/ 1999319 h 2012098"/>
                <a:gd name="connsiteX14" fmla="*/ 577255 w 2103393"/>
                <a:gd name="connsiteY14" fmla="*/ 422961 h 2012098"/>
                <a:gd name="connsiteX15" fmla="*/ 807257 w 2103393"/>
                <a:gd name="connsiteY15" fmla="*/ 658573 h 2012098"/>
                <a:gd name="connsiteX16" fmla="*/ 969942 w 2103393"/>
                <a:gd name="connsiteY16" fmla="*/ 546377 h 2012098"/>
                <a:gd name="connsiteX17" fmla="*/ 930675 w 2103393"/>
                <a:gd name="connsiteY17" fmla="*/ 47103 h 2012098"/>
                <a:gd name="connsiteX0" fmla="*/ 930675 w 2103393"/>
                <a:gd name="connsiteY0" fmla="*/ 24191 h 2051098"/>
                <a:gd name="connsiteX1" fmla="*/ 1183115 w 2103393"/>
                <a:gd name="connsiteY1" fmla="*/ 91713 h 2051098"/>
                <a:gd name="connsiteX2" fmla="*/ 1177505 w 2103393"/>
                <a:gd name="connsiteY2" fmla="*/ 579767 h 2051098"/>
                <a:gd name="connsiteX3" fmla="*/ 1312141 w 2103393"/>
                <a:gd name="connsiteY3" fmla="*/ 658304 h 2051098"/>
                <a:gd name="connsiteX4" fmla="*/ 1508484 w 2103393"/>
                <a:gd name="connsiteY4" fmla="*/ 461961 h 2051098"/>
                <a:gd name="connsiteX5" fmla="*/ 2058246 w 2103393"/>
                <a:gd name="connsiteY5" fmla="*/ 2010270 h 2051098"/>
                <a:gd name="connsiteX6" fmla="*/ 1244822 w 2103393"/>
                <a:gd name="connsiteY6" fmla="*/ 1600752 h 2051098"/>
                <a:gd name="connsiteX7" fmla="*/ 1205554 w 2103393"/>
                <a:gd name="connsiteY7" fmla="*/ 1286605 h 2051098"/>
                <a:gd name="connsiteX8" fmla="*/ 1244823 w 2103393"/>
                <a:gd name="connsiteY8" fmla="*/ 843428 h 2051098"/>
                <a:gd name="connsiteX9" fmla="*/ 1076528 w 2103393"/>
                <a:gd name="connsiteY9" fmla="*/ 697573 h 2051098"/>
                <a:gd name="connsiteX10" fmla="*/ 885795 w 2103393"/>
                <a:gd name="connsiteY10" fmla="*/ 837818 h 2051098"/>
                <a:gd name="connsiteX11" fmla="*/ 919453 w 2103393"/>
                <a:gd name="connsiteY11" fmla="*/ 1275384 h 2051098"/>
                <a:gd name="connsiteX12" fmla="*/ 891405 w 2103393"/>
                <a:gd name="connsiteY12" fmla="*/ 1595143 h 2051098"/>
                <a:gd name="connsiteX13" fmla="*/ 89201 w 2103393"/>
                <a:gd name="connsiteY13" fmla="*/ 2038319 h 2051098"/>
                <a:gd name="connsiteX14" fmla="*/ 577255 w 2103393"/>
                <a:gd name="connsiteY14" fmla="*/ 461961 h 2051098"/>
                <a:gd name="connsiteX15" fmla="*/ 807257 w 2103393"/>
                <a:gd name="connsiteY15" fmla="*/ 697573 h 2051098"/>
                <a:gd name="connsiteX16" fmla="*/ 969942 w 2103393"/>
                <a:gd name="connsiteY16" fmla="*/ 585377 h 2051098"/>
                <a:gd name="connsiteX17" fmla="*/ 930675 w 2103393"/>
                <a:gd name="connsiteY17" fmla="*/ 24191 h 2051098"/>
                <a:gd name="connsiteX0" fmla="*/ 930675 w 2103393"/>
                <a:gd name="connsiteY0" fmla="*/ 51153 h 2078060"/>
                <a:gd name="connsiteX1" fmla="*/ 1190398 w 2103393"/>
                <a:gd name="connsiteY1" fmla="*/ 49480 h 2078060"/>
                <a:gd name="connsiteX2" fmla="*/ 1177505 w 2103393"/>
                <a:gd name="connsiteY2" fmla="*/ 606729 h 2078060"/>
                <a:gd name="connsiteX3" fmla="*/ 1312141 w 2103393"/>
                <a:gd name="connsiteY3" fmla="*/ 685266 h 2078060"/>
                <a:gd name="connsiteX4" fmla="*/ 1508484 w 2103393"/>
                <a:gd name="connsiteY4" fmla="*/ 488923 h 2078060"/>
                <a:gd name="connsiteX5" fmla="*/ 2058246 w 2103393"/>
                <a:gd name="connsiteY5" fmla="*/ 2037232 h 2078060"/>
                <a:gd name="connsiteX6" fmla="*/ 1244822 w 2103393"/>
                <a:gd name="connsiteY6" fmla="*/ 1627714 h 2078060"/>
                <a:gd name="connsiteX7" fmla="*/ 1205554 w 2103393"/>
                <a:gd name="connsiteY7" fmla="*/ 1313567 h 2078060"/>
                <a:gd name="connsiteX8" fmla="*/ 1244823 w 2103393"/>
                <a:gd name="connsiteY8" fmla="*/ 870390 h 2078060"/>
                <a:gd name="connsiteX9" fmla="*/ 1076528 w 2103393"/>
                <a:gd name="connsiteY9" fmla="*/ 724535 h 2078060"/>
                <a:gd name="connsiteX10" fmla="*/ 885795 w 2103393"/>
                <a:gd name="connsiteY10" fmla="*/ 864780 h 2078060"/>
                <a:gd name="connsiteX11" fmla="*/ 919453 w 2103393"/>
                <a:gd name="connsiteY11" fmla="*/ 1302346 h 2078060"/>
                <a:gd name="connsiteX12" fmla="*/ 891405 w 2103393"/>
                <a:gd name="connsiteY12" fmla="*/ 1622105 h 2078060"/>
                <a:gd name="connsiteX13" fmla="*/ 89201 w 2103393"/>
                <a:gd name="connsiteY13" fmla="*/ 2065281 h 2078060"/>
                <a:gd name="connsiteX14" fmla="*/ 577255 w 2103393"/>
                <a:gd name="connsiteY14" fmla="*/ 488923 h 2078060"/>
                <a:gd name="connsiteX15" fmla="*/ 807257 w 2103393"/>
                <a:gd name="connsiteY15" fmla="*/ 724535 h 2078060"/>
                <a:gd name="connsiteX16" fmla="*/ 969942 w 2103393"/>
                <a:gd name="connsiteY16" fmla="*/ 612339 h 2078060"/>
                <a:gd name="connsiteX17" fmla="*/ 930675 w 2103393"/>
                <a:gd name="connsiteY17" fmla="*/ 51153 h 2078060"/>
                <a:gd name="connsiteX0" fmla="*/ 930675 w 2103393"/>
                <a:gd name="connsiteY0" fmla="*/ 57180 h 2084087"/>
                <a:gd name="connsiteX1" fmla="*/ 1190398 w 2103393"/>
                <a:gd name="connsiteY1" fmla="*/ 55507 h 2084087"/>
                <a:gd name="connsiteX2" fmla="*/ 1177505 w 2103393"/>
                <a:gd name="connsiteY2" fmla="*/ 612756 h 2084087"/>
                <a:gd name="connsiteX3" fmla="*/ 1312141 w 2103393"/>
                <a:gd name="connsiteY3" fmla="*/ 691293 h 2084087"/>
                <a:gd name="connsiteX4" fmla="*/ 1508484 w 2103393"/>
                <a:gd name="connsiteY4" fmla="*/ 494950 h 2084087"/>
                <a:gd name="connsiteX5" fmla="*/ 2058246 w 2103393"/>
                <a:gd name="connsiteY5" fmla="*/ 2043259 h 2084087"/>
                <a:gd name="connsiteX6" fmla="*/ 1244822 w 2103393"/>
                <a:gd name="connsiteY6" fmla="*/ 1633741 h 2084087"/>
                <a:gd name="connsiteX7" fmla="*/ 1205554 w 2103393"/>
                <a:gd name="connsiteY7" fmla="*/ 1319594 h 2084087"/>
                <a:gd name="connsiteX8" fmla="*/ 1244823 w 2103393"/>
                <a:gd name="connsiteY8" fmla="*/ 876417 h 2084087"/>
                <a:gd name="connsiteX9" fmla="*/ 1076528 w 2103393"/>
                <a:gd name="connsiteY9" fmla="*/ 730562 h 2084087"/>
                <a:gd name="connsiteX10" fmla="*/ 885795 w 2103393"/>
                <a:gd name="connsiteY10" fmla="*/ 870807 h 2084087"/>
                <a:gd name="connsiteX11" fmla="*/ 919453 w 2103393"/>
                <a:gd name="connsiteY11" fmla="*/ 1308373 h 2084087"/>
                <a:gd name="connsiteX12" fmla="*/ 891405 w 2103393"/>
                <a:gd name="connsiteY12" fmla="*/ 1628132 h 2084087"/>
                <a:gd name="connsiteX13" fmla="*/ 89201 w 2103393"/>
                <a:gd name="connsiteY13" fmla="*/ 2071308 h 2084087"/>
                <a:gd name="connsiteX14" fmla="*/ 577255 w 2103393"/>
                <a:gd name="connsiteY14" fmla="*/ 494950 h 2084087"/>
                <a:gd name="connsiteX15" fmla="*/ 807257 w 2103393"/>
                <a:gd name="connsiteY15" fmla="*/ 730562 h 2084087"/>
                <a:gd name="connsiteX16" fmla="*/ 969942 w 2103393"/>
                <a:gd name="connsiteY16" fmla="*/ 618366 h 2084087"/>
                <a:gd name="connsiteX17" fmla="*/ 930675 w 2103393"/>
                <a:gd name="connsiteY17" fmla="*/ 57180 h 2084087"/>
                <a:gd name="connsiteX0" fmla="*/ 930675 w 2103393"/>
                <a:gd name="connsiteY0" fmla="*/ 65797 h 2092704"/>
                <a:gd name="connsiteX1" fmla="*/ 1190398 w 2103393"/>
                <a:gd name="connsiteY1" fmla="*/ 64124 h 2092704"/>
                <a:gd name="connsiteX2" fmla="*/ 1177505 w 2103393"/>
                <a:gd name="connsiteY2" fmla="*/ 621373 h 2092704"/>
                <a:gd name="connsiteX3" fmla="*/ 1312141 w 2103393"/>
                <a:gd name="connsiteY3" fmla="*/ 699910 h 2092704"/>
                <a:gd name="connsiteX4" fmla="*/ 1508484 w 2103393"/>
                <a:gd name="connsiteY4" fmla="*/ 503567 h 2092704"/>
                <a:gd name="connsiteX5" fmla="*/ 2058246 w 2103393"/>
                <a:gd name="connsiteY5" fmla="*/ 2051876 h 2092704"/>
                <a:gd name="connsiteX6" fmla="*/ 1244822 w 2103393"/>
                <a:gd name="connsiteY6" fmla="*/ 1642358 h 2092704"/>
                <a:gd name="connsiteX7" fmla="*/ 1205554 w 2103393"/>
                <a:gd name="connsiteY7" fmla="*/ 1328211 h 2092704"/>
                <a:gd name="connsiteX8" fmla="*/ 1244823 w 2103393"/>
                <a:gd name="connsiteY8" fmla="*/ 885034 h 2092704"/>
                <a:gd name="connsiteX9" fmla="*/ 1076528 w 2103393"/>
                <a:gd name="connsiteY9" fmla="*/ 739179 h 2092704"/>
                <a:gd name="connsiteX10" fmla="*/ 885795 w 2103393"/>
                <a:gd name="connsiteY10" fmla="*/ 879424 h 2092704"/>
                <a:gd name="connsiteX11" fmla="*/ 919453 w 2103393"/>
                <a:gd name="connsiteY11" fmla="*/ 1316990 h 2092704"/>
                <a:gd name="connsiteX12" fmla="*/ 891405 w 2103393"/>
                <a:gd name="connsiteY12" fmla="*/ 1636749 h 2092704"/>
                <a:gd name="connsiteX13" fmla="*/ 89201 w 2103393"/>
                <a:gd name="connsiteY13" fmla="*/ 2079925 h 2092704"/>
                <a:gd name="connsiteX14" fmla="*/ 577255 w 2103393"/>
                <a:gd name="connsiteY14" fmla="*/ 503567 h 2092704"/>
                <a:gd name="connsiteX15" fmla="*/ 807257 w 2103393"/>
                <a:gd name="connsiteY15" fmla="*/ 739179 h 2092704"/>
                <a:gd name="connsiteX16" fmla="*/ 969942 w 2103393"/>
                <a:gd name="connsiteY16" fmla="*/ 626983 h 2092704"/>
                <a:gd name="connsiteX17" fmla="*/ 930675 w 2103393"/>
                <a:gd name="connsiteY17" fmla="*/ 65797 h 2092704"/>
                <a:gd name="connsiteX0" fmla="*/ 930675 w 2103393"/>
                <a:gd name="connsiteY0" fmla="*/ 65797 h 2092704"/>
                <a:gd name="connsiteX1" fmla="*/ 1190398 w 2103393"/>
                <a:gd name="connsiteY1" fmla="*/ 64124 h 2092704"/>
                <a:gd name="connsiteX2" fmla="*/ 1177505 w 2103393"/>
                <a:gd name="connsiteY2" fmla="*/ 621373 h 2092704"/>
                <a:gd name="connsiteX3" fmla="*/ 1312141 w 2103393"/>
                <a:gd name="connsiteY3" fmla="*/ 699910 h 2092704"/>
                <a:gd name="connsiteX4" fmla="*/ 1508484 w 2103393"/>
                <a:gd name="connsiteY4" fmla="*/ 503567 h 2092704"/>
                <a:gd name="connsiteX5" fmla="*/ 2058246 w 2103393"/>
                <a:gd name="connsiteY5" fmla="*/ 2051876 h 2092704"/>
                <a:gd name="connsiteX6" fmla="*/ 1244822 w 2103393"/>
                <a:gd name="connsiteY6" fmla="*/ 1642358 h 2092704"/>
                <a:gd name="connsiteX7" fmla="*/ 1205554 w 2103393"/>
                <a:gd name="connsiteY7" fmla="*/ 1328211 h 2092704"/>
                <a:gd name="connsiteX8" fmla="*/ 1244823 w 2103393"/>
                <a:gd name="connsiteY8" fmla="*/ 885034 h 2092704"/>
                <a:gd name="connsiteX9" fmla="*/ 1076528 w 2103393"/>
                <a:gd name="connsiteY9" fmla="*/ 739179 h 2092704"/>
                <a:gd name="connsiteX10" fmla="*/ 885795 w 2103393"/>
                <a:gd name="connsiteY10" fmla="*/ 879424 h 2092704"/>
                <a:gd name="connsiteX11" fmla="*/ 919453 w 2103393"/>
                <a:gd name="connsiteY11" fmla="*/ 1316990 h 2092704"/>
                <a:gd name="connsiteX12" fmla="*/ 891405 w 2103393"/>
                <a:gd name="connsiteY12" fmla="*/ 1636749 h 2092704"/>
                <a:gd name="connsiteX13" fmla="*/ 89201 w 2103393"/>
                <a:gd name="connsiteY13" fmla="*/ 2079925 h 2092704"/>
                <a:gd name="connsiteX14" fmla="*/ 577255 w 2103393"/>
                <a:gd name="connsiteY14" fmla="*/ 503567 h 2092704"/>
                <a:gd name="connsiteX15" fmla="*/ 807257 w 2103393"/>
                <a:gd name="connsiteY15" fmla="*/ 739179 h 2092704"/>
                <a:gd name="connsiteX16" fmla="*/ 969942 w 2103393"/>
                <a:gd name="connsiteY16" fmla="*/ 626983 h 2092704"/>
                <a:gd name="connsiteX17" fmla="*/ 930675 w 2103393"/>
                <a:gd name="connsiteY17" fmla="*/ 65797 h 2092704"/>
                <a:gd name="connsiteX0" fmla="*/ 930675 w 2103393"/>
                <a:gd name="connsiteY0" fmla="*/ 73853 h 2100760"/>
                <a:gd name="connsiteX1" fmla="*/ 1190398 w 2103393"/>
                <a:gd name="connsiteY1" fmla="*/ 72180 h 2100760"/>
                <a:gd name="connsiteX2" fmla="*/ 1177505 w 2103393"/>
                <a:gd name="connsiteY2" fmla="*/ 629429 h 2100760"/>
                <a:gd name="connsiteX3" fmla="*/ 1312141 w 2103393"/>
                <a:gd name="connsiteY3" fmla="*/ 707966 h 2100760"/>
                <a:gd name="connsiteX4" fmla="*/ 1508484 w 2103393"/>
                <a:gd name="connsiteY4" fmla="*/ 511623 h 2100760"/>
                <a:gd name="connsiteX5" fmla="*/ 2058246 w 2103393"/>
                <a:gd name="connsiteY5" fmla="*/ 2059932 h 2100760"/>
                <a:gd name="connsiteX6" fmla="*/ 1244822 w 2103393"/>
                <a:gd name="connsiteY6" fmla="*/ 1650414 h 2100760"/>
                <a:gd name="connsiteX7" fmla="*/ 1205554 w 2103393"/>
                <a:gd name="connsiteY7" fmla="*/ 1336267 h 2100760"/>
                <a:gd name="connsiteX8" fmla="*/ 1244823 w 2103393"/>
                <a:gd name="connsiteY8" fmla="*/ 893090 h 2100760"/>
                <a:gd name="connsiteX9" fmla="*/ 1076528 w 2103393"/>
                <a:gd name="connsiteY9" fmla="*/ 747235 h 2100760"/>
                <a:gd name="connsiteX10" fmla="*/ 885795 w 2103393"/>
                <a:gd name="connsiteY10" fmla="*/ 887480 h 2100760"/>
                <a:gd name="connsiteX11" fmla="*/ 919453 w 2103393"/>
                <a:gd name="connsiteY11" fmla="*/ 1325046 h 2100760"/>
                <a:gd name="connsiteX12" fmla="*/ 891405 w 2103393"/>
                <a:gd name="connsiteY12" fmla="*/ 1644805 h 2100760"/>
                <a:gd name="connsiteX13" fmla="*/ 89201 w 2103393"/>
                <a:gd name="connsiteY13" fmla="*/ 2087981 h 2100760"/>
                <a:gd name="connsiteX14" fmla="*/ 577255 w 2103393"/>
                <a:gd name="connsiteY14" fmla="*/ 511623 h 2100760"/>
                <a:gd name="connsiteX15" fmla="*/ 807257 w 2103393"/>
                <a:gd name="connsiteY15" fmla="*/ 747235 h 2100760"/>
                <a:gd name="connsiteX16" fmla="*/ 969942 w 2103393"/>
                <a:gd name="connsiteY16" fmla="*/ 635039 h 2100760"/>
                <a:gd name="connsiteX17" fmla="*/ 930675 w 2103393"/>
                <a:gd name="connsiteY17" fmla="*/ 73853 h 2100760"/>
                <a:gd name="connsiteX0" fmla="*/ 930675 w 2103393"/>
                <a:gd name="connsiteY0" fmla="*/ 77953 h 2104860"/>
                <a:gd name="connsiteX1" fmla="*/ 1190398 w 2103393"/>
                <a:gd name="connsiteY1" fmla="*/ 76280 h 2104860"/>
                <a:gd name="connsiteX2" fmla="*/ 1177505 w 2103393"/>
                <a:gd name="connsiteY2" fmla="*/ 633529 h 2104860"/>
                <a:gd name="connsiteX3" fmla="*/ 1312141 w 2103393"/>
                <a:gd name="connsiteY3" fmla="*/ 712066 h 2104860"/>
                <a:gd name="connsiteX4" fmla="*/ 1508484 w 2103393"/>
                <a:gd name="connsiteY4" fmla="*/ 515723 h 2104860"/>
                <a:gd name="connsiteX5" fmla="*/ 2058246 w 2103393"/>
                <a:gd name="connsiteY5" fmla="*/ 2064032 h 2104860"/>
                <a:gd name="connsiteX6" fmla="*/ 1244822 w 2103393"/>
                <a:gd name="connsiteY6" fmla="*/ 1654514 h 2104860"/>
                <a:gd name="connsiteX7" fmla="*/ 1205554 w 2103393"/>
                <a:gd name="connsiteY7" fmla="*/ 1340367 h 2104860"/>
                <a:gd name="connsiteX8" fmla="*/ 1244823 w 2103393"/>
                <a:gd name="connsiteY8" fmla="*/ 897190 h 2104860"/>
                <a:gd name="connsiteX9" fmla="*/ 1076528 w 2103393"/>
                <a:gd name="connsiteY9" fmla="*/ 751335 h 2104860"/>
                <a:gd name="connsiteX10" fmla="*/ 885795 w 2103393"/>
                <a:gd name="connsiteY10" fmla="*/ 891580 h 2104860"/>
                <a:gd name="connsiteX11" fmla="*/ 919453 w 2103393"/>
                <a:gd name="connsiteY11" fmla="*/ 1329146 h 2104860"/>
                <a:gd name="connsiteX12" fmla="*/ 891405 w 2103393"/>
                <a:gd name="connsiteY12" fmla="*/ 1648905 h 2104860"/>
                <a:gd name="connsiteX13" fmla="*/ 89201 w 2103393"/>
                <a:gd name="connsiteY13" fmla="*/ 2092081 h 2104860"/>
                <a:gd name="connsiteX14" fmla="*/ 577255 w 2103393"/>
                <a:gd name="connsiteY14" fmla="*/ 515723 h 2104860"/>
                <a:gd name="connsiteX15" fmla="*/ 807257 w 2103393"/>
                <a:gd name="connsiteY15" fmla="*/ 751335 h 2104860"/>
                <a:gd name="connsiteX16" fmla="*/ 969942 w 2103393"/>
                <a:gd name="connsiteY16" fmla="*/ 639139 h 2104860"/>
                <a:gd name="connsiteX17" fmla="*/ 930675 w 2103393"/>
                <a:gd name="connsiteY17" fmla="*/ 77953 h 2104860"/>
                <a:gd name="connsiteX0" fmla="*/ 930675 w 2103393"/>
                <a:gd name="connsiteY0" fmla="*/ 71187 h 2098094"/>
                <a:gd name="connsiteX1" fmla="*/ 1190398 w 2103393"/>
                <a:gd name="connsiteY1" fmla="*/ 69514 h 2098094"/>
                <a:gd name="connsiteX2" fmla="*/ 1177505 w 2103393"/>
                <a:gd name="connsiteY2" fmla="*/ 626763 h 2098094"/>
                <a:gd name="connsiteX3" fmla="*/ 1312141 w 2103393"/>
                <a:gd name="connsiteY3" fmla="*/ 705300 h 2098094"/>
                <a:gd name="connsiteX4" fmla="*/ 1508484 w 2103393"/>
                <a:gd name="connsiteY4" fmla="*/ 508957 h 2098094"/>
                <a:gd name="connsiteX5" fmla="*/ 2058246 w 2103393"/>
                <a:gd name="connsiteY5" fmla="*/ 2057266 h 2098094"/>
                <a:gd name="connsiteX6" fmla="*/ 1244822 w 2103393"/>
                <a:gd name="connsiteY6" fmla="*/ 1647748 h 2098094"/>
                <a:gd name="connsiteX7" fmla="*/ 1205554 w 2103393"/>
                <a:gd name="connsiteY7" fmla="*/ 1333601 h 2098094"/>
                <a:gd name="connsiteX8" fmla="*/ 1244823 w 2103393"/>
                <a:gd name="connsiteY8" fmla="*/ 890424 h 2098094"/>
                <a:gd name="connsiteX9" fmla="*/ 1076528 w 2103393"/>
                <a:gd name="connsiteY9" fmla="*/ 744569 h 2098094"/>
                <a:gd name="connsiteX10" fmla="*/ 885795 w 2103393"/>
                <a:gd name="connsiteY10" fmla="*/ 884814 h 2098094"/>
                <a:gd name="connsiteX11" fmla="*/ 919453 w 2103393"/>
                <a:gd name="connsiteY11" fmla="*/ 1322380 h 2098094"/>
                <a:gd name="connsiteX12" fmla="*/ 891405 w 2103393"/>
                <a:gd name="connsiteY12" fmla="*/ 1642139 h 2098094"/>
                <a:gd name="connsiteX13" fmla="*/ 89201 w 2103393"/>
                <a:gd name="connsiteY13" fmla="*/ 2085315 h 2098094"/>
                <a:gd name="connsiteX14" fmla="*/ 577255 w 2103393"/>
                <a:gd name="connsiteY14" fmla="*/ 508957 h 2098094"/>
                <a:gd name="connsiteX15" fmla="*/ 807257 w 2103393"/>
                <a:gd name="connsiteY15" fmla="*/ 744569 h 2098094"/>
                <a:gd name="connsiteX16" fmla="*/ 969942 w 2103393"/>
                <a:gd name="connsiteY16" fmla="*/ 632373 h 2098094"/>
                <a:gd name="connsiteX17" fmla="*/ 930675 w 2103393"/>
                <a:gd name="connsiteY17" fmla="*/ 71187 h 2098094"/>
                <a:gd name="connsiteX0" fmla="*/ 930675 w 2103393"/>
                <a:gd name="connsiteY0" fmla="*/ 75207 h 2102114"/>
                <a:gd name="connsiteX1" fmla="*/ 1190398 w 2103393"/>
                <a:gd name="connsiteY1" fmla="*/ 73534 h 2102114"/>
                <a:gd name="connsiteX2" fmla="*/ 1177505 w 2103393"/>
                <a:gd name="connsiteY2" fmla="*/ 630783 h 2102114"/>
                <a:gd name="connsiteX3" fmla="*/ 1312141 w 2103393"/>
                <a:gd name="connsiteY3" fmla="*/ 709320 h 2102114"/>
                <a:gd name="connsiteX4" fmla="*/ 1508484 w 2103393"/>
                <a:gd name="connsiteY4" fmla="*/ 512977 h 2102114"/>
                <a:gd name="connsiteX5" fmla="*/ 2058246 w 2103393"/>
                <a:gd name="connsiteY5" fmla="*/ 2061286 h 2102114"/>
                <a:gd name="connsiteX6" fmla="*/ 1244822 w 2103393"/>
                <a:gd name="connsiteY6" fmla="*/ 1651768 h 2102114"/>
                <a:gd name="connsiteX7" fmla="*/ 1205554 w 2103393"/>
                <a:gd name="connsiteY7" fmla="*/ 1337621 h 2102114"/>
                <a:gd name="connsiteX8" fmla="*/ 1244823 w 2103393"/>
                <a:gd name="connsiteY8" fmla="*/ 894444 h 2102114"/>
                <a:gd name="connsiteX9" fmla="*/ 1076528 w 2103393"/>
                <a:gd name="connsiteY9" fmla="*/ 748589 h 2102114"/>
                <a:gd name="connsiteX10" fmla="*/ 885795 w 2103393"/>
                <a:gd name="connsiteY10" fmla="*/ 888834 h 2102114"/>
                <a:gd name="connsiteX11" fmla="*/ 919453 w 2103393"/>
                <a:gd name="connsiteY11" fmla="*/ 1326400 h 2102114"/>
                <a:gd name="connsiteX12" fmla="*/ 891405 w 2103393"/>
                <a:gd name="connsiteY12" fmla="*/ 1646159 h 2102114"/>
                <a:gd name="connsiteX13" fmla="*/ 89201 w 2103393"/>
                <a:gd name="connsiteY13" fmla="*/ 2089335 h 2102114"/>
                <a:gd name="connsiteX14" fmla="*/ 577255 w 2103393"/>
                <a:gd name="connsiteY14" fmla="*/ 512977 h 2102114"/>
                <a:gd name="connsiteX15" fmla="*/ 807257 w 2103393"/>
                <a:gd name="connsiteY15" fmla="*/ 748589 h 2102114"/>
                <a:gd name="connsiteX16" fmla="*/ 969942 w 2103393"/>
                <a:gd name="connsiteY16" fmla="*/ 636393 h 2102114"/>
                <a:gd name="connsiteX17" fmla="*/ 930675 w 2103393"/>
                <a:gd name="connsiteY17" fmla="*/ 75207 h 210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03393" h="2102114">
                  <a:moveTo>
                    <a:pt x="930675" y="75207"/>
                  </a:moveTo>
                  <a:cubicBezTo>
                    <a:pt x="914336" y="-26367"/>
                    <a:pt x="1202803" y="-23213"/>
                    <a:pt x="1190398" y="73534"/>
                  </a:cubicBezTo>
                  <a:lnTo>
                    <a:pt x="1177505" y="630783"/>
                  </a:lnTo>
                  <a:lnTo>
                    <a:pt x="1312141" y="709320"/>
                  </a:lnTo>
                  <a:cubicBezTo>
                    <a:pt x="1349539" y="621433"/>
                    <a:pt x="1403768" y="466228"/>
                    <a:pt x="1508484" y="512977"/>
                  </a:cubicBezTo>
                  <a:cubicBezTo>
                    <a:pt x="1961009" y="692492"/>
                    <a:pt x="2211581" y="1696648"/>
                    <a:pt x="2058246" y="2061286"/>
                  </a:cubicBezTo>
                  <a:cubicBezTo>
                    <a:pt x="1912391" y="2233320"/>
                    <a:pt x="1542142" y="1816322"/>
                    <a:pt x="1244822" y="1651768"/>
                  </a:cubicBezTo>
                  <a:cubicBezTo>
                    <a:pt x="1113927" y="1590061"/>
                    <a:pt x="1184984" y="1466646"/>
                    <a:pt x="1205554" y="1337621"/>
                  </a:cubicBezTo>
                  <a:cubicBezTo>
                    <a:pt x="1233603" y="1238514"/>
                    <a:pt x="1127017" y="1161846"/>
                    <a:pt x="1244823" y="894444"/>
                  </a:cubicBezTo>
                  <a:cubicBezTo>
                    <a:pt x="1188725" y="845826"/>
                    <a:pt x="1155065" y="802817"/>
                    <a:pt x="1076528" y="748589"/>
                  </a:cubicBezTo>
                  <a:cubicBezTo>
                    <a:pt x="973682" y="789728"/>
                    <a:pt x="949373" y="842086"/>
                    <a:pt x="885795" y="888834"/>
                  </a:cubicBezTo>
                  <a:cubicBezTo>
                    <a:pt x="951243" y="1053389"/>
                    <a:pt x="898883" y="1240382"/>
                    <a:pt x="919453" y="1326400"/>
                  </a:cubicBezTo>
                  <a:cubicBezTo>
                    <a:pt x="930673" y="1432986"/>
                    <a:pt x="1003602" y="1595671"/>
                    <a:pt x="891405" y="1646159"/>
                  </a:cubicBezTo>
                  <a:cubicBezTo>
                    <a:pt x="685711" y="1737785"/>
                    <a:pt x="311722" y="2121123"/>
                    <a:pt x="89201" y="2089335"/>
                  </a:cubicBezTo>
                  <a:cubicBezTo>
                    <a:pt x="-118362" y="2035107"/>
                    <a:pt x="33103" y="774768"/>
                    <a:pt x="577255" y="512977"/>
                  </a:cubicBezTo>
                  <a:cubicBezTo>
                    <a:pt x="704411" y="464359"/>
                    <a:pt x="736199" y="673791"/>
                    <a:pt x="807257" y="748589"/>
                  </a:cubicBezTo>
                  <a:lnTo>
                    <a:pt x="969942" y="636393"/>
                  </a:lnTo>
                  <a:cubicBezTo>
                    <a:pt x="968072" y="483058"/>
                    <a:pt x="947112" y="235825"/>
                    <a:pt x="930675" y="75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74A4F79-AFE4-4D4A-B4A8-F09F3F6DF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4680" y="2367686"/>
              <a:ext cx="360000" cy="299814"/>
            </a:xfrm>
            <a:custGeom>
              <a:avLst/>
              <a:gdLst/>
              <a:ahLst/>
              <a:cxnLst/>
              <a:rect l="l" t="t" r="r" b="b"/>
              <a:pathLst>
                <a:path w="3240001" h="2698329">
                  <a:moveTo>
                    <a:pt x="2548075" y="5025"/>
                  </a:moveTo>
                  <a:cubicBezTo>
                    <a:pt x="2888705" y="21427"/>
                    <a:pt x="3205543" y="144443"/>
                    <a:pt x="3236875" y="324866"/>
                  </a:cubicBezTo>
                  <a:cubicBezTo>
                    <a:pt x="3272384" y="584869"/>
                    <a:pt x="3000845" y="793843"/>
                    <a:pt x="2654112" y="922630"/>
                  </a:cubicBezTo>
                  <a:cubicBezTo>
                    <a:pt x="2512076" y="1002818"/>
                    <a:pt x="2288579" y="1396468"/>
                    <a:pt x="2077615" y="1155904"/>
                  </a:cubicBezTo>
                  <a:cubicBezTo>
                    <a:pt x="1902159" y="985808"/>
                    <a:pt x="1914692" y="662627"/>
                    <a:pt x="1946024" y="426923"/>
                  </a:cubicBezTo>
                  <a:cubicBezTo>
                    <a:pt x="1958557" y="234957"/>
                    <a:pt x="1977355" y="79442"/>
                    <a:pt x="2209208" y="25983"/>
                  </a:cubicBezTo>
                  <a:cubicBezTo>
                    <a:pt x="2318345" y="5936"/>
                    <a:pt x="2434532" y="-443"/>
                    <a:pt x="2548075" y="5025"/>
                  </a:cubicBezTo>
                  <a:close/>
                  <a:moveTo>
                    <a:pt x="1184195" y="86"/>
                  </a:moveTo>
                  <a:cubicBezTo>
                    <a:pt x="1412849" y="2955"/>
                    <a:pt x="1621488" y="77771"/>
                    <a:pt x="1732975" y="244677"/>
                  </a:cubicBezTo>
                  <a:cubicBezTo>
                    <a:pt x="1866656" y="436642"/>
                    <a:pt x="1793548" y="672347"/>
                    <a:pt x="1801904" y="871602"/>
                  </a:cubicBezTo>
                  <a:cubicBezTo>
                    <a:pt x="1820702" y="1041698"/>
                    <a:pt x="1996160" y="1255532"/>
                    <a:pt x="1889631" y="1396469"/>
                  </a:cubicBezTo>
                  <a:cubicBezTo>
                    <a:pt x="1714174" y="1644320"/>
                    <a:pt x="1482324" y="1717219"/>
                    <a:pt x="1300601" y="1906754"/>
                  </a:cubicBezTo>
                  <a:cubicBezTo>
                    <a:pt x="1068750" y="2152178"/>
                    <a:pt x="736639" y="2754803"/>
                    <a:pt x="442124" y="2694054"/>
                  </a:cubicBezTo>
                  <a:cubicBezTo>
                    <a:pt x="189385" y="2609005"/>
                    <a:pt x="149697" y="2276103"/>
                    <a:pt x="78680" y="2016101"/>
                  </a:cubicBezTo>
                  <a:cubicBezTo>
                    <a:pt x="-50823" y="1442635"/>
                    <a:pt x="-61268" y="759824"/>
                    <a:pt x="366928" y="302996"/>
                  </a:cubicBezTo>
                  <a:cubicBezTo>
                    <a:pt x="563141" y="111638"/>
                    <a:pt x="890211" y="-3604"/>
                    <a:pt x="1184195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BCC3851-9D55-43DF-A278-A2A7A4384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8280" y="3173399"/>
              <a:ext cx="319975" cy="319975"/>
            </a:xfrm>
            <a:custGeom>
              <a:avLst/>
              <a:gdLst>
                <a:gd name="connsiteX0" fmla="*/ 1054645 w 3259303"/>
                <a:gd name="connsiteY0" fmla="*/ 0 h 3248084"/>
                <a:gd name="connsiteX1" fmla="*/ 1469772 w 3259303"/>
                <a:gd name="connsiteY1" fmla="*/ 28049 h 3248084"/>
                <a:gd name="connsiteX2" fmla="*/ 1682945 w 3259303"/>
                <a:gd name="connsiteY2" fmla="*/ 740496 h 3248084"/>
                <a:gd name="connsiteX3" fmla="*/ 2417830 w 3259303"/>
                <a:gd name="connsiteY3" fmla="*/ 566592 h 3248084"/>
                <a:gd name="connsiteX4" fmla="*/ 3259303 w 3259303"/>
                <a:gd name="connsiteY4" fmla="*/ 1834410 h 3248084"/>
                <a:gd name="connsiteX5" fmla="*/ 2311244 w 3259303"/>
                <a:gd name="connsiteY5" fmla="*/ 3113448 h 3248084"/>
                <a:gd name="connsiteX6" fmla="*/ 622689 w 3259303"/>
                <a:gd name="connsiteY6" fmla="*/ 2670273 h 3248084"/>
                <a:gd name="connsiteX7" fmla="*/ 398297 w 3259303"/>
                <a:gd name="connsiteY7" fmla="*/ 3248084 h 3248084"/>
                <a:gd name="connsiteX8" fmla="*/ 0 w 3259303"/>
                <a:gd name="connsiteY8" fmla="*/ 3242474 h 3248084"/>
                <a:gd name="connsiteX9" fmla="*/ 218783 w 3259303"/>
                <a:gd name="connsiteY9" fmla="*/ 2333684 h 3248084"/>
                <a:gd name="connsiteX10" fmla="*/ 1593187 w 3259303"/>
                <a:gd name="connsiteY10" fmla="*/ 1997095 h 3248084"/>
                <a:gd name="connsiteX11" fmla="*/ 1250989 w 3259303"/>
                <a:gd name="connsiteY11" fmla="*/ 964889 h 3248084"/>
                <a:gd name="connsiteX12" fmla="*/ 1054645 w 3259303"/>
                <a:gd name="connsiteY12" fmla="*/ 0 h 3248084"/>
                <a:gd name="connsiteX0" fmla="*/ 1054645 w 3259303"/>
                <a:gd name="connsiteY0" fmla="*/ 0 h 3225645"/>
                <a:gd name="connsiteX1" fmla="*/ 1469772 w 3259303"/>
                <a:gd name="connsiteY1" fmla="*/ 5610 h 3225645"/>
                <a:gd name="connsiteX2" fmla="*/ 1682945 w 3259303"/>
                <a:gd name="connsiteY2" fmla="*/ 718057 h 3225645"/>
                <a:gd name="connsiteX3" fmla="*/ 2417830 w 3259303"/>
                <a:gd name="connsiteY3" fmla="*/ 544153 h 3225645"/>
                <a:gd name="connsiteX4" fmla="*/ 3259303 w 3259303"/>
                <a:gd name="connsiteY4" fmla="*/ 1811971 h 3225645"/>
                <a:gd name="connsiteX5" fmla="*/ 2311244 w 3259303"/>
                <a:gd name="connsiteY5" fmla="*/ 3091009 h 3225645"/>
                <a:gd name="connsiteX6" fmla="*/ 622689 w 3259303"/>
                <a:gd name="connsiteY6" fmla="*/ 2647834 h 3225645"/>
                <a:gd name="connsiteX7" fmla="*/ 398297 w 3259303"/>
                <a:gd name="connsiteY7" fmla="*/ 3225645 h 3225645"/>
                <a:gd name="connsiteX8" fmla="*/ 0 w 3259303"/>
                <a:gd name="connsiteY8" fmla="*/ 3220035 h 3225645"/>
                <a:gd name="connsiteX9" fmla="*/ 218783 w 3259303"/>
                <a:gd name="connsiteY9" fmla="*/ 2311245 h 3225645"/>
                <a:gd name="connsiteX10" fmla="*/ 1593187 w 3259303"/>
                <a:gd name="connsiteY10" fmla="*/ 1974656 h 3225645"/>
                <a:gd name="connsiteX11" fmla="*/ 1250989 w 3259303"/>
                <a:gd name="connsiteY11" fmla="*/ 942450 h 3225645"/>
                <a:gd name="connsiteX12" fmla="*/ 1054645 w 3259303"/>
                <a:gd name="connsiteY12" fmla="*/ 0 h 3225645"/>
                <a:gd name="connsiteX0" fmla="*/ 1054645 w 3259303"/>
                <a:gd name="connsiteY0" fmla="*/ 0 h 3242475"/>
                <a:gd name="connsiteX1" fmla="*/ 1469772 w 3259303"/>
                <a:gd name="connsiteY1" fmla="*/ 22440 h 3242475"/>
                <a:gd name="connsiteX2" fmla="*/ 1682945 w 3259303"/>
                <a:gd name="connsiteY2" fmla="*/ 734887 h 3242475"/>
                <a:gd name="connsiteX3" fmla="*/ 2417830 w 3259303"/>
                <a:gd name="connsiteY3" fmla="*/ 560983 h 3242475"/>
                <a:gd name="connsiteX4" fmla="*/ 3259303 w 3259303"/>
                <a:gd name="connsiteY4" fmla="*/ 1828801 h 3242475"/>
                <a:gd name="connsiteX5" fmla="*/ 2311244 w 3259303"/>
                <a:gd name="connsiteY5" fmla="*/ 3107839 h 3242475"/>
                <a:gd name="connsiteX6" fmla="*/ 622689 w 3259303"/>
                <a:gd name="connsiteY6" fmla="*/ 2664664 h 3242475"/>
                <a:gd name="connsiteX7" fmla="*/ 398297 w 3259303"/>
                <a:gd name="connsiteY7" fmla="*/ 3242475 h 3242475"/>
                <a:gd name="connsiteX8" fmla="*/ 0 w 3259303"/>
                <a:gd name="connsiteY8" fmla="*/ 3236865 h 3242475"/>
                <a:gd name="connsiteX9" fmla="*/ 218783 w 3259303"/>
                <a:gd name="connsiteY9" fmla="*/ 2328075 h 3242475"/>
                <a:gd name="connsiteX10" fmla="*/ 1593187 w 3259303"/>
                <a:gd name="connsiteY10" fmla="*/ 1991486 h 3242475"/>
                <a:gd name="connsiteX11" fmla="*/ 1250989 w 3259303"/>
                <a:gd name="connsiteY11" fmla="*/ 959280 h 3242475"/>
                <a:gd name="connsiteX12" fmla="*/ 1054645 w 3259303"/>
                <a:gd name="connsiteY12" fmla="*/ 0 h 3242475"/>
                <a:gd name="connsiteX0" fmla="*/ 1054645 w 3259303"/>
                <a:gd name="connsiteY0" fmla="*/ 0 h 3242475"/>
                <a:gd name="connsiteX1" fmla="*/ 1464162 w 3259303"/>
                <a:gd name="connsiteY1" fmla="*/ 1 h 3242475"/>
                <a:gd name="connsiteX2" fmla="*/ 1682945 w 3259303"/>
                <a:gd name="connsiteY2" fmla="*/ 734887 h 3242475"/>
                <a:gd name="connsiteX3" fmla="*/ 2417830 w 3259303"/>
                <a:gd name="connsiteY3" fmla="*/ 560983 h 3242475"/>
                <a:gd name="connsiteX4" fmla="*/ 3259303 w 3259303"/>
                <a:gd name="connsiteY4" fmla="*/ 1828801 h 3242475"/>
                <a:gd name="connsiteX5" fmla="*/ 2311244 w 3259303"/>
                <a:gd name="connsiteY5" fmla="*/ 3107839 h 3242475"/>
                <a:gd name="connsiteX6" fmla="*/ 622689 w 3259303"/>
                <a:gd name="connsiteY6" fmla="*/ 2664664 h 3242475"/>
                <a:gd name="connsiteX7" fmla="*/ 398297 w 3259303"/>
                <a:gd name="connsiteY7" fmla="*/ 3242475 h 3242475"/>
                <a:gd name="connsiteX8" fmla="*/ 0 w 3259303"/>
                <a:gd name="connsiteY8" fmla="*/ 3236865 h 3242475"/>
                <a:gd name="connsiteX9" fmla="*/ 218783 w 3259303"/>
                <a:gd name="connsiteY9" fmla="*/ 2328075 h 3242475"/>
                <a:gd name="connsiteX10" fmla="*/ 1593187 w 3259303"/>
                <a:gd name="connsiteY10" fmla="*/ 1991486 h 3242475"/>
                <a:gd name="connsiteX11" fmla="*/ 1250989 w 3259303"/>
                <a:gd name="connsiteY11" fmla="*/ 959280 h 3242475"/>
                <a:gd name="connsiteX12" fmla="*/ 1054645 w 3259303"/>
                <a:gd name="connsiteY12" fmla="*/ 0 h 3242475"/>
                <a:gd name="connsiteX0" fmla="*/ 1065864 w 3259303"/>
                <a:gd name="connsiteY0" fmla="*/ 5609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5609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218783 w 3259303"/>
                <a:gd name="connsiteY9" fmla="*/ 2328074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37566 w 3259303"/>
                <a:gd name="connsiteY9" fmla="*/ 2260757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37566 w 3259303"/>
                <a:gd name="connsiteY9" fmla="*/ 2260757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93187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76358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65864 w 3259303"/>
                <a:gd name="connsiteY0" fmla="*/ 16828 h 3242474"/>
                <a:gd name="connsiteX1" fmla="*/ 1464162 w 3259303"/>
                <a:gd name="connsiteY1" fmla="*/ 0 h 3242474"/>
                <a:gd name="connsiteX2" fmla="*/ 1682945 w 3259303"/>
                <a:gd name="connsiteY2" fmla="*/ 734886 h 3242474"/>
                <a:gd name="connsiteX3" fmla="*/ 2417830 w 3259303"/>
                <a:gd name="connsiteY3" fmla="*/ 560982 h 3242474"/>
                <a:gd name="connsiteX4" fmla="*/ 3259303 w 3259303"/>
                <a:gd name="connsiteY4" fmla="*/ 1828800 h 3242474"/>
                <a:gd name="connsiteX5" fmla="*/ 2311244 w 3259303"/>
                <a:gd name="connsiteY5" fmla="*/ 3107838 h 3242474"/>
                <a:gd name="connsiteX6" fmla="*/ 622689 w 3259303"/>
                <a:gd name="connsiteY6" fmla="*/ 2664663 h 3242474"/>
                <a:gd name="connsiteX7" fmla="*/ 398297 w 3259303"/>
                <a:gd name="connsiteY7" fmla="*/ 3242474 h 3242474"/>
                <a:gd name="connsiteX8" fmla="*/ 0 w 3259303"/>
                <a:gd name="connsiteY8" fmla="*/ 3236864 h 3242474"/>
                <a:gd name="connsiteX9" fmla="*/ 448785 w 3259303"/>
                <a:gd name="connsiteY9" fmla="*/ 2232708 h 3242474"/>
                <a:gd name="connsiteX10" fmla="*/ 1576358 w 3259303"/>
                <a:gd name="connsiteY10" fmla="*/ 1991485 h 3242474"/>
                <a:gd name="connsiteX11" fmla="*/ 1250989 w 3259303"/>
                <a:gd name="connsiteY11" fmla="*/ 959279 h 3242474"/>
                <a:gd name="connsiteX12" fmla="*/ 1065864 w 3259303"/>
                <a:gd name="connsiteY12" fmla="*/ 16828 h 3242474"/>
                <a:gd name="connsiteX0" fmla="*/ 1004156 w 3197595"/>
                <a:gd name="connsiteY0" fmla="*/ 16828 h 3242474"/>
                <a:gd name="connsiteX1" fmla="*/ 1402454 w 3197595"/>
                <a:gd name="connsiteY1" fmla="*/ 0 h 3242474"/>
                <a:gd name="connsiteX2" fmla="*/ 1621237 w 3197595"/>
                <a:gd name="connsiteY2" fmla="*/ 734886 h 3242474"/>
                <a:gd name="connsiteX3" fmla="*/ 2356122 w 3197595"/>
                <a:gd name="connsiteY3" fmla="*/ 560982 h 3242474"/>
                <a:gd name="connsiteX4" fmla="*/ 3197595 w 3197595"/>
                <a:gd name="connsiteY4" fmla="*/ 1828800 h 3242474"/>
                <a:gd name="connsiteX5" fmla="*/ 2249536 w 3197595"/>
                <a:gd name="connsiteY5" fmla="*/ 3107838 h 3242474"/>
                <a:gd name="connsiteX6" fmla="*/ 560981 w 3197595"/>
                <a:gd name="connsiteY6" fmla="*/ 2664663 h 3242474"/>
                <a:gd name="connsiteX7" fmla="*/ 336589 w 3197595"/>
                <a:gd name="connsiteY7" fmla="*/ 3242474 h 3242474"/>
                <a:gd name="connsiteX8" fmla="*/ 0 w 3197595"/>
                <a:gd name="connsiteY8" fmla="*/ 3236864 h 3242474"/>
                <a:gd name="connsiteX9" fmla="*/ 387077 w 3197595"/>
                <a:gd name="connsiteY9" fmla="*/ 2232708 h 3242474"/>
                <a:gd name="connsiteX10" fmla="*/ 1514650 w 3197595"/>
                <a:gd name="connsiteY10" fmla="*/ 1991485 h 3242474"/>
                <a:gd name="connsiteX11" fmla="*/ 1189281 w 3197595"/>
                <a:gd name="connsiteY11" fmla="*/ 959279 h 3242474"/>
                <a:gd name="connsiteX12" fmla="*/ 1004156 w 3197595"/>
                <a:gd name="connsiteY12" fmla="*/ 16828 h 3242474"/>
                <a:gd name="connsiteX0" fmla="*/ 1011476 w 3204915"/>
                <a:gd name="connsiteY0" fmla="*/ 16828 h 3242474"/>
                <a:gd name="connsiteX1" fmla="*/ 1409774 w 3204915"/>
                <a:gd name="connsiteY1" fmla="*/ 0 h 3242474"/>
                <a:gd name="connsiteX2" fmla="*/ 1628557 w 3204915"/>
                <a:gd name="connsiteY2" fmla="*/ 734886 h 3242474"/>
                <a:gd name="connsiteX3" fmla="*/ 2363442 w 3204915"/>
                <a:gd name="connsiteY3" fmla="*/ 560982 h 3242474"/>
                <a:gd name="connsiteX4" fmla="*/ 3204915 w 3204915"/>
                <a:gd name="connsiteY4" fmla="*/ 1828800 h 3242474"/>
                <a:gd name="connsiteX5" fmla="*/ 2256856 w 3204915"/>
                <a:gd name="connsiteY5" fmla="*/ 3107838 h 3242474"/>
                <a:gd name="connsiteX6" fmla="*/ 568301 w 3204915"/>
                <a:gd name="connsiteY6" fmla="*/ 2664663 h 3242474"/>
                <a:gd name="connsiteX7" fmla="*/ 343909 w 3204915"/>
                <a:gd name="connsiteY7" fmla="*/ 3242474 h 3242474"/>
                <a:gd name="connsiteX8" fmla="*/ 7320 w 3204915"/>
                <a:gd name="connsiteY8" fmla="*/ 3236864 h 3242474"/>
                <a:gd name="connsiteX9" fmla="*/ 394397 w 3204915"/>
                <a:gd name="connsiteY9" fmla="*/ 2232708 h 3242474"/>
                <a:gd name="connsiteX10" fmla="*/ 1521970 w 3204915"/>
                <a:gd name="connsiteY10" fmla="*/ 1991485 h 3242474"/>
                <a:gd name="connsiteX11" fmla="*/ 1196601 w 3204915"/>
                <a:gd name="connsiteY11" fmla="*/ 959279 h 3242474"/>
                <a:gd name="connsiteX12" fmla="*/ 1011476 w 3204915"/>
                <a:gd name="connsiteY12" fmla="*/ 16828 h 3242474"/>
                <a:gd name="connsiteX0" fmla="*/ 1007292 w 3200731"/>
                <a:gd name="connsiteY0" fmla="*/ 16828 h 3242474"/>
                <a:gd name="connsiteX1" fmla="*/ 1405590 w 3200731"/>
                <a:gd name="connsiteY1" fmla="*/ 0 h 3242474"/>
                <a:gd name="connsiteX2" fmla="*/ 1624373 w 3200731"/>
                <a:gd name="connsiteY2" fmla="*/ 734886 h 3242474"/>
                <a:gd name="connsiteX3" fmla="*/ 2359258 w 3200731"/>
                <a:gd name="connsiteY3" fmla="*/ 560982 h 3242474"/>
                <a:gd name="connsiteX4" fmla="*/ 3200731 w 3200731"/>
                <a:gd name="connsiteY4" fmla="*/ 1828800 h 3242474"/>
                <a:gd name="connsiteX5" fmla="*/ 2252672 w 3200731"/>
                <a:gd name="connsiteY5" fmla="*/ 3107838 h 3242474"/>
                <a:gd name="connsiteX6" fmla="*/ 564117 w 3200731"/>
                <a:gd name="connsiteY6" fmla="*/ 2664663 h 3242474"/>
                <a:gd name="connsiteX7" fmla="*/ 339725 w 3200731"/>
                <a:gd name="connsiteY7" fmla="*/ 3242474 h 3242474"/>
                <a:gd name="connsiteX8" fmla="*/ 3136 w 3200731"/>
                <a:gd name="connsiteY8" fmla="*/ 3236864 h 3242474"/>
                <a:gd name="connsiteX9" fmla="*/ 390213 w 3200731"/>
                <a:gd name="connsiteY9" fmla="*/ 2232708 h 3242474"/>
                <a:gd name="connsiteX10" fmla="*/ 1517786 w 3200731"/>
                <a:gd name="connsiteY10" fmla="*/ 1991485 h 3242474"/>
                <a:gd name="connsiteX11" fmla="*/ 1192417 w 3200731"/>
                <a:gd name="connsiteY11" fmla="*/ 959279 h 3242474"/>
                <a:gd name="connsiteX12" fmla="*/ 1007292 w 3200731"/>
                <a:gd name="connsiteY12" fmla="*/ 16828 h 3242474"/>
                <a:gd name="connsiteX0" fmla="*/ 1051443 w 3244882"/>
                <a:gd name="connsiteY0" fmla="*/ 16828 h 3242474"/>
                <a:gd name="connsiteX1" fmla="*/ 1449741 w 3244882"/>
                <a:gd name="connsiteY1" fmla="*/ 0 h 3242474"/>
                <a:gd name="connsiteX2" fmla="*/ 1668524 w 3244882"/>
                <a:gd name="connsiteY2" fmla="*/ 734886 h 3242474"/>
                <a:gd name="connsiteX3" fmla="*/ 2403409 w 3244882"/>
                <a:gd name="connsiteY3" fmla="*/ 560982 h 3242474"/>
                <a:gd name="connsiteX4" fmla="*/ 3244882 w 3244882"/>
                <a:gd name="connsiteY4" fmla="*/ 1828800 h 3242474"/>
                <a:gd name="connsiteX5" fmla="*/ 2296823 w 3244882"/>
                <a:gd name="connsiteY5" fmla="*/ 3107838 h 3242474"/>
                <a:gd name="connsiteX6" fmla="*/ 608268 w 3244882"/>
                <a:gd name="connsiteY6" fmla="*/ 2664663 h 3242474"/>
                <a:gd name="connsiteX7" fmla="*/ 383876 w 3244882"/>
                <a:gd name="connsiteY7" fmla="*/ 3242474 h 3242474"/>
                <a:gd name="connsiteX8" fmla="*/ 2408 w 3244882"/>
                <a:gd name="connsiteY8" fmla="*/ 3236864 h 3242474"/>
                <a:gd name="connsiteX9" fmla="*/ 434364 w 3244882"/>
                <a:gd name="connsiteY9" fmla="*/ 2232708 h 3242474"/>
                <a:gd name="connsiteX10" fmla="*/ 1561937 w 3244882"/>
                <a:gd name="connsiteY10" fmla="*/ 1991485 h 3242474"/>
                <a:gd name="connsiteX11" fmla="*/ 1236568 w 3244882"/>
                <a:gd name="connsiteY11" fmla="*/ 959279 h 3242474"/>
                <a:gd name="connsiteX12" fmla="*/ 1051443 w 3244882"/>
                <a:gd name="connsiteY12" fmla="*/ 16828 h 3242474"/>
                <a:gd name="connsiteX0" fmla="*/ 1049313 w 3242752"/>
                <a:gd name="connsiteY0" fmla="*/ 16828 h 3242474"/>
                <a:gd name="connsiteX1" fmla="*/ 1447611 w 3242752"/>
                <a:gd name="connsiteY1" fmla="*/ 0 h 3242474"/>
                <a:gd name="connsiteX2" fmla="*/ 1666394 w 3242752"/>
                <a:gd name="connsiteY2" fmla="*/ 734886 h 3242474"/>
                <a:gd name="connsiteX3" fmla="*/ 2401279 w 3242752"/>
                <a:gd name="connsiteY3" fmla="*/ 560982 h 3242474"/>
                <a:gd name="connsiteX4" fmla="*/ 3242752 w 3242752"/>
                <a:gd name="connsiteY4" fmla="*/ 1828800 h 3242474"/>
                <a:gd name="connsiteX5" fmla="*/ 2294693 w 3242752"/>
                <a:gd name="connsiteY5" fmla="*/ 3107838 h 3242474"/>
                <a:gd name="connsiteX6" fmla="*/ 606138 w 3242752"/>
                <a:gd name="connsiteY6" fmla="*/ 2664663 h 3242474"/>
                <a:gd name="connsiteX7" fmla="*/ 381746 w 3242752"/>
                <a:gd name="connsiteY7" fmla="*/ 3242474 h 3242474"/>
                <a:gd name="connsiteX8" fmla="*/ 278 w 3242752"/>
                <a:gd name="connsiteY8" fmla="*/ 3236864 h 3242474"/>
                <a:gd name="connsiteX9" fmla="*/ 432234 w 3242752"/>
                <a:gd name="connsiteY9" fmla="*/ 2232708 h 3242474"/>
                <a:gd name="connsiteX10" fmla="*/ 1559807 w 3242752"/>
                <a:gd name="connsiteY10" fmla="*/ 1991485 h 3242474"/>
                <a:gd name="connsiteX11" fmla="*/ 1234438 w 3242752"/>
                <a:gd name="connsiteY11" fmla="*/ 959279 h 3242474"/>
                <a:gd name="connsiteX12" fmla="*/ 1049313 w 3242752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294415 w 3242474"/>
                <a:gd name="connsiteY5" fmla="*/ 3107838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294415 w 3242474"/>
                <a:gd name="connsiteY5" fmla="*/ 3107838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294415 w 3242474"/>
                <a:gd name="connsiteY5" fmla="*/ 3107838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294415 w 3242474"/>
                <a:gd name="connsiteY5" fmla="*/ 3107838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300025 w 3242474"/>
                <a:gd name="connsiteY5" fmla="*/ 3046130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300025 w 3242474"/>
                <a:gd name="connsiteY5" fmla="*/ 3046130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300025 w 3242474"/>
                <a:gd name="connsiteY5" fmla="*/ 3046130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242474"/>
                <a:gd name="connsiteY0" fmla="*/ 16828 h 3242474"/>
                <a:gd name="connsiteX1" fmla="*/ 1447333 w 3242474"/>
                <a:gd name="connsiteY1" fmla="*/ 0 h 3242474"/>
                <a:gd name="connsiteX2" fmla="*/ 1666116 w 3242474"/>
                <a:gd name="connsiteY2" fmla="*/ 734886 h 3242474"/>
                <a:gd name="connsiteX3" fmla="*/ 2401001 w 3242474"/>
                <a:gd name="connsiteY3" fmla="*/ 560982 h 3242474"/>
                <a:gd name="connsiteX4" fmla="*/ 3242474 w 3242474"/>
                <a:gd name="connsiteY4" fmla="*/ 1828800 h 3242474"/>
                <a:gd name="connsiteX5" fmla="*/ 2300025 w 3242474"/>
                <a:gd name="connsiteY5" fmla="*/ 3046130 h 3242474"/>
                <a:gd name="connsiteX6" fmla="*/ 605860 w 3242474"/>
                <a:gd name="connsiteY6" fmla="*/ 2664663 h 3242474"/>
                <a:gd name="connsiteX7" fmla="*/ 381468 w 3242474"/>
                <a:gd name="connsiteY7" fmla="*/ 3242474 h 3242474"/>
                <a:gd name="connsiteX8" fmla="*/ 0 w 3242474"/>
                <a:gd name="connsiteY8" fmla="*/ 3236864 h 3242474"/>
                <a:gd name="connsiteX9" fmla="*/ 431956 w 3242474"/>
                <a:gd name="connsiteY9" fmla="*/ 2232708 h 3242474"/>
                <a:gd name="connsiteX10" fmla="*/ 1559529 w 3242474"/>
                <a:gd name="connsiteY10" fmla="*/ 1991485 h 3242474"/>
                <a:gd name="connsiteX11" fmla="*/ 1234160 w 3242474"/>
                <a:gd name="connsiteY11" fmla="*/ 959279 h 3242474"/>
                <a:gd name="connsiteX12" fmla="*/ 1049035 w 3242474"/>
                <a:gd name="connsiteY12" fmla="*/ 16828 h 3242474"/>
                <a:gd name="connsiteX0" fmla="*/ 1049035 w 3186376"/>
                <a:gd name="connsiteY0" fmla="*/ 16828 h 3242474"/>
                <a:gd name="connsiteX1" fmla="*/ 1447333 w 3186376"/>
                <a:gd name="connsiteY1" fmla="*/ 0 h 3242474"/>
                <a:gd name="connsiteX2" fmla="*/ 1666116 w 3186376"/>
                <a:gd name="connsiteY2" fmla="*/ 734886 h 3242474"/>
                <a:gd name="connsiteX3" fmla="*/ 2401001 w 3186376"/>
                <a:gd name="connsiteY3" fmla="*/ 560982 h 3242474"/>
                <a:gd name="connsiteX4" fmla="*/ 3186376 w 3186376"/>
                <a:gd name="connsiteY4" fmla="*/ 1828800 h 3242474"/>
                <a:gd name="connsiteX5" fmla="*/ 2300025 w 3186376"/>
                <a:gd name="connsiteY5" fmla="*/ 3046130 h 3242474"/>
                <a:gd name="connsiteX6" fmla="*/ 605860 w 3186376"/>
                <a:gd name="connsiteY6" fmla="*/ 2664663 h 3242474"/>
                <a:gd name="connsiteX7" fmla="*/ 381468 w 3186376"/>
                <a:gd name="connsiteY7" fmla="*/ 3242474 h 3242474"/>
                <a:gd name="connsiteX8" fmla="*/ 0 w 3186376"/>
                <a:gd name="connsiteY8" fmla="*/ 3236864 h 3242474"/>
                <a:gd name="connsiteX9" fmla="*/ 431956 w 3186376"/>
                <a:gd name="connsiteY9" fmla="*/ 2232708 h 3242474"/>
                <a:gd name="connsiteX10" fmla="*/ 1559529 w 3186376"/>
                <a:gd name="connsiteY10" fmla="*/ 1991485 h 3242474"/>
                <a:gd name="connsiteX11" fmla="*/ 1234160 w 3186376"/>
                <a:gd name="connsiteY11" fmla="*/ 959279 h 3242474"/>
                <a:gd name="connsiteX12" fmla="*/ 1049035 w 3186376"/>
                <a:gd name="connsiteY12" fmla="*/ 16828 h 3242474"/>
                <a:gd name="connsiteX0" fmla="*/ 1049035 w 3186376"/>
                <a:gd name="connsiteY0" fmla="*/ 16828 h 3242474"/>
                <a:gd name="connsiteX1" fmla="*/ 1447333 w 3186376"/>
                <a:gd name="connsiteY1" fmla="*/ 0 h 3242474"/>
                <a:gd name="connsiteX2" fmla="*/ 1666116 w 3186376"/>
                <a:gd name="connsiteY2" fmla="*/ 734886 h 3242474"/>
                <a:gd name="connsiteX3" fmla="*/ 2401001 w 3186376"/>
                <a:gd name="connsiteY3" fmla="*/ 560982 h 3242474"/>
                <a:gd name="connsiteX4" fmla="*/ 3186376 w 3186376"/>
                <a:gd name="connsiteY4" fmla="*/ 1828800 h 3242474"/>
                <a:gd name="connsiteX5" fmla="*/ 2300025 w 3186376"/>
                <a:gd name="connsiteY5" fmla="*/ 3046130 h 3242474"/>
                <a:gd name="connsiteX6" fmla="*/ 605860 w 3186376"/>
                <a:gd name="connsiteY6" fmla="*/ 2664663 h 3242474"/>
                <a:gd name="connsiteX7" fmla="*/ 381468 w 3186376"/>
                <a:gd name="connsiteY7" fmla="*/ 3242474 h 3242474"/>
                <a:gd name="connsiteX8" fmla="*/ 0 w 3186376"/>
                <a:gd name="connsiteY8" fmla="*/ 3236864 h 3242474"/>
                <a:gd name="connsiteX9" fmla="*/ 431956 w 3186376"/>
                <a:gd name="connsiteY9" fmla="*/ 2232708 h 3242474"/>
                <a:gd name="connsiteX10" fmla="*/ 1559529 w 3186376"/>
                <a:gd name="connsiteY10" fmla="*/ 1991485 h 3242474"/>
                <a:gd name="connsiteX11" fmla="*/ 1234160 w 3186376"/>
                <a:gd name="connsiteY11" fmla="*/ 959279 h 3242474"/>
                <a:gd name="connsiteX12" fmla="*/ 1049035 w 3186376"/>
                <a:gd name="connsiteY12" fmla="*/ 16828 h 3242474"/>
                <a:gd name="connsiteX0" fmla="*/ 1049035 w 3186376"/>
                <a:gd name="connsiteY0" fmla="*/ 16828 h 3242474"/>
                <a:gd name="connsiteX1" fmla="*/ 1447333 w 3186376"/>
                <a:gd name="connsiteY1" fmla="*/ 0 h 3242474"/>
                <a:gd name="connsiteX2" fmla="*/ 1666116 w 3186376"/>
                <a:gd name="connsiteY2" fmla="*/ 734886 h 3242474"/>
                <a:gd name="connsiteX3" fmla="*/ 2401001 w 3186376"/>
                <a:gd name="connsiteY3" fmla="*/ 560982 h 3242474"/>
                <a:gd name="connsiteX4" fmla="*/ 3186376 w 3186376"/>
                <a:gd name="connsiteY4" fmla="*/ 1828800 h 3242474"/>
                <a:gd name="connsiteX5" fmla="*/ 2300025 w 3186376"/>
                <a:gd name="connsiteY5" fmla="*/ 3046130 h 3242474"/>
                <a:gd name="connsiteX6" fmla="*/ 605860 w 3186376"/>
                <a:gd name="connsiteY6" fmla="*/ 2664663 h 3242474"/>
                <a:gd name="connsiteX7" fmla="*/ 381468 w 3186376"/>
                <a:gd name="connsiteY7" fmla="*/ 3242474 h 3242474"/>
                <a:gd name="connsiteX8" fmla="*/ 0 w 3186376"/>
                <a:gd name="connsiteY8" fmla="*/ 3236864 h 3242474"/>
                <a:gd name="connsiteX9" fmla="*/ 431956 w 3186376"/>
                <a:gd name="connsiteY9" fmla="*/ 2232708 h 3242474"/>
                <a:gd name="connsiteX10" fmla="*/ 1559529 w 3186376"/>
                <a:gd name="connsiteY10" fmla="*/ 1991485 h 3242474"/>
                <a:gd name="connsiteX11" fmla="*/ 1234160 w 3186376"/>
                <a:gd name="connsiteY11" fmla="*/ 959279 h 3242474"/>
                <a:gd name="connsiteX12" fmla="*/ 1049035 w 3186376"/>
                <a:gd name="connsiteY12" fmla="*/ 16828 h 3242474"/>
                <a:gd name="connsiteX0" fmla="*/ 1049035 w 3203206"/>
                <a:gd name="connsiteY0" fmla="*/ 16828 h 3242474"/>
                <a:gd name="connsiteX1" fmla="*/ 1447333 w 3203206"/>
                <a:gd name="connsiteY1" fmla="*/ 0 h 3242474"/>
                <a:gd name="connsiteX2" fmla="*/ 1666116 w 3203206"/>
                <a:gd name="connsiteY2" fmla="*/ 734886 h 3242474"/>
                <a:gd name="connsiteX3" fmla="*/ 2401001 w 3203206"/>
                <a:gd name="connsiteY3" fmla="*/ 560982 h 3242474"/>
                <a:gd name="connsiteX4" fmla="*/ 3203206 w 3203206"/>
                <a:gd name="connsiteY4" fmla="*/ 1823190 h 3242474"/>
                <a:gd name="connsiteX5" fmla="*/ 2300025 w 3203206"/>
                <a:gd name="connsiteY5" fmla="*/ 3046130 h 3242474"/>
                <a:gd name="connsiteX6" fmla="*/ 605860 w 3203206"/>
                <a:gd name="connsiteY6" fmla="*/ 2664663 h 3242474"/>
                <a:gd name="connsiteX7" fmla="*/ 381468 w 3203206"/>
                <a:gd name="connsiteY7" fmla="*/ 3242474 h 3242474"/>
                <a:gd name="connsiteX8" fmla="*/ 0 w 3203206"/>
                <a:gd name="connsiteY8" fmla="*/ 3236864 h 3242474"/>
                <a:gd name="connsiteX9" fmla="*/ 431956 w 3203206"/>
                <a:gd name="connsiteY9" fmla="*/ 2232708 h 3242474"/>
                <a:gd name="connsiteX10" fmla="*/ 1559529 w 3203206"/>
                <a:gd name="connsiteY10" fmla="*/ 1991485 h 3242474"/>
                <a:gd name="connsiteX11" fmla="*/ 1234160 w 3203206"/>
                <a:gd name="connsiteY11" fmla="*/ 959279 h 3242474"/>
                <a:gd name="connsiteX12" fmla="*/ 1049035 w 3203206"/>
                <a:gd name="connsiteY12" fmla="*/ 16828 h 3242474"/>
                <a:gd name="connsiteX0" fmla="*/ 1049035 w 3203206"/>
                <a:gd name="connsiteY0" fmla="*/ 16828 h 3242474"/>
                <a:gd name="connsiteX1" fmla="*/ 1447333 w 3203206"/>
                <a:gd name="connsiteY1" fmla="*/ 0 h 3242474"/>
                <a:gd name="connsiteX2" fmla="*/ 1666116 w 3203206"/>
                <a:gd name="connsiteY2" fmla="*/ 734886 h 3242474"/>
                <a:gd name="connsiteX3" fmla="*/ 2401001 w 3203206"/>
                <a:gd name="connsiteY3" fmla="*/ 560982 h 3242474"/>
                <a:gd name="connsiteX4" fmla="*/ 3203206 w 3203206"/>
                <a:gd name="connsiteY4" fmla="*/ 1823190 h 3242474"/>
                <a:gd name="connsiteX5" fmla="*/ 2300025 w 3203206"/>
                <a:gd name="connsiteY5" fmla="*/ 3046130 h 3242474"/>
                <a:gd name="connsiteX6" fmla="*/ 605860 w 3203206"/>
                <a:gd name="connsiteY6" fmla="*/ 2664663 h 3242474"/>
                <a:gd name="connsiteX7" fmla="*/ 381468 w 3203206"/>
                <a:gd name="connsiteY7" fmla="*/ 3242474 h 3242474"/>
                <a:gd name="connsiteX8" fmla="*/ 0 w 3203206"/>
                <a:gd name="connsiteY8" fmla="*/ 3236864 h 3242474"/>
                <a:gd name="connsiteX9" fmla="*/ 431956 w 3203206"/>
                <a:gd name="connsiteY9" fmla="*/ 2232708 h 3242474"/>
                <a:gd name="connsiteX10" fmla="*/ 1559529 w 3203206"/>
                <a:gd name="connsiteY10" fmla="*/ 1991485 h 3242474"/>
                <a:gd name="connsiteX11" fmla="*/ 1234160 w 3203206"/>
                <a:gd name="connsiteY11" fmla="*/ 959279 h 3242474"/>
                <a:gd name="connsiteX12" fmla="*/ 1049035 w 3203206"/>
                <a:gd name="connsiteY12" fmla="*/ 16828 h 3242474"/>
                <a:gd name="connsiteX0" fmla="*/ 1049035 w 3203206"/>
                <a:gd name="connsiteY0" fmla="*/ 16828 h 3242474"/>
                <a:gd name="connsiteX1" fmla="*/ 1447333 w 3203206"/>
                <a:gd name="connsiteY1" fmla="*/ 0 h 3242474"/>
                <a:gd name="connsiteX2" fmla="*/ 1666116 w 3203206"/>
                <a:gd name="connsiteY2" fmla="*/ 734886 h 3242474"/>
                <a:gd name="connsiteX3" fmla="*/ 2401001 w 3203206"/>
                <a:gd name="connsiteY3" fmla="*/ 560982 h 3242474"/>
                <a:gd name="connsiteX4" fmla="*/ 3203206 w 3203206"/>
                <a:gd name="connsiteY4" fmla="*/ 1823190 h 3242474"/>
                <a:gd name="connsiteX5" fmla="*/ 2300025 w 3203206"/>
                <a:gd name="connsiteY5" fmla="*/ 3046130 h 3242474"/>
                <a:gd name="connsiteX6" fmla="*/ 605860 w 3203206"/>
                <a:gd name="connsiteY6" fmla="*/ 2664663 h 3242474"/>
                <a:gd name="connsiteX7" fmla="*/ 381468 w 3203206"/>
                <a:gd name="connsiteY7" fmla="*/ 3242474 h 3242474"/>
                <a:gd name="connsiteX8" fmla="*/ 0 w 3203206"/>
                <a:gd name="connsiteY8" fmla="*/ 3236864 h 3242474"/>
                <a:gd name="connsiteX9" fmla="*/ 431956 w 3203206"/>
                <a:gd name="connsiteY9" fmla="*/ 2232708 h 3242474"/>
                <a:gd name="connsiteX10" fmla="*/ 1559529 w 3203206"/>
                <a:gd name="connsiteY10" fmla="*/ 1991485 h 3242474"/>
                <a:gd name="connsiteX11" fmla="*/ 1234160 w 3203206"/>
                <a:gd name="connsiteY11" fmla="*/ 959279 h 3242474"/>
                <a:gd name="connsiteX12" fmla="*/ 1049035 w 3203206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431956 w 3175157"/>
                <a:gd name="connsiteY9" fmla="*/ 223270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516103 w 3175157"/>
                <a:gd name="connsiteY9" fmla="*/ 224953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516103 w 3175157"/>
                <a:gd name="connsiteY9" fmla="*/ 224953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516103 w 3175157"/>
                <a:gd name="connsiteY9" fmla="*/ 224953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175157"/>
                <a:gd name="connsiteY0" fmla="*/ 16828 h 3242474"/>
                <a:gd name="connsiteX1" fmla="*/ 1447333 w 3175157"/>
                <a:gd name="connsiteY1" fmla="*/ 0 h 3242474"/>
                <a:gd name="connsiteX2" fmla="*/ 1666116 w 3175157"/>
                <a:gd name="connsiteY2" fmla="*/ 734886 h 3242474"/>
                <a:gd name="connsiteX3" fmla="*/ 2401001 w 3175157"/>
                <a:gd name="connsiteY3" fmla="*/ 560982 h 3242474"/>
                <a:gd name="connsiteX4" fmla="*/ 3175157 w 3175157"/>
                <a:gd name="connsiteY4" fmla="*/ 1834409 h 3242474"/>
                <a:gd name="connsiteX5" fmla="*/ 2300025 w 3175157"/>
                <a:gd name="connsiteY5" fmla="*/ 3046130 h 3242474"/>
                <a:gd name="connsiteX6" fmla="*/ 605860 w 3175157"/>
                <a:gd name="connsiteY6" fmla="*/ 2664663 h 3242474"/>
                <a:gd name="connsiteX7" fmla="*/ 381468 w 3175157"/>
                <a:gd name="connsiteY7" fmla="*/ 3242474 h 3242474"/>
                <a:gd name="connsiteX8" fmla="*/ 0 w 3175157"/>
                <a:gd name="connsiteY8" fmla="*/ 3236864 h 3242474"/>
                <a:gd name="connsiteX9" fmla="*/ 516103 w 3175157"/>
                <a:gd name="connsiteY9" fmla="*/ 2249538 h 3242474"/>
                <a:gd name="connsiteX10" fmla="*/ 1559529 w 3175157"/>
                <a:gd name="connsiteY10" fmla="*/ 1991485 h 3242474"/>
                <a:gd name="connsiteX11" fmla="*/ 1234160 w 3175157"/>
                <a:gd name="connsiteY11" fmla="*/ 959279 h 3242474"/>
                <a:gd name="connsiteX12" fmla="*/ 1049035 w 3175157"/>
                <a:gd name="connsiteY12" fmla="*/ 16828 h 3242474"/>
                <a:gd name="connsiteX0" fmla="*/ 1049035 w 3203206"/>
                <a:gd name="connsiteY0" fmla="*/ 16828 h 3242474"/>
                <a:gd name="connsiteX1" fmla="*/ 1447333 w 3203206"/>
                <a:gd name="connsiteY1" fmla="*/ 0 h 3242474"/>
                <a:gd name="connsiteX2" fmla="*/ 1666116 w 3203206"/>
                <a:gd name="connsiteY2" fmla="*/ 734886 h 3242474"/>
                <a:gd name="connsiteX3" fmla="*/ 2401001 w 3203206"/>
                <a:gd name="connsiteY3" fmla="*/ 560982 h 3242474"/>
                <a:gd name="connsiteX4" fmla="*/ 3203206 w 3203206"/>
                <a:gd name="connsiteY4" fmla="*/ 1834409 h 3242474"/>
                <a:gd name="connsiteX5" fmla="*/ 2300025 w 3203206"/>
                <a:gd name="connsiteY5" fmla="*/ 3046130 h 3242474"/>
                <a:gd name="connsiteX6" fmla="*/ 605860 w 3203206"/>
                <a:gd name="connsiteY6" fmla="*/ 2664663 h 3242474"/>
                <a:gd name="connsiteX7" fmla="*/ 381468 w 3203206"/>
                <a:gd name="connsiteY7" fmla="*/ 3242474 h 3242474"/>
                <a:gd name="connsiteX8" fmla="*/ 0 w 3203206"/>
                <a:gd name="connsiteY8" fmla="*/ 3236864 h 3242474"/>
                <a:gd name="connsiteX9" fmla="*/ 516103 w 3203206"/>
                <a:gd name="connsiteY9" fmla="*/ 2249538 h 3242474"/>
                <a:gd name="connsiteX10" fmla="*/ 1559529 w 3203206"/>
                <a:gd name="connsiteY10" fmla="*/ 1991485 h 3242474"/>
                <a:gd name="connsiteX11" fmla="*/ 1234160 w 3203206"/>
                <a:gd name="connsiteY11" fmla="*/ 959279 h 3242474"/>
                <a:gd name="connsiteX12" fmla="*/ 1049035 w 3203206"/>
                <a:gd name="connsiteY12" fmla="*/ 16828 h 3242474"/>
                <a:gd name="connsiteX0" fmla="*/ 1049035 w 3203570"/>
                <a:gd name="connsiteY0" fmla="*/ 16828 h 3242474"/>
                <a:gd name="connsiteX1" fmla="*/ 1447333 w 3203570"/>
                <a:gd name="connsiteY1" fmla="*/ 0 h 3242474"/>
                <a:gd name="connsiteX2" fmla="*/ 1666116 w 3203570"/>
                <a:gd name="connsiteY2" fmla="*/ 734886 h 3242474"/>
                <a:gd name="connsiteX3" fmla="*/ 2401001 w 3203570"/>
                <a:gd name="connsiteY3" fmla="*/ 560982 h 3242474"/>
                <a:gd name="connsiteX4" fmla="*/ 3203206 w 3203570"/>
                <a:gd name="connsiteY4" fmla="*/ 1834409 h 3242474"/>
                <a:gd name="connsiteX5" fmla="*/ 2300025 w 3203570"/>
                <a:gd name="connsiteY5" fmla="*/ 3046130 h 3242474"/>
                <a:gd name="connsiteX6" fmla="*/ 605860 w 3203570"/>
                <a:gd name="connsiteY6" fmla="*/ 2664663 h 3242474"/>
                <a:gd name="connsiteX7" fmla="*/ 381468 w 3203570"/>
                <a:gd name="connsiteY7" fmla="*/ 3242474 h 3242474"/>
                <a:gd name="connsiteX8" fmla="*/ 0 w 3203570"/>
                <a:gd name="connsiteY8" fmla="*/ 3236864 h 3242474"/>
                <a:gd name="connsiteX9" fmla="*/ 516103 w 3203570"/>
                <a:gd name="connsiteY9" fmla="*/ 2249538 h 3242474"/>
                <a:gd name="connsiteX10" fmla="*/ 1559529 w 3203570"/>
                <a:gd name="connsiteY10" fmla="*/ 1991485 h 3242474"/>
                <a:gd name="connsiteX11" fmla="*/ 1234160 w 3203570"/>
                <a:gd name="connsiteY11" fmla="*/ 959279 h 3242474"/>
                <a:gd name="connsiteX12" fmla="*/ 1049035 w 3203570"/>
                <a:gd name="connsiteY12" fmla="*/ 16828 h 3242474"/>
                <a:gd name="connsiteX0" fmla="*/ 1049035 w 3203570"/>
                <a:gd name="connsiteY0" fmla="*/ 16828 h 3242474"/>
                <a:gd name="connsiteX1" fmla="*/ 1447333 w 3203570"/>
                <a:gd name="connsiteY1" fmla="*/ 0 h 3242474"/>
                <a:gd name="connsiteX2" fmla="*/ 1666116 w 3203570"/>
                <a:gd name="connsiteY2" fmla="*/ 734886 h 3242474"/>
                <a:gd name="connsiteX3" fmla="*/ 2401001 w 3203570"/>
                <a:gd name="connsiteY3" fmla="*/ 560982 h 3242474"/>
                <a:gd name="connsiteX4" fmla="*/ 3203206 w 3203570"/>
                <a:gd name="connsiteY4" fmla="*/ 1834409 h 3242474"/>
                <a:gd name="connsiteX5" fmla="*/ 2300025 w 3203570"/>
                <a:gd name="connsiteY5" fmla="*/ 3046130 h 3242474"/>
                <a:gd name="connsiteX6" fmla="*/ 605860 w 3203570"/>
                <a:gd name="connsiteY6" fmla="*/ 2664663 h 3242474"/>
                <a:gd name="connsiteX7" fmla="*/ 381468 w 3203570"/>
                <a:gd name="connsiteY7" fmla="*/ 3242474 h 3242474"/>
                <a:gd name="connsiteX8" fmla="*/ 0 w 3203570"/>
                <a:gd name="connsiteY8" fmla="*/ 3236864 h 3242474"/>
                <a:gd name="connsiteX9" fmla="*/ 516103 w 3203570"/>
                <a:gd name="connsiteY9" fmla="*/ 2249538 h 3242474"/>
                <a:gd name="connsiteX10" fmla="*/ 1559529 w 3203570"/>
                <a:gd name="connsiteY10" fmla="*/ 1991485 h 3242474"/>
                <a:gd name="connsiteX11" fmla="*/ 1234160 w 3203570"/>
                <a:gd name="connsiteY11" fmla="*/ 959279 h 3242474"/>
                <a:gd name="connsiteX12" fmla="*/ 1049035 w 3203570"/>
                <a:gd name="connsiteY12" fmla="*/ 16828 h 3242474"/>
                <a:gd name="connsiteX0" fmla="*/ 1049035 w 3203570"/>
                <a:gd name="connsiteY0" fmla="*/ 16828 h 3242474"/>
                <a:gd name="connsiteX1" fmla="*/ 1447333 w 3203570"/>
                <a:gd name="connsiteY1" fmla="*/ 0 h 3242474"/>
                <a:gd name="connsiteX2" fmla="*/ 1666116 w 3203570"/>
                <a:gd name="connsiteY2" fmla="*/ 734886 h 3242474"/>
                <a:gd name="connsiteX3" fmla="*/ 2401001 w 3203570"/>
                <a:gd name="connsiteY3" fmla="*/ 560982 h 3242474"/>
                <a:gd name="connsiteX4" fmla="*/ 3203206 w 3203570"/>
                <a:gd name="connsiteY4" fmla="*/ 1834409 h 3242474"/>
                <a:gd name="connsiteX5" fmla="*/ 2300025 w 3203570"/>
                <a:gd name="connsiteY5" fmla="*/ 3046130 h 3242474"/>
                <a:gd name="connsiteX6" fmla="*/ 605860 w 3203570"/>
                <a:gd name="connsiteY6" fmla="*/ 2664663 h 3242474"/>
                <a:gd name="connsiteX7" fmla="*/ 381468 w 3203570"/>
                <a:gd name="connsiteY7" fmla="*/ 3242474 h 3242474"/>
                <a:gd name="connsiteX8" fmla="*/ 0 w 3203570"/>
                <a:gd name="connsiteY8" fmla="*/ 3236864 h 3242474"/>
                <a:gd name="connsiteX9" fmla="*/ 516103 w 3203570"/>
                <a:gd name="connsiteY9" fmla="*/ 2249538 h 3242474"/>
                <a:gd name="connsiteX10" fmla="*/ 1559529 w 3203570"/>
                <a:gd name="connsiteY10" fmla="*/ 1991485 h 3242474"/>
                <a:gd name="connsiteX11" fmla="*/ 1234160 w 3203570"/>
                <a:gd name="connsiteY11" fmla="*/ 959279 h 3242474"/>
                <a:gd name="connsiteX12" fmla="*/ 1049035 w 3203570"/>
                <a:gd name="connsiteY12" fmla="*/ 16828 h 3242474"/>
                <a:gd name="connsiteX0" fmla="*/ 1049035 w 3203570"/>
                <a:gd name="connsiteY0" fmla="*/ 16828 h 3242474"/>
                <a:gd name="connsiteX1" fmla="*/ 1447333 w 3203570"/>
                <a:gd name="connsiteY1" fmla="*/ 0 h 3242474"/>
                <a:gd name="connsiteX2" fmla="*/ 1666116 w 3203570"/>
                <a:gd name="connsiteY2" fmla="*/ 734886 h 3242474"/>
                <a:gd name="connsiteX3" fmla="*/ 2401001 w 3203570"/>
                <a:gd name="connsiteY3" fmla="*/ 560982 h 3242474"/>
                <a:gd name="connsiteX4" fmla="*/ 3203206 w 3203570"/>
                <a:gd name="connsiteY4" fmla="*/ 1834409 h 3242474"/>
                <a:gd name="connsiteX5" fmla="*/ 2300025 w 3203570"/>
                <a:gd name="connsiteY5" fmla="*/ 3046130 h 3242474"/>
                <a:gd name="connsiteX6" fmla="*/ 605860 w 3203570"/>
                <a:gd name="connsiteY6" fmla="*/ 2664663 h 3242474"/>
                <a:gd name="connsiteX7" fmla="*/ 381468 w 3203570"/>
                <a:gd name="connsiteY7" fmla="*/ 3242474 h 3242474"/>
                <a:gd name="connsiteX8" fmla="*/ 0 w 3203570"/>
                <a:gd name="connsiteY8" fmla="*/ 3236864 h 3242474"/>
                <a:gd name="connsiteX9" fmla="*/ 516103 w 3203570"/>
                <a:gd name="connsiteY9" fmla="*/ 2249538 h 3242474"/>
                <a:gd name="connsiteX10" fmla="*/ 1559529 w 3203570"/>
                <a:gd name="connsiteY10" fmla="*/ 1991485 h 3242474"/>
                <a:gd name="connsiteX11" fmla="*/ 1234160 w 3203570"/>
                <a:gd name="connsiteY11" fmla="*/ 959279 h 3242474"/>
                <a:gd name="connsiteX12" fmla="*/ 1049035 w 3203570"/>
                <a:gd name="connsiteY12" fmla="*/ 16828 h 324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03570" h="3242474">
                  <a:moveTo>
                    <a:pt x="1049035" y="16828"/>
                  </a:moveTo>
                  <a:lnTo>
                    <a:pt x="1447333" y="0"/>
                  </a:lnTo>
                  <a:cubicBezTo>
                    <a:pt x="1441724" y="284231"/>
                    <a:pt x="1413674" y="613340"/>
                    <a:pt x="1666116" y="734886"/>
                  </a:cubicBezTo>
                  <a:cubicBezTo>
                    <a:pt x="1888639" y="783504"/>
                    <a:pt x="1937256" y="473095"/>
                    <a:pt x="2401001" y="560982"/>
                  </a:cubicBezTo>
                  <a:cubicBezTo>
                    <a:pt x="2875965" y="635779"/>
                    <a:pt x="3216295" y="1035945"/>
                    <a:pt x="3203206" y="1834409"/>
                  </a:cubicBezTo>
                  <a:cubicBezTo>
                    <a:pt x="3175156" y="2587994"/>
                    <a:pt x="2844177" y="2814257"/>
                    <a:pt x="2300025" y="3046130"/>
                  </a:cubicBezTo>
                  <a:cubicBezTo>
                    <a:pt x="1406194" y="3347190"/>
                    <a:pt x="820903" y="2705801"/>
                    <a:pt x="605860" y="2664663"/>
                  </a:cubicBezTo>
                  <a:cubicBezTo>
                    <a:pt x="379598" y="2621655"/>
                    <a:pt x="355288" y="2954503"/>
                    <a:pt x="381468" y="3242474"/>
                  </a:cubicBezTo>
                  <a:lnTo>
                    <a:pt x="0" y="3236864"/>
                  </a:lnTo>
                  <a:cubicBezTo>
                    <a:pt x="9350" y="2823607"/>
                    <a:pt x="-31788" y="2191567"/>
                    <a:pt x="516103" y="2249538"/>
                  </a:cubicBezTo>
                  <a:cubicBezTo>
                    <a:pt x="918138" y="2305637"/>
                    <a:pt x="1303347" y="2423441"/>
                    <a:pt x="1559529" y="1991485"/>
                  </a:cubicBezTo>
                  <a:cubicBezTo>
                    <a:pt x="1720344" y="1686686"/>
                    <a:pt x="1701645" y="1337006"/>
                    <a:pt x="1234160" y="959279"/>
                  </a:cubicBezTo>
                  <a:cubicBezTo>
                    <a:pt x="1155622" y="891961"/>
                    <a:pt x="981717" y="516102"/>
                    <a:pt x="1049035" y="168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FE8812A-2324-4CC4-89C3-41A492624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1712" y="3209371"/>
              <a:ext cx="360000" cy="304000"/>
            </a:xfrm>
            <a:custGeom>
              <a:avLst/>
              <a:gdLst/>
              <a:ahLst/>
              <a:cxnLst/>
              <a:rect l="l" t="t" r="r" b="b"/>
              <a:pathLst>
                <a:path w="3213653" h="2719059">
                  <a:moveTo>
                    <a:pt x="1378151" y="1333546"/>
                  </a:moveTo>
                  <a:cubicBezTo>
                    <a:pt x="1319627" y="1375402"/>
                    <a:pt x="1250513" y="1400241"/>
                    <a:pt x="1177640" y="1404742"/>
                  </a:cubicBezTo>
                  <a:cubicBezTo>
                    <a:pt x="1183273" y="1421668"/>
                    <a:pt x="1185388" y="1439329"/>
                    <a:pt x="1185029" y="1457608"/>
                  </a:cubicBezTo>
                  <a:lnTo>
                    <a:pt x="1182201" y="1517198"/>
                  </a:lnTo>
                  <a:cubicBezTo>
                    <a:pt x="1256472" y="1514781"/>
                    <a:pt x="1326341" y="1484168"/>
                    <a:pt x="1378151" y="1432005"/>
                  </a:cubicBezTo>
                  <a:close/>
                  <a:moveTo>
                    <a:pt x="1765736" y="0"/>
                  </a:moveTo>
                  <a:cubicBezTo>
                    <a:pt x="1820598" y="0"/>
                    <a:pt x="1865072" y="44474"/>
                    <a:pt x="1865072" y="99336"/>
                  </a:cubicBezTo>
                  <a:lnTo>
                    <a:pt x="1865072" y="1145199"/>
                  </a:lnTo>
                  <a:cubicBezTo>
                    <a:pt x="1927584" y="1198906"/>
                    <a:pt x="2002197" y="1234373"/>
                    <a:pt x="2081262" y="1252128"/>
                  </a:cubicBezTo>
                  <a:cubicBezTo>
                    <a:pt x="2096727" y="1219747"/>
                    <a:pt x="2112543" y="1186289"/>
                    <a:pt x="2123992" y="1149920"/>
                  </a:cubicBezTo>
                  <a:cubicBezTo>
                    <a:pt x="1899600" y="1041464"/>
                    <a:pt x="1832282" y="585198"/>
                    <a:pt x="1933258" y="437473"/>
                  </a:cubicBezTo>
                  <a:cubicBezTo>
                    <a:pt x="2028156" y="327848"/>
                    <a:pt x="2131647" y="265468"/>
                    <a:pt x="2345195" y="261608"/>
                  </a:cubicBezTo>
                  <a:cubicBezTo>
                    <a:pt x="2375702" y="261056"/>
                    <a:pt x="2408455" y="261699"/>
                    <a:pt x="2443750" y="263569"/>
                  </a:cubicBezTo>
                  <a:cubicBezTo>
                    <a:pt x="2954244" y="291618"/>
                    <a:pt x="3189856" y="886259"/>
                    <a:pt x="3206686" y="1323824"/>
                  </a:cubicBezTo>
                  <a:cubicBezTo>
                    <a:pt x="3247823" y="2015701"/>
                    <a:pt x="3103839" y="2270013"/>
                    <a:pt x="2853267" y="2462617"/>
                  </a:cubicBezTo>
                  <a:cubicBezTo>
                    <a:pt x="2511068" y="2735627"/>
                    <a:pt x="2157650" y="2470097"/>
                    <a:pt x="2084722" y="2170906"/>
                  </a:cubicBezTo>
                  <a:cubicBezTo>
                    <a:pt x="2058544" y="2038140"/>
                    <a:pt x="2127730" y="1922204"/>
                    <a:pt x="2202528" y="1800658"/>
                  </a:cubicBezTo>
                  <a:lnTo>
                    <a:pt x="2143866" y="1730900"/>
                  </a:lnTo>
                  <a:cubicBezTo>
                    <a:pt x="2096151" y="1741682"/>
                    <a:pt x="2046910" y="1746675"/>
                    <a:pt x="1997032" y="1746402"/>
                  </a:cubicBezTo>
                  <a:lnTo>
                    <a:pt x="1887189" y="1736891"/>
                  </a:lnTo>
                  <a:lnTo>
                    <a:pt x="1887189" y="2619722"/>
                  </a:lnTo>
                  <a:cubicBezTo>
                    <a:pt x="1887189" y="2674584"/>
                    <a:pt x="1842715" y="2719058"/>
                    <a:pt x="1787853" y="2719058"/>
                  </a:cubicBezTo>
                  <a:cubicBezTo>
                    <a:pt x="1732991" y="2719058"/>
                    <a:pt x="1688517" y="2674584"/>
                    <a:pt x="1688517" y="2619722"/>
                  </a:cubicBezTo>
                  <a:lnTo>
                    <a:pt x="1688517" y="1730093"/>
                  </a:lnTo>
                  <a:cubicBezTo>
                    <a:pt x="1688517" y="1710960"/>
                    <a:pt x="1693926" y="1693091"/>
                    <a:pt x="1704798" y="1678857"/>
                  </a:cubicBezTo>
                  <a:cubicBezTo>
                    <a:pt x="1659024" y="1659660"/>
                    <a:pt x="1616387" y="1633873"/>
                    <a:pt x="1576823" y="1603655"/>
                  </a:cubicBezTo>
                  <a:lnTo>
                    <a:pt x="1576823" y="2619723"/>
                  </a:lnTo>
                  <a:cubicBezTo>
                    <a:pt x="1576823" y="2674585"/>
                    <a:pt x="1532349" y="2719059"/>
                    <a:pt x="1477487" y="2719059"/>
                  </a:cubicBezTo>
                  <a:cubicBezTo>
                    <a:pt x="1422625" y="2719059"/>
                    <a:pt x="1378151" y="2674585"/>
                    <a:pt x="1378151" y="2619723"/>
                  </a:cubicBezTo>
                  <a:lnTo>
                    <a:pt x="1378151" y="1615564"/>
                  </a:lnTo>
                  <a:cubicBezTo>
                    <a:pt x="1313743" y="1650180"/>
                    <a:pt x="1240907" y="1668612"/>
                    <a:pt x="1165758" y="1668570"/>
                  </a:cubicBezTo>
                  <a:lnTo>
                    <a:pt x="1143358" y="1665899"/>
                  </a:lnTo>
                  <a:cubicBezTo>
                    <a:pt x="1108602" y="1733381"/>
                    <a:pt x="1056017" y="1769960"/>
                    <a:pt x="1011125" y="1833465"/>
                  </a:cubicBezTo>
                  <a:cubicBezTo>
                    <a:pt x="1085923" y="1955011"/>
                    <a:pt x="1155109" y="2070947"/>
                    <a:pt x="1128931" y="2203713"/>
                  </a:cubicBezTo>
                  <a:cubicBezTo>
                    <a:pt x="1056003" y="2502904"/>
                    <a:pt x="702585" y="2768434"/>
                    <a:pt x="360386" y="2495424"/>
                  </a:cubicBezTo>
                  <a:cubicBezTo>
                    <a:pt x="109814" y="2302820"/>
                    <a:pt x="-34170" y="2048508"/>
                    <a:pt x="6967" y="1356631"/>
                  </a:cubicBezTo>
                  <a:cubicBezTo>
                    <a:pt x="23797" y="919066"/>
                    <a:pt x="259409" y="324425"/>
                    <a:pt x="769903" y="296376"/>
                  </a:cubicBezTo>
                  <a:cubicBezTo>
                    <a:pt x="805198" y="294506"/>
                    <a:pt x="837951" y="293863"/>
                    <a:pt x="868458" y="294415"/>
                  </a:cubicBezTo>
                  <a:cubicBezTo>
                    <a:pt x="1082006" y="298276"/>
                    <a:pt x="1185497" y="360655"/>
                    <a:pt x="1280395" y="470280"/>
                  </a:cubicBezTo>
                  <a:cubicBezTo>
                    <a:pt x="1381371" y="618005"/>
                    <a:pt x="1314053" y="1074271"/>
                    <a:pt x="1089661" y="1182727"/>
                  </a:cubicBezTo>
                  <a:cubicBezTo>
                    <a:pt x="1098183" y="1209798"/>
                    <a:pt x="1109125" y="1235256"/>
                    <a:pt x="1120578" y="1259840"/>
                  </a:cubicBezTo>
                  <a:cubicBezTo>
                    <a:pt x="1123656" y="1260899"/>
                    <a:pt x="1126770" y="1260948"/>
                    <a:pt x="1129891" y="1260950"/>
                  </a:cubicBezTo>
                  <a:cubicBezTo>
                    <a:pt x="1227949" y="1261006"/>
                    <a:pt x="1320161" y="1214330"/>
                    <a:pt x="1378151" y="1135267"/>
                  </a:cubicBezTo>
                  <a:lnTo>
                    <a:pt x="1378151" y="118395"/>
                  </a:lnTo>
                  <a:cubicBezTo>
                    <a:pt x="1378151" y="63533"/>
                    <a:pt x="1422625" y="19059"/>
                    <a:pt x="1477487" y="19059"/>
                  </a:cubicBezTo>
                  <a:cubicBezTo>
                    <a:pt x="1532349" y="19059"/>
                    <a:pt x="1576823" y="63533"/>
                    <a:pt x="1576823" y="118395"/>
                  </a:cubicBezTo>
                  <a:lnTo>
                    <a:pt x="1576823" y="1413063"/>
                  </a:lnTo>
                  <a:cubicBezTo>
                    <a:pt x="1680597" y="1536757"/>
                    <a:pt x="1834575" y="1607590"/>
                    <a:pt x="1997786" y="1608484"/>
                  </a:cubicBezTo>
                  <a:lnTo>
                    <a:pt x="2057480" y="1605248"/>
                  </a:lnTo>
                  <a:cubicBezTo>
                    <a:pt x="2038910" y="1561698"/>
                    <a:pt x="2027992" y="1505121"/>
                    <a:pt x="2028624" y="1424801"/>
                  </a:cubicBezTo>
                  <a:lnTo>
                    <a:pt x="2034537" y="1382501"/>
                  </a:lnTo>
                  <a:cubicBezTo>
                    <a:pt x="1972012" y="1367348"/>
                    <a:pt x="1912047" y="1342676"/>
                    <a:pt x="1856155" y="1310037"/>
                  </a:cubicBezTo>
                  <a:cubicBezTo>
                    <a:pt x="1840993" y="1344880"/>
                    <a:pt x="1806188" y="1369059"/>
                    <a:pt x="1765736" y="1369059"/>
                  </a:cubicBezTo>
                  <a:cubicBezTo>
                    <a:pt x="1710874" y="1369059"/>
                    <a:pt x="1666400" y="1324585"/>
                    <a:pt x="1666400" y="1269723"/>
                  </a:cubicBezTo>
                  <a:lnTo>
                    <a:pt x="1666400" y="99336"/>
                  </a:lnTo>
                  <a:cubicBezTo>
                    <a:pt x="1666400" y="44474"/>
                    <a:pt x="1710874" y="0"/>
                    <a:pt x="17657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574804-787A-4241-9016-83ADC4590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7087" y="2340560"/>
              <a:ext cx="264162" cy="330530"/>
            </a:xfrm>
            <a:custGeom>
              <a:avLst/>
              <a:gdLst/>
              <a:ahLst/>
              <a:cxnLst/>
              <a:rect l="l" t="t" r="r" b="b"/>
              <a:pathLst>
                <a:path w="2427821" h="3249943">
                  <a:moveTo>
                    <a:pt x="1783445" y="477276"/>
                  </a:moveTo>
                  <a:cubicBezTo>
                    <a:pt x="1867295" y="479049"/>
                    <a:pt x="1940306" y="495815"/>
                    <a:pt x="1995323" y="528655"/>
                  </a:cubicBezTo>
                  <a:cubicBezTo>
                    <a:pt x="2375187" y="892595"/>
                    <a:pt x="1478983" y="963108"/>
                    <a:pt x="1620010" y="1047270"/>
                  </a:cubicBezTo>
                  <a:cubicBezTo>
                    <a:pt x="1920260" y="1267909"/>
                    <a:pt x="2179568" y="1563610"/>
                    <a:pt x="2275102" y="1879783"/>
                  </a:cubicBezTo>
                  <a:cubicBezTo>
                    <a:pt x="2386559" y="2264195"/>
                    <a:pt x="2620845" y="2969329"/>
                    <a:pt x="2118153" y="3196792"/>
                  </a:cubicBezTo>
                  <a:cubicBezTo>
                    <a:pt x="862559" y="3474297"/>
                    <a:pt x="146052" y="2612212"/>
                    <a:pt x="9574" y="1838839"/>
                  </a:cubicBezTo>
                  <a:cubicBezTo>
                    <a:pt x="-38192" y="1613652"/>
                    <a:pt x="98284" y="1313401"/>
                    <a:pt x="296177" y="1170100"/>
                  </a:cubicBezTo>
                  <a:cubicBezTo>
                    <a:pt x="391711" y="1081390"/>
                    <a:pt x="330296" y="876673"/>
                    <a:pt x="323472" y="671956"/>
                  </a:cubicBezTo>
                  <a:cubicBezTo>
                    <a:pt x="296177" y="474063"/>
                    <a:pt x="760199" y="351234"/>
                    <a:pt x="664666" y="1211043"/>
                  </a:cubicBezTo>
                  <a:cubicBezTo>
                    <a:pt x="853176" y="743465"/>
                    <a:pt x="1420091" y="469595"/>
                    <a:pt x="1783445" y="477276"/>
                  </a:cubicBezTo>
                  <a:close/>
                  <a:moveTo>
                    <a:pt x="1024970" y="33"/>
                  </a:moveTo>
                  <a:cubicBezTo>
                    <a:pt x="1115949" y="3590"/>
                    <a:pt x="1140206" y="286408"/>
                    <a:pt x="1176458" y="269348"/>
                  </a:cubicBezTo>
                  <a:cubicBezTo>
                    <a:pt x="1251521" y="278446"/>
                    <a:pt x="1265168" y="21414"/>
                    <a:pt x="1401646" y="44160"/>
                  </a:cubicBezTo>
                  <a:cubicBezTo>
                    <a:pt x="1469884" y="71456"/>
                    <a:pt x="1374351" y="221581"/>
                    <a:pt x="1360703" y="310292"/>
                  </a:cubicBezTo>
                  <a:lnTo>
                    <a:pt x="1517652" y="453593"/>
                  </a:lnTo>
                  <a:cubicBezTo>
                    <a:pt x="974016" y="540030"/>
                    <a:pt x="901229" y="790238"/>
                    <a:pt x="753379" y="951737"/>
                  </a:cubicBezTo>
                  <a:lnTo>
                    <a:pt x="705610" y="644662"/>
                  </a:lnTo>
                  <a:lnTo>
                    <a:pt x="787497" y="521832"/>
                  </a:lnTo>
                  <a:cubicBezTo>
                    <a:pt x="712435" y="433122"/>
                    <a:pt x="446303" y="364883"/>
                    <a:pt x="562310" y="255701"/>
                  </a:cubicBezTo>
                  <a:cubicBezTo>
                    <a:pt x="739730" y="98751"/>
                    <a:pt x="862560" y="337587"/>
                    <a:pt x="1012685" y="378530"/>
                  </a:cubicBezTo>
                  <a:cubicBezTo>
                    <a:pt x="1010410" y="253426"/>
                    <a:pt x="796596" y="101025"/>
                    <a:pt x="1005861" y="3217"/>
                  </a:cubicBezTo>
                  <a:cubicBezTo>
                    <a:pt x="1012543" y="800"/>
                    <a:pt x="1018905" y="-204"/>
                    <a:pt x="1024970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A37DF2-C48F-4C02-9E1A-DBF0D9B4D4CD}"/>
              </a:ext>
            </a:extLst>
          </p:cNvPr>
          <p:cNvGrpSpPr/>
          <p:nvPr/>
        </p:nvGrpSpPr>
        <p:grpSpPr>
          <a:xfrm>
            <a:off x="605928" y="3146822"/>
            <a:ext cx="1113368" cy="1545286"/>
            <a:chOff x="2882569" y="2164145"/>
            <a:chExt cx="1944216" cy="2698451"/>
          </a:xfrm>
        </p:grpSpPr>
        <p:grpSp>
          <p:nvGrpSpPr>
            <p:cNvPr id="31" name="Group 6">
              <a:extLst>
                <a:ext uri="{FF2B5EF4-FFF2-40B4-BE49-F238E27FC236}">
                  <a16:creationId xmlns:a16="http://schemas.microsoft.com/office/drawing/2014/main" id="{1A7F4E87-D84B-41CB-8DFF-D89F5CED125D}"/>
                </a:ext>
              </a:extLst>
            </p:cNvPr>
            <p:cNvGrpSpPr/>
            <p:nvPr/>
          </p:nvGrpSpPr>
          <p:grpSpPr>
            <a:xfrm>
              <a:off x="2882569" y="2164145"/>
              <a:ext cx="1944216" cy="2698451"/>
              <a:chOff x="971600" y="1889523"/>
              <a:chExt cx="1944216" cy="2698451"/>
            </a:xfrm>
          </p:grpSpPr>
          <p:sp>
            <p:nvSpPr>
              <p:cNvPr id="32" name="Rounded Rectangle 3">
                <a:extLst>
                  <a:ext uri="{FF2B5EF4-FFF2-40B4-BE49-F238E27FC236}">
                    <a16:creationId xmlns:a16="http://schemas.microsoft.com/office/drawing/2014/main" id="{F2D7B9CF-2E4C-4645-9641-BBEBE9B2E93B}"/>
                  </a:ext>
                </a:extLst>
              </p:cNvPr>
              <p:cNvSpPr/>
              <p:nvPr/>
            </p:nvSpPr>
            <p:spPr>
              <a:xfrm>
                <a:off x="971600" y="2211710"/>
                <a:ext cx="1944216" cy="2376264"/>
              </a:xfrm>
              <a:prstGeom prst="roundRect">
                <a:avLst>
                  <a:gd name="adj" fmla="val 690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ounded Rectangle 4">
                <a:extLst>
                  <a:ext uri="{FF2B5EF4-FFF2-40B4-BE49-F238E27FC236}">
                    <a16:creationId xmlns:a16="http://schemas.microsoft.com/office/drawing/2014/main" id="{9C1D6401-0DE9-45F5-B0DD-3C53C0B2FFE7}"/>
                  </a:ext>
                </a:extLst>
              </p:cNvPr>
              <p:cNvSpPr/>
              <p:nvPr/>
            </p:nvSpPr>
            <p:spPr>
              <a:xfrm>
                <a:off x="1547664" y="2067694"/>
                <a:ext cx="792088" cy="28803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Block Arc 5">
                <a:extLst>
                  <a:ext uri="{FF2B5EF4-FFF2-40B4-BE49-F238E27FC236}">
                    <a16:creationId xmlns:a16="http://schemas.microsoft.com/office/drawing/2014/main" id="{1FD6BD4C-CEAF-43CF-BE4E-FC8931AB7E91}"/>
                  </a:ext>
                </a:extLst>
              </p:cNvPr>
              <p:cNvSpPr/>
              <p:nvPr/>
            </p:nvSpPr>
            <p:spPr>
              <a:xfrm>
                <a:off x="1715108" y="1889523"/>
                <a:ext cx="457200" cy="457200"/>
              </a:xfrm>
              <a:prstGeom prst="blockArc">
                <a:avLst>
                  <a:gd name="adj1" fmla="val 10800000"/>
                  <a:gd name="adj2" fmla="val 21388723"/>
                  <a:gd name="adj3" fmla="val 1928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7">
              <a:extLst>
                <a:ext uri="{FF2B5EF4-FFF2-40B4-BE49-F238E27FC236}">
                  <a16:creationId xmlns:a16="http://schemas.microsoft.com/office/drawing/2014/main" id="{37425373-38C3-4BBA-A08C-CA33DE68C468}"/>
                </a:ext>
              </a:extLst>
            </p:cNvPr>
            <p:cNvGrpSpPr/>
            <p:nvPr/>
          </p:nvGrpSpPr>
          <p:grpSpPr>
            <a:xfrm>
              <a:off x="3350677" y="3337977"/>
              <a:ext cx="1276137" cy="1008112"/>
              <a:chOff x="1295692" y="2737470"/>
              <a:chExt cx="1276137" cy="1008112"/>
            </a:xfrm>
          </p:grpSpPr>
          <p:sp>
            <p:nvSpPr>
              <p:cNvPr id="36" name="Rounded Rectangle 7">
                <a:extLst>
                  <a:ext uri="{FF2B5EF4-FFF2-40B4-BE49-F238E27FC236}">
                    <a16:creationId xmlns:a16="http://schemas.microsoft.com/office/drawing/2014/main" id="{236D3D0E-F358-42A8-9505-AA75C4A31FAC}"/>
                  </a:ext>
                </a:extLst>
              </p:cNvPr>
              <p:cNvSpPr/>
              <p:nvPr/>
            </p:nvSpPr>
            <p:spPr>
              <a:xfrm>
                <a:off x="1295692" y="2737470"/>
                <a:ext cx="1008000" cy="1008112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Diagonal Stripe 9">
                <a:extLst>
                  <a:ext uri="{FF2B5EF4-FFF2-40B4-BE49-F238E27FC236}">
                    <a16:creationId xmlns:a16="http://schemas.microsoft.com/office/drawing/2014/main" id="{5D1613FE-5024-4371-AF6E-FE404061428E}"/>
                  </a:ext>
                </a:extLst>
              </p:cNvPr>
              <p:cNvSpPr/>
              <p:nvPr/>
            </p:nvSpPr>
            <p:spPr>
              <a:xfrm>
                <a:off x="1363281" y="2737470"/>
                <a:ext cx="1208548" cy="920714"/>
              </a:xfrm>
              <a:custGeom>
                <a:avLst/>
                <a:gdLst>
                  <a:gd name="connsiteX0" fmla="*/ 1606154 w 2010834"/>
                  <a:gd name="connsiteY0" fmla="*/ 51428 h 1418813"/>
                  <a:gd name="connsiteX1" fmla="*/ 2010834 w 2010834"/>
                  <a:gd name="connsiteY1" fmla="*/ 355 h 1418813"/>
                  <a:gd name="connsiteX2" fmla="*/ 597485 w 2010834"/>
                  <a:gd name="connsiteY2" fmla="*/ 1413704 h 1418813"/>
                  <a:gd name="connsiteX3" fmla="*/ 595970 w 2010834"/>
                  <a:gd name="connsiteY3" fmla="*/ 1418813 h 1418813"/>
                  <a:gd name="connsiteX4" fmla="*/ 594592 w 2010834"/>
                  <a:gd name="connsiteY4" fmla="*/ 1416597 h 1418813"/>
                  <a:gd name="connsiteX5" fmla="*/ 592378 w 2010834"/>
                  <a:gd name="connsiteY5" fmla="*/ 1418811 h 1418813"/>
                  <a:gd name="connsiteX6" fmla="*/ 592284 w 2010834"/>
                  <a:gd name="connsiteY6" fmla="*/ 1412886 h 1418813"/>
                  <a:gd name="connsiteX7" fmla="*/ 0 w 2010834"/>
                  <a:gd name="connsiteY7" fmla="*/ 460562 h 1418813"/>
                  <a:gd name="connsiteX8" fmla="*/ 620560 w 2010834"/>
                  <a:gd name="connsiteY8" fmla="*/ 846900 h 1418813"/>
                  <a:gd name="connsiteX9" fmla="*/ 1606154 w 2010834"/>
                  <a:gd name="connsiteY9" fmla="*/ 51428 h 1418813"/>
                  <a:gd name="connsiteX0" fmla="*/ 1606154 w 2010834"/>
                  <a:gd name="connsiteY0" fmla="*/ 51428 h 1418813"/>
                  <a:gd name="connsiteX1" fmla="*/ 2010834 w 2010834"/>
                  <a:gd name="connsiteY1" fmla="*/ 355 h 1418813"/>
                  <a:gd name="connsiteX2" fmla="*/ 597485 w 2010834"/>
                  <a:gd name="connsiteY2" fmla="*/ 1413704 h 1418813"/>
                  <a:gd name="connsiteX3" fmla="*/ 595970 w 2010834"/>
                  <a:gd name="connsiteY3" fmla="*/ 1418813 h 1418813"/>
                  <a:gd name="connsiteX4" fmla="*/ 594592 w 2010834"/>
                  <a:gd name="connsiteY4" fmla="*/ 1416597 h 1418813"/>
                  <a:gd name="connsiteX5" fmla="*/ 592378 w 2010834"/>
                  <a:gd name="connsiteY5" fmla="*/ 1418811 h 1418813"/>
                  <a:gd name="connsiteX6" fmla="*/ 592284 w 2010834"/>
                  <a:gd name="connsiteY6" fmla="*/ 1412886 h 1418813"/>
                  <a:gd name="connsiteX7" fmla="*/ 0 w 2010834"/>
                  <a:gd name="connsiteY7" fmla="*/ 460562 h 1418813"/>
                  <a:gd name="connsiteX8" fmla="*/ 620560 w 2010834"/>
                  <a:gd name="connsiteY8" fmla="*/ 846900 h 1418813"/>
                  <a:gd name="connsiteX9" fmla="*/ 1606154 w 2010834"/>
                  <a:gd name="connsiteY9" fmla="*/ 51428 h 1418813"/>
                  <a:gd name="connsiteX0" fmla="*/ 620560 w 2010844"/>
                  <a:gd name="connsiteY0" fmla="*/ 853751 h 1425664"/>
                  <a:gd name="connsiteX1" fmla="*/ 2010834 w 2010844"/>
                  <a:gd name="connsiteY1" fmla="*/ 7206 h 1425664"/>
                  <a:gd name="connsiteX2" fmla="*/ 597485 w 2010844"/>
                  <a:gd name="connsiteY2" fmla="*/ 1420555 h 1425664"/>
                  <a:gd name="connsiteX3" fmla="*/ 595970 w 2010844"/>
                  <a:gd name="connsiteY3" fmla="*/ 1425664 h 1425664"/>
                  <a:gd name="connsiteX4" fmla="*/ 594592 w 2010844"/>
                  <a:gd name="connsiteY4" fmla="*/ 1423448 h 1425664"/>
                  <a:gd name="connsiteX5" fmla="*/ 592378 w 2010844"/>
                  <a:gd name="connsiteY5" fmla="*/ 1425662 h 1425664"/>
                  <a:gd name="connsiteX6" fmla="*/ 592284 w 2010844"/>
                  <a:gd name="connsiteY6" fmla="*/ 1419737 h 1425664"/>
                  <a:gd name="connsiteX7" fmla="*/ 0 w 2010844"/>
                  <a:gd name="connsiteY7" fmla="*/ 467413 h 1425664"/>
                  <a:gd name="connsiteX8" fmla="*/ 620560 w 2010844"/>
                  <a:gd name="connsiteY8" fmla="*/ 853751 h 1425664"/>
                  <a:gd name="connsiteX0" fmla="*/ 620560 w 1656202"/>
                  <a:gd name="connsiteY0" fmla="*/ 689807 h 1261720"/>
                  <a:gd name="connsiteX1" fmla="*/ 1656187 w 1656202"/>
                  <a:gd name="connsiteY1" fmla="*/ 8764 h 1261720"/>
                  <a:gd name="connsiteX2" fmla="*/ 597485 w 1656202"/>
                  <a:gd name="connsiteY2" fmla="*/ 1256611 h 1261720"/>
                  <a:gd name="connsiteX3" fmla="*/ 595970 w 1656202"/>
                  <a:gd name="connsiteY3" fmla="*/ 1261720 h 1261720"/>
                  <a:gd name="connsiteX4" fmla="*/ 594592 w 1656202"/>
                  <a:gd name="connsiteY4" fmla="*/ 1259504 h 1261720"/>
                  <a:gd name="connsiteX5" fmla="*/ 592378 w 1656202"/>
                  <a:gd name="connsiteY5" fmla="*/ 1261718 h 1261720"/>
                  <a:gd name="connsiteX6" fmla="*/ 592284 w 1656202"/>
                  <a:gd name="connsiteY6" fmla="*/ 1255793 h 1261720"/>
                  <a:gd name="connsiteX7" fmla="*/ 0 w 1656202"/>
                  <a:gd name="connsiteY7" fmla="*/ 303469 h 1261720"/>
                  <a:gd name="connsiteX8" fmla="*/ 620560 w 1656202"/>
                  <a:gd name="connsiteY8" fmla="*/ 689807 h 1261720"/>
                  <a:gd name="connsiteX0" fmla="*/ 620560 w 1656187"/>
                  <a:gd name="connsiteY0" fmla="*/ 681043 h 1252956"/>
                  <a:gd name="connsiteX1" fmla="*/ 1656187 w 1656187"/>
                  <a:gd name="connsiteY1" fmla="*/ 0 h 1252956"/>
                  <a:gd name="connsiteX2" fmla="*/ 597485 w 1656187"/>
                  <a:gd name="connsiteY2" fmla="*/ 1247847 h 1252956"/>
                  <a:gd name="connsiteX3" fmla="*/ 595970 w 1656187"/>
                  <a:gd name="connsiteY3" fmla="*/ 1252956 h 1252956"/>
                  <a:gd name="connsiteX4" fmla="*/ 594592 w 1656187"/>
                  <a:gd name="connsiteY4" fmla="*/ 1250740 h 1252956"/>
                  <a:gd name="connsiteX5" fmla="*/ 592378 w 1656187"/>
                  <a:gd name="connsiteY5" fmla="*/ 1252954 h 1252956"/>
                  <a:gd name="connsiteX6" fmla="*/ 592284 w 1656187"/>
                  <a:gd name="connsiteY6" fmla="*/ 1247029 h 1252956"/>
                  <a:gd name="connsiteX7" fmla="*/ 0 w 1656187"/>
                  <a:gd name="connsiteY7" fmla="*/ 294705 h 1252956"/>
                  <a:gd name="connsiteX8" fmla="*/ 620560 w 1656187"/>
                  <a:gd name="connsiteY8" fmla="*/ 681043 h 1252956"/>
                  <a:gd name="connsiteX0" fmla="*/ 620560 w 1656187"/>
                  <a:gd name="connsiteY0" fmla="*/ 681043 h 1252956"/>
                  <a:gd name="connsiteX1" fmla="*/ 1656187 w 1656187"/>
                  <a:gd name="connsiteY1" fmla="*/ 0 h 1252956"/>
                  <a:gd name="connsiteX2" fmla="*/ 597485 w 1656187"/>
                  <a:gd name="connsiteY2" fmla="*/ 1247847 h 1252956"/>
                  <a:gd name="connsiteX3" fmla="*/ 595970 w 1656187"/>
                  <a:gd name="connsiteY3" fmla="*/ 1252956 h 1252956"/>
                  <a:gd name="connsiteX4" fmla="*/ 594592 w 1656187"/>
                  <a:gd name="connsiteY4" fmla="*/ 1250740 h 1252956"/>
                  <a:gd name="connsiteX5" fmla="*/ 592378 w 1656187"/>
                  <a:gd name="connsiteY5" fmla="*/ 1252954 h 1252956"/>
                  <a:gd name="connsiteX6" fmla="*/ 592284 w 1656187"/>
                  <a:gd name="connsiteY6" fmla="*/ 1247029 h 1252956"/>
                  <a:gd name="connsiteX7" fmla="*/ 0 w 1656187"/>
                  <a:gd name="connsiteY7" fmla="*/ 294705 h 1252956"/>
                  <a:gd name="connsiteX8" fmla="*/ 620560 w 1656187"/>
                  <a:gd name="connsiteY8" fmla="*/ 681043 h 1252956"/>
                  <a:gd name="connsiteX0" fmla="*/ 620560 w 1656187"/>
                  <a:gd name="connsiteY0" fmla="*/ 689829 h 1261742"/>
                  <a:gd name="connsiteX1" fmla="*/ 1656187 w 1656187"/>
                  <a:gd name="connsiteY1" fmla="*/ 8786 h 1261742"/>
                  <a:gd name="connsiteX2" fmla="*/ 597485 w 1656187"/>
                  <a:gd name="connsiteY2" fmla="*/ 1256633 h 1261742"/>
                  <a:gd name="connsiteX3" fmla="*/ 595970 w 1656187"/>
                  <a:gd name="connsiteY3" fmla="*/ 1261742 h 1261742"/>
                  <a:gd name="connsiteX4" fmla="*/ 594592 w 1656187"/>
                  <a:gd name="connsiteY4" fmla="*/ 1259526 h 1261742"/>
                  <a:gd name="connsiteX5" fmla="*/ 592378 w 1656187"/>
                  <a:gd name="connsiteY5" fmla="*/ 1261740 h 1261742"/>
                  <a:gd name="connsiteX6" fmla="*/ 592284 w 1656187"/>
                  <a:gd name="connsiteY6" fmla="*/ 1255815 h 1261742"/>
                  <a:gd name="connsiteX7" fmla="*/ 0 w 1656187"/>
                  <a:gd name="connsiteY7" fmla="*/ 303491 h 1261742"/>
                  <a:gd name="connsiteX8" fmla="*/ 620560 w 1656187"/>
                  <a:gd name="connsiteY8" fmla="*/ 689829 h 126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6187" h="1261742">
                    <a:moveTo>
                      <a:pt x="620560" y="689829"/>
                    </a:moveTo>
                    <a:cubicBezTo>
                      <a:pt x="849304" y="447627"/>
                      <a:pt x="1565461" y="-73861"/>
                      <a:pt x="1656187" y="8786"/>
                    </a:cubicBezTo>
                    <a:lnTo>
                      <a:pt x="597485" y="1256633"/>
                    </a:lnTo>
                    <a:lnTo>
                      <a:pt x="595970" y="1261742"/>
                    </a:lnTo>
                    <a:lnTo>
                      <a:pt x="594592" y="1259526"/>
                    </a:lnTo>
                    <a:lnTo>
                      <a:pt x="592378" y="1261740"/>
                    </a:lnTo>
                    <a:cubicBezTo>
                      <a:pt x="592347" y="1259765"/>
                      <a:pt x="592315" y="1257790"/>
                      <a:pt x="592284" y="1255815"/>
                    </a:cubicBezTo>
                    <a:lnTo>
                      <a:pt x="0" y="303491"/>
                    </a:lnTo>
                    <a:cubicBezTo>
                      <a:pt x="154708" y="256097"/>
                      <a:pt x="411981" y="504322"/>
                      <a:pt x="620560" y="6898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0F3B522-D6CE-477F-B780-26B50F4A1AF4}"/>
              </a:ext>
            </a:extLst>
          </p:cNvPr>
          <p:cNvGrpSpPr/>
          <p:nvPr/>
        </p:nvGrpSpPr>
        <p:grpSpPr>
          <a:xfrm>
            <a:off x="2297835" y="1923678"/>
            <a:ext cx="3041214" cy="2262119"/>
            <a:chOff x="522674" y="1576000"/>
            <a:chExt cx="4049326" cy="3011974"/>
          </a:xfrm>
        </p:grpSpPr>
        <p:grpSp>
          <p:nvGrpSpPr>
            <p:cNvPr id="39" name="Group 23">
              <a:extLst>
                <a:ext uri="{FF2B5EF4-FFF2-40B4-BE49-F238E27FC236}">
                  <a16:creationId xmlns:a16="http://schemas.microsoft.com/office/drawing/2014/main" id="{57942081-CEDD-40A1-8570-6C160B94D1FA}"/>
                </a:ext>
              </a:extLst>
            </p:cNvPr>
            <p:cNvGrpSpPr/>
            <p:nvPr/>
          </p:nvGrpSpPr>
          <p:grpSpPr>
            <a:xfrm>
              <a:off x="522674" y="2377526"/>
              <a:ext cx="4049326" cy="2210448"/>
              <a:chOff x="4427984" y="1923678"/>
              <a:chExt cx="4446552" cy="2427286"/>
            </a:xfrm>
            <a:solidFill>
              <a:schemeClr val="bg1">
                <a:lumMod val="65000"/>
              </a:schemeClr>
            </a:solidFill>
          </p:grpSpPr>
          <p:sp>
            <p:nvSpPr>
              <p:cNvPr id="40" name="Round Same Side Corner Rectangle 24">
                <a:extLst>
                  <a:ext uri="{FF2B5EF4-FFF2-40B4-BE49-F238E27FC236}">
                    <a16:creationId xmlns:a16="http://schemas.microsoft.com/office/drawing/2014/main" id="{1A6AC46A-FBDA-44B9-A649-525C2453795E}"/>
                  </a:ext>
                </a:extLst>
              </p:cNvPr>
              <p:cNvSpPr/>
              <p:nvPr/>
            </p:nvSpPr>
            <p:spPr>
              <a:xfrm>
                <a:off x="4427984" y="1923678"/>
                <a:ext cx="288032" cy="24272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Round Same Side Corner Rectangle 25">
                <a:extLst>
                  <a:ext uri="{FF2B5EF4-FFF2-40B4-BE49-F238E27FC236}">
                    <a16:creationId xmlns:a16="http://schemas.microsoft.com/office/drawing/2014/main" id="{E8BB4E86-BEB2-4C76-A84E-292CC67D757B}"/>
                  </a:ext>
                </a:extLst>
              </p:cNvPr>
              <p:cNvSpPr/>
              <p:nvPr/>
            </p:nvSpPr>
            <p:spPr>
              <a:xfrm>
                <a:off x="8586504" y="1923678"/>
                <a:ext cx="288032" cy="24272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ectangle 26">
                <a:extLst>
                  <a:ext uri="{FF2B5EF4-FFF2-40B4-BE49-F238E27FC236}">
                    <a16:creationId xmlns:a16="http://schemas.microsoft.com/office/drawing/2014/main" id="{74A13F30-F23D-44D7-9618-802DA5F8AA4A}"/>
                  </a:ext>
                </a:extLst>
              </p:cNvPr>
              <p:cNvSpPr/>
              <p:nvPr/>
            </p:nvSpPr>
            <p:spPr>
              <a:xfrm>
                <a:off x="4586769" y="2139702"/>
                <a:ext cx="4157984" cy="173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8F7E7897-10F2-470C-A510-30CBEF8DEC07}"/>
                  </a:ext>
                </a:extLst>
              </p:cNvPr>
              <p:cNvSpPr/>
              <p:nvPr/>
            </p:nvSpPr>
            <p:spPr>
              <a:xfrm>
                <a:off x="4654000" y="3853605"/>
                <a:ext cx="4157984" cy="173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Group 28">
              <a:extLst>
                <a:ext uri="{FF2B5EF4-FFF2-40B4-BE49-F238E27FC236}">
                  <a16:creationId xmlns:a16="http://schemas.microsoft.com/office/drawing/2014/main" id="{ED896C3E-1A0D-46B1-A09C-3FA88AE1339B}"/>
                </a:ext>
              </a:extLst>
            </p:cNvPr>
            <p:cNvGrpSpPr/>
            <p:nvPr/>
          </p:nvGrpSpPr>
          <p:grpSpPr>
            <a:xfrm>
              <a:off x="1742108" y="1576000"/>
              <a:ext cx="819600" cy="3011974"/>
              <a:chOff x="2879711" y="1062493"/>
              <a:chExt cx="900000" cy="3307439"/>
            </a:xfrm>
          </p:grpSpPr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A086A5F6-E750-4986-A0E3-C5D633D6DEEE}"/>
                  </a:ext>
                </a:extLst>
              </p:cNvPr>
              <p:cNvSpPr/>
              <p:nvPr/>
            </p:nvSpPr>
            <p:spPr>
              <a:xfrm>
                <a:off x="2879711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Oval 30">
                <a:extLst>
                  <a:ext uri="{FF2B5EF4-FFF2-40B4-BE49-F238E27FC236}">
                    <a16:creationId xmlns:a16="http://schemas.microsoft.com/office/drawing/2014/main" id="{D30DD94F-DE05-4F3E-AF6D-1E27C35C3BDC}"/>
                  </a:ext>
                </a:extLst>
              </p:cNvPr>
              <p:cNvSpPr/>
              <p:nvPr/>
            </p:nvSpPr>
            <p:spPr>
              <a:xfrm>
                <a:off x="3097512" y="3813696"/>
                <a:ext cx="464400" cy="46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Group 31">
              <a:extLst>
                <a:ext uri="{FF2B5EF4-FFF2-40B4-BE49-F238E27FC236}">
                  <a16:creationId xmlns:a16="http://schemas.microsoft.com/office/drawing/2014/main" id="{CA235935-3BC1-456D-8819-DD3C5B5B03BE}"/>
                </a:ext>
              </a:extLst>
            </p:cNvPr>
            <p:cNvGrpSpPr/>
            <p:nvPr/>
          </p:nvGrpSpPr>
          <p:grpSpPr>
            <a:xfrm>
              <a:off x="2621767" y="1576000"/>
              <a:ext cx="819600" cy="3011974"/>
              <a:chOff x="2879711" y="1062493"/>
              <a:chExt cx="900000" cy="3307439"/>
            </a:xfrm>
          </p:grpSpPr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0E62ACEE-D448-4CF9-90F1-A3E495EE662D}"/>
                  </a:ext>
                </a:extLst>
              </p:cNvPr>
              <p:cNvSpPr/>
              <p:nvPr/>
            </p:nvSpPr>
            <p:spPr>
              <a:xfrm>
                <a:off x="2879711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:a16="http://schemas.microsoft.com/office/drawing/2014/main" id="{C4CE9AB1-403E-4CB7-AA4F-3E343418C2B7}"/>
                  </a:ext>
                </a:extLst>
              </p:cNvPr>
              <p:cNvSpPr/>
              <p:nvPr/>
            </p:nvSpPr>
            <p:spPr>
              <a:xfrm>
                <a:off x="3097512" y="3813696"/>
                <a:ext cx="464400" cy="46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Group 34">
              <a:extLst>
                <a:ext uri="{FF2B5EF4-FFF2-40B4-BE49-F238E27FC236}">
                  <a16:creationId xmlns:a16="http://schemas.microsoft.com/office/drawing/2014/main" id="{6ED0F453-EDE5-4AA6-A7E4-1649F8D0D08B}"/>
                </a:ext>
              </a:extLst>
            </p:cNvPr>
            <p:cNvGrpSpPr/>
            <p:nvPr/>
          </p:nvGrpSpPr>
          <p:grpSpPr>
            <a:xfrm>
              <a:off x="3501426" y="1576000"/>
              <a:ext cx="819600" cy="3011974"/>
              <a:chOff x="2879712" y="1062493"/>
              <a:chExt cx="900000" cy="3307439"/>
            </a:xfrm>
          </p:grpSpPr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ED1CD790-A56C-41F8-9317-C4FBA5678B56}"/>
                  </a:ext>
                </a:extLst>
              </p:cNvPr>
              <p:cNvSpPr/>
              <p:nvPr/>
            </p:nvSpPr>
            <p:spPr>
              <a:xfrm>
                <a:off x="2879712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36">
                <a:extLst>
                  <a:ext uri="{FF2B5EF4-FFF2-40B4-BE49-F238E27FC236}">
                    <a16:creationId xmlns:a16="http://schemas.microsoft.com/office/drawing/2014/main" id="{023F521E-82AA-4335-B7A4-31631BBD066A}"/>
                  </a:ext>
                </a:extLst>
              </p:cNvPr>
              <p:cNvSpPr/>
              <p:nvPr/>
            </p:nvSpPr>
            <p:spPr>
              <a:xfrm>
                <a:off x="3088040" y="3813695"/>
                <a:ext cx="464400" cy="46440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Group 37">
              <a:extLst>
                <a:ext uri="{FF2B5EF4-FFF2-40B4-BE49-F238E27FC236}">
                  <a16:creationId xmlns:a16="http://schemas.microsoft.com/office/drawing/2014/main" id="{6F58BA84-97A2-4411-9BCF-1CEAABA81205}"/>
                </a:ext>
              </a:extLst>
            </p:cNvPr>
            <p:cNvGrpSpPr/>
            <p:nvPr/>
          </p:nvGrpSpPr>
          <p:grpSpPr>
            <a:xfrm>
              <a:off x="879702" y="1576000"/>
              <a:ext cx="819600" cy="3011974"/>
              <a:chOff x="2898655" y="1062493"/>
              <a:chExt cx="900000" cy="3307439"/>
            </a:xfrm>
          </p:grpSpPr>
          <p:sp>
            <p:nvSpPr>
              <p:cNvPr id="54" name="Rectangle 7">
                <a:extLst>
                  <a:ext uri="{FF2B5EF4-FFF2-40B4-BE49-F238E27FC236}">
                    <a16:creationId xmlns:a16="http://schemas.microsoft.com/office/drawing/2014/main" id="{A5F3AFD7-7854-44BA-B7D4-065DE4FD9E1B}"/>
                  </a:ext>
                </a:extLst>
              </p:cNvPr>
              <p:cNvSpPr/>
              <p:nvPr/>
            </p:nvSpPr>
            <p:spPr>
              <a:xfrm>
                <a:off x="2898655" y="1062493"/>
                <a:ext cx="900000" cy="3307439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3307439">
                    <a:moveTo>
                      <a:pt x="90000" y="0"/>
                    </a:moveTo>
                    <a:lnTo>
                      <a:pt x="810000" y="0"/>
                    </a:lnTo>
                    <a:cubicBezTo>
                      <a:pt x="859706" y="0"/>
                      <a:pt x="900000" y="40294"/>
                      <a:pt x="900000" y="90000"/>
                    </a:cubicBezTo>
                    <a:cubicBezTo>
                      <a:pt x="900000" y="139706"/>
                      <a:pt x="859706" y="180000"/>
                      <a:pt x="810000" y="180000"/>
                    </a:cubicBezTo>
                    <a:lnTo>
                      <a:pt x="774000" y="180000"/>
                    </a:lnTo>
                    <a:lnTo>
                      <a:pt x="774000" y="2920263"/>
                    </a:lnTo>
                    <a:lnTo>
                      <a:pt x="767671" y="2920263"/>
                    </a:lnTo>
                    <a:cubicBezTo>
                      <a:pt x="771919" y="2940657"/>
                      <a:pt x="774036" y="2961783"/>
                      <a:pt x="774036" y="2983403"/>
                    </a:cubicBezTo>
                    <a:cubicBezTo>
                      <a:pt x="774036" y="3162363"/>
                      <a:pt x="628960" y="3307439"/>
                      <a:pt x="450000" y="3307439"/>
                    </a:cubicBezTo>
                    <a:cubicBezTo>
                      <a:pt x="271040" y="3307439"/>
                      <a:pt x="125964" y="3162363"/>
                      <a:pt x="125964" y="2983403"/>
                    </a:cubicBezTo>
                    <a:lnTo>
                      <a:pt x="132329" y="2920263"/>
                    </a:lnTo>
                    <a:lnTo>
                      <a:pt x="126000" y="2920263"/>
                    </a:lnTo>
                    <a:lnTo>
                      <a:pt x="126000" y="180000"/>
                    </a:lnTo>
                    <a:lnTo>
                      <a:pt x="90000" y="180000"/>
                    </a:lnTo>
                    <a:cubicBezTo>
                      <a:pt x="40294" y="180000"/>
                      <a:pt x="0" y="139706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39">
                <a:extLst>
                  <a:ext uri="{FF2B5EF4-FFF2-40B4-BE49-F238E27FC236}">
                    <a16:creationId xmlns:a16="http://schemas.microsoft.com/office/drawing/2014/main" id="{59CDA3BA-336B-401B-A6A1-8A7846F397C0}"/>
                  </a:ext>
                </a:extLst>
              </p:cNvPr>
              <p:cNvSpPr/>
              <p:nvPr/>
            </p:nvSpPr>
            <p:spPr>
              <a:xfrm>
                <a:off x="3106985" y="3813695"/>
                <a:ext cx="464400" cy="46440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56" name="차트 55">
              <a:extLst>
                <a:ext uri="{FF2B5EF4-FFF2-40B4-BE49-F238E27FC236}">
                  <a16:creationId xmlns:a16="http://schemas.microsoft.com/office/drawing/2014/main" id="{A07F386A-BD60-474C-9FEE-94B087DC1E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3181555"/>
                </p:ext>
              </p:extLst>
            </p:nvPr>
          </p:nvGraphicFramePr>
          <p:xfrm>
            <a:off x="696351" y="1671873"/>
            <a:ext cx="3783313" cy="2755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CA4CEA-AE96-41D7-AA19-714FB7B67A45}"/>
                </a:ext>
              </a:extLst>
            </p:cNvPr>
            <p:cNvSpPr txBox="1"/>
            <p:nvPr/>
          </p:nvSpPr>
          <p:spPr>
            <a:xfrm>
              <a:off x="886063" y="2651307"/>
              <a:ext cx="7819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61C197-DF56-4850-9EE8-4F7F8133AA09}"/>
                </a:ext>
              </a:extLst>
            </p:cNvPr>
            <p:cNvSpPr txBox="1"/>
            <p:nvPr/>
          </p:nvSpPr>
          <p:spPr>
            <a:xfrm>
              <a:off x="1762846" y="3190122"/>
              <a:ext cx="7819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B2287A-3883-4929-93AC-F04B4FDD20B7}"/>
                </a:ext>
              </a:extLst>
            </p:cNvPr>
            <p:cNvSpPr txBox="1"/>
            <p:nvPr/>
          </p:nvSpPr>
          <p:spPr>
            <a:xfrm>
              <a:off x="2639629" y="2780892"/>
              <a:ext cx="7819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55%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87B966-3FFA-4894-8055-B4637039AFCF}"/>
                </a:ext>
              </a:extLst>
            </p:cNvPr>
            <p:cNvSpPr txBox="1"/>
            <p:nvPr/>
          </p:nvSpPr>
          <p:spPr>
            <a:xfrm>
              <a:off x="3516412" y="1988804"/>
              <a:ext cx="7819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85%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15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85B4EE-CB30-4C0D-8789-DCAE43D0D71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686A6-7313-42A8-829E-B8F7AAFE57F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73DF8C-FF47-4036-AC34-7C27C52923E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B268A7-EB97-489C-A038-7B2F2505D8C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E7BA1CEB-56F1-4366-8E76-593366F108F8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E26B9220-8162-4C8B-BC30-7224A26BFA12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33A9978-B95D-4745-BBCC-624FBB32905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B6AACBD2-3424-4627-9E1B-80BF3A3FC9A6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F9CCFCA7-F91D-4FDA-85EE-2981A60CC83C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A5AFB424-0592-4293-A064-5F2A415E1DF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C391A9E6-4371-4560-A093-1E9E1AD3470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B74A3730-4324-45AE-B09B-CDED32D80BF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EDC0839A-933B-4AFB-B1E8-A5CD942A76F5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B34C6A2B-2102-474C-9F78-7F03A75C765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450B9A32-2899-452A-8D82-9EC7E46FE648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9F5FED0F-3D27-47B4-870A-2F6BA356AAC8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5A890C47-064C-4650-B5A1-0A628FCF2553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E2ACAD4F-D045-40BB-8546-825535F1272E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9BC9E228-58C9-4F29-A87C-0F66E5CCC57F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0214E780-2009-4D20-91B1-627A959F724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CABF1CB3-9D12-4E65-A57E-4E0260C9E46E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10E0BFC1-D178-40EC-9139-5A28FEAA50CF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70E222F0-BBDA-4A93-98C5-DB8E7A512B5F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1658F26B-10E8-42EE-A34A-777A6E2A7C7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23618B7A-5D8F-4A10-B531-6E34E7854506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D548826B-B6C4-4DE7-8452-DBA91B76B8B4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BB208DBA-8BB6-4B69-89EE-59774A8F06F6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5A5C5AB9-919E-47A8-A755-60B56BC8973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25CE56DC-2036-4C91-9A51-3B62A7835D7E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D809053-FEE0-476E-8C45-E62A633F4AA5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5CFB4967-05A2-47A3-9144-68E0A46195DC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93228266-99CE-4B12-938F-EB04B97FC4CE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0219028B-AD19-4CD7-9953-84246990369A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997438AE-1D78-4C98-AEA3-F1BC443E839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F0DD9858-E478-4D56-AB87-A7A7D162D4B2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21DE9A98-4C95-4156-9E74-8685B5A4D933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0336358-F13E-4BD1-BD23-FE92FFB5F009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26F70BCF-669A-4CD8-9F3B-A5051618CA3A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3D4EC75-3C26-4FB7-8D0C-06C874FD51F5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EEAEA40-B972-4621-AD73-3E158900B60F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7789B233-D371-4539-9961-4A353EC7E33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F8A379-0A46-497D-BEE4-9DBC3B931AB5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8E51C34A-84B4-49F1-9FE4-4BDBB18BA23E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177F27CD-E985-473C-9D09-4932A2F99BE9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7FA82ED6-506E-49EF-BD68-CF7AA60D55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926AC1D-3FBC-409F-A678-4E248F315649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A33B94CE-4229-48F9-BD58-C3E76712C27D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9AB72E3D-6A31-487D-97C4-4F15B484008A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48EA71F0-1EE9-4A56-8987-474444A33E0B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78F0E0-1C5E-4D41-95F7-E6042FC8918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06C180-B2BB-48DE-81A5-1012CC18E0EB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4DBEBC-273A-421A-9164-56FD0C79B57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4C453-820C-4072-94CF-4676558F4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CF15A3C7-5196-491C-80C1-D7A8FD56CFB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80CF2D08-A90C-4DB1-B1EE-030190058157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DFF065A-708E-477A-A2D1-B0EAE9935AD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82F6278-FC3C-42F9-AF7E-13138F88A9D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EF30B0BF-95F1-493D-90BE-1452B718F162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BE70CAD-AA3E-41D0-83D5-5AFD94A54357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757A5360-0167-41C1-8640-0A5835E7096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BA5386B-98D1-47AB-86FD-1DF79F427F72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395F5A01-7824-4E6D-A2AA-7D733DB90754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BEB4BB15-4B53-43AD-8B82-D67536190182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BE3E2CA6-E53A-4F8F-B663-1D7CB069E35B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4ACFB904-B487-4C50-A97A-578918233C8E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C637E570-5854-47A3-9F34-E0BAC9608DB6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7A843A81-A78E-4CED-8653-C52C6DEFAD3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B3BAA94-11E3-4E85-81B8-767167F4846F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5DCCE756-75A4-4605-9A97-68D03F6C821D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2146A5B3-696F-424C-AD3C-60826923A2C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91D0AB97-34C4-43A0-8487-17F3B418D240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3385B85-B8AC-4D07-9AEA-961E5F9E9EEF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28347B-DEAA-45ED-9BAE-545350F2609A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538BD488-728C-4370-A043-D350096A203A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319ED317-656C-4EE1-9C9C-13F38D0445DE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B56F8D7-2C66-416D-8112-9156C536170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ADC436A7-C667-481F-A7DB-C7CF2D0E07E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C7B191A-BF7C-496C-88F2-805B54B5071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28AF0919-E197-44EB-AC47-1B54302B1B84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42ACD463-864B-4285-B16E-F650CB619F8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8F4729D4-83A0-43B5-8E99-7879EB791FD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43AF3E07-325D-4976-8E54-6083DC705AC7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FE679A17-D0F1-4281-A128-52B9F23F5F3C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458BFBD-4D5A-404A-AF41-0EA64728CB5E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4915F49-3378-46DC-A733-DE34F5ACD82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7034477E-C57E-426C-80F8-B55038D118F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76E9FE7B-1BD9-4462-9EB0-7DD502D2E326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106C6A46-2065-4395-A0F0-E59FFE916464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96A6893-9672-4EC1-9341-5E3D374B8546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339092A9-9A42-46C0-B052-446D25C0C1E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FAB30C55-AB93-4D3F-9B3B-ABD212516B0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045430FB-A57C-402C-B8B4-7EABEC70F6AF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6A1DB63E-751C-4AF8-9B7D-2EE962023655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C84AAEEA-2732-4B29-A184-8B0239775B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78C225-A931-42D0-9291-20EA382F565D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DBF5FD34-C27D-4EAA-BDC8-413F7DEB73CE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A1D565E-154B-4076-AF9D-DAEAF94FB80D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D49CF6B5-1F9E-4DD2-921E-AC51411F8A53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0CDF93-E510-44B4-8DA7-5D063018DEB0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1CFE46-459C-4915-8F9D-D3A5FCF9B49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D66AA3-6062-4506-85C6-96F9B0068D6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121FDF-D9AB-41C5-BD0F-B27CB810AA4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id="{DD3D8ADF-35A7-40DA-BBAA-A503F2C61301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BC746864-B61C-4F61-9A6E-7D68590D3FA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id="{A6B80728-5632-4EDC-B9F3-29493C178CB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id="{792EF275-061B-4AFF-B845-36DABFC5F2EC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65CE849C-8FEA-4498-BE3B-80919D2F45D3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114DFEAD-56DB-431D-A980-7C0819A81AA1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9F05C6A4-62D5-475B-BDAB-467DD4C5BC04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id="{962585E8-0191-45FB-9C26-8A1B23387A1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id="{B08D2094-A9CC-49A5-91AD-E8B264C6798F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id="{ADD7ADD2-CC68-44EC-9111-8DC4DFAC88FB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id="{1F37CCFF-F738-4020-B72C-8CCF89D2A0E1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F585235F-B2AB-4D59-8F3A-D9D9B2F3A8A5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AB103BB7-E1D2-44F6-A4F0-DAAE2F84E044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D92E9BF9-B525-49D2-9D3E-E73FC9FF8D03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9B6CE211-9FD0-4D11-9E1F-EB2B196EF8A7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18B8F455-B28F-483B-8C28-4FB9B1A7D4D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id="{7CD0895C-0595-4E1D-9BE5-47DE43AEE6F3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C4402FA0-4E9E-4EC3-A2BB-ACEC110088C4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768AF2C8-CC71-431F-86B7-BB993CC510C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6F2E3D28-F993-4CD8-A741-D32D01BF500C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460E8BD2-A644-4CE0-9220-B73EA2D3078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id="{EF133DB7-BB75-4A59-9346-0A02C77A8782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id="{B1C7235C-9A6C-4C06-9ACF-B4B956FE031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id="{21218325-3DFA-4610-B1D7-EA1A13B37555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id="{760E68F0-1986-4991-A460-E562921648D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id="{039800BC-F05D-4EF0-9ED5-6DE641D62DBF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id="{7DCEF972-24FA-47C3-BA52-16B640B233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id="{2589623B-E18E-473B-9B36-A02B3B961B42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0B65B839-D5F2-43A9-A1AF-43980A03B602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416FC5A5-FB38-48BE-A56D-27DB197B430A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id="{DD807DFE-47FA-4143-9EE6-2059FBCACC73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3E4B9CFF-492D-495E-B709-283070D3223F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A18010E1-B798-443F-9F20-53AB99C05D04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id="{2073AC6B-6031-403F-9E26-03932C0AA9B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id="{8537F0FE-263A-4174-BE79-D1FF65011F54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id="{F22B1A60-E36C-4C69-BDF5-1ABA99EFF0D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550F2308-9229-433C-8EB3-ED89333D8338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id="{F0B79E9D-D872-40F4-A14B-B8B8C9072F9F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id="{F1904F35-611D-4CD4-922E-A5037AD83CB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A6DF154B-F3A9-4F2A-B022-37E96EBEE194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id="{CCA0ED45-77A6-4B4D-B380-7E54A491491A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36E952A1-53C3-4A39-9915-095E7A107B4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id="{D32BCD05-D865-4D64-9FF1-22E07A1FC82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id="{DE70138A-37DA-49B8-B67A-F15F622E6F6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4D091761-C7EC-45CB-AA1F-DF05E54EF6E7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AutoShape 92"/>
          <p:cNvSpPr>
            <a:spLocks noChangeArrowheads="1"/>
          </p:cNvSpPr>
          <p:nvPr/>
        </p:nvSpPr>
        <p:spPr bwMode="auto">
          <a:xfrm rot="5400000" flipH="1">
            <a:off x="1382937" y="1055637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96470" y="1625568"/>
            <a:ext cx="1818602" cy="1100272"/>
            <a:chOff x="2299398" y="1781114"/>
            <a:chExt cx="7688269" cy="1100272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2784" y="1851704"/>
            <a:ext cx="648000" cy="648000"/>
            <a:chOff x="522784" y="1851704"/>
            <a:chExt cx="648000" cy="648000"/>
          </a:xfrm>
        </p:grpSpPr>
        <p:sp>
          <p:nvSpPr>
            <p:cNvPr id="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4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6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69"/>
            <p:cNvSpPr/>
            <p:nvPr/>
          </p:nvSpPr>
          <p:spPr>
            <a:xfrm>
              <a:off x="587618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AutoShape 92"/>
          <p:cNvSpPr>
            <a:spLocks noChangeArrowheads="1"/>
          </p:cNvSpPr>
          <p:nvPr/>
        </p:nvSpPr>
        <p:spPr bwMode="auto">
          <a:xfrm rot="5400000" flipH="1">
            <a:off x="4127625" y="1055637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41158" y="1625568"/>
            <a:ext cx="1818602" cy="1100272"/>
            <a:chOff x="2299398" y="1781114"/>
            <a:chExt cx="7688269" cy="1100272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7472" y="1851704"/>
            <a:ext cx="648000" cy="648000"/>
            <a:chOff x="3267472" y="1851704"/>
            <a:chExt cx="648000" cy="648000"/>
          </a:xfrm>
        </p:grpSpPr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267472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320724" y="1906452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69"/>
            <p:cNvSpPr/>
            <p:nvPr/>
          </p:nvSpPr>
          <p:spPr>
            <a:xfrm>
              <a:off x="3332306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AutoShape 92"/>
          <p:cNvSpPr>
            <a:spLocks noChangeArrowheads="1"/>
          </p:cNvSpPr>
          <p:nvPr/>
        </p:nvSpPr>
        <p:spPr bwMode="auto">
          <a:xfrm rot="5400000" flipH="1">
            <a:off x="6872313" y="1055637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85846" y="1625568"/>
            <a:ext cx="1818602" cy="1100272"/>
            <a:chOff x="2299398" y="1781114"/>
            <a:chExt cx="7688269" cy="1100272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12160" y="1851704"/>
            <a:ext cx="648000" cy="648000"/>
            <a:chOff x="6012160" y="1851704"/>
            <a:chExt cx="648000" cy="648000"/>
          </a:xfrm>
        </p:grpSpPr>
        <p:sp>
          <p:nvSpPr>
            <p:cNvPr id="2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012160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065412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69"/>
            <p:cNvSpPr/>
            <p:nvPr/>
          </p:nvSpPr>
          <p:spPr>
            <a:xfrm>
              <a:off x="6076994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AutoShape 92"/>
          <p:cNvSpPr>
            <a:spLocks noChangeArrowheads="1"/>
          </p:cNvSpPr>
          <p:nvPr/>
        </p:nvSpPr>
        <p:spPr bwMode="auto">
          <a:xfrm rot="5400000" flipH="1">
            <a:off x="1382936" y="2639813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96469" y="3209744"/>
            <a:ext cx="1818602" cy="1100272"/>
            <a:chOff x="2299398" y="1781114"/>
            <a:chExt cx="7688269" cy="1100272"/>
          </a:xfrm>
        </p:grpSpPr>
        <p:sp>
          <p:nvSpPr>
            <p:cNvPr id="36" name="TextBox 35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22783" y="3435880"/>
            <a:ext cx="648000" cy="648000"/>
            <a:chOff x="522783" y="3435880"/>
            <a:chExt cx="648000" cy="648000"/>
          </a:xfrm>
        </p:grpSpPr>
        <p:sp>
          <p:nvSpPr>
            <p:cNvPr id="3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22783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76035" y="349062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69"/>
            <p:cNvSpPr/>
            <p:nvPr/>
          </p:nvSpPr>
          <p:spPr>
            <a:xfrm>
              <a:off x="587617" y="3529048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AutoShape 92"/>
          <p:cNvSpPr>
            <a:spLocks noChangeArrowheads="1"/>
          </p:cNvSpPr>
          <p:nvPr/>
        </p:nvSpPr>
        <p:spPr bwMode="auto">
          <a:xfrm rot="5400000" flipH="1">
            <a:off x="4127624" y="2639813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041157" y="3209744"/>
            <a:ext cx="1818602" cy="1100272"/>
            <a:chOff x="2299398" y="1781114"/>
            <a:chExt cx="7688269" cy="1100272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67471" y="3435880"/>
            <a:ext cx="648000" cy="648000"/>
            <a:chOff x="3267471" y="3435880"/>
            <a:chExt cx="648000" cy="648000"/>
          </a:xfrm>
        </p:grpSpPr>
        <p:sp>
          <p:nvSpPr>
            <p:cNvPr id="4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267471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320723" y="349062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69"/>
            <p:cNvSpPr/>
            <p:nvPr/>
          </p:nvSpPr>
          <p:spPr>
            <a:xfrm>
              <a:off x="3332305" y="3529048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AutoShape 92"/>
          <p:cNvSpPr>
            <a:spLocks noChangeArrowheads="1"/>
          </p:cNvSpPr>
          <p:nvPr/>
        </p:nvSpPr>
        <p:spPr bwMode="auto">
          <a:xfrm rot="5400000" flipH="1">
            <a:off x="6872312" y="2639813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85845" y="3209744"/>
            <a:ext cx="1818602" cy="1100272"/>
            <a:chOff x="2299398" y="1781114"/>
            <a:chExt cx="7688269" cy="1100272"/>
          </a:xfrm>
        </p:grpSpPr>
        <p:sp>
          <p:nvSpPr>
            <p:cNvPr id="52" name="TextBox 51"/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12"/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12159" y="3435880"/>
            <a:ext cx="648000" cy="648000"/>
            <a:chOff x="6012159" y="3435880"/>
            <a:chExt cx="648000" cy="648000"/>
          </a:xfrm>
        </p:grpSpPr>
        <p:sp>
          <p:nvSpPr>
            <p:cNvPr id="4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012159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065411" y="349062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69"/>
            <p:cNvSpPr/>
            <p:nvPr/>
          </p:nvSpPr>
          <p:spPr>
            <a:xfrm>
              <a:off x="6076993" y="3529048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702170" y="595254"/>
            <a:ext cx="1600078" cy="197116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Our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Team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040" y="2755494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17044" y="1203598"/>
            <a:ext cx="1296144" cy="518351"/>
            <a:chOff x="2339752" y="1426937"/>
            <a:chExt cx="1728192" cy="518351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2339752" y="1695708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17044" y="1721949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52796" y="1203598"/>
            <a:ext cx="1296144" cy="518351"/>
            <a:chOff x="2339752" y="1426937"/>
            <a:chExt cx="1728192" cy="518351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2339752" y="1695708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52796" y="1721949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2612400"/>
            <a:ext cx="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75001" y="2612400"/>
            <a:ext cx="1989087" cy="899495"/>
            <a:chOff x="1985513" y="4307149"/>
            <a:chExt cx="2601799" cy="899495"/>
          </a:xfrm>
        </p:grpSpPr>
        <p:sp>
          <p:nvSpPr>
            <p:cNvPr id="18" name="TextBox 17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71800" y="3616471"/>
            <a:ext cx="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375001" y="3616471"/>
            <a:ext cx="1989087" cy="899495"/>
            <a:chOff x="1985513" y="4307149"/>
            <a:chExt cx="2601799" cy="899495"/>
          </a:xfrm>
        </p:grpSpPr>
        <p:sp>
          <p:nvSpPr>
            <p:cNvPr id="22" name="TextBox 21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97667" y="2612400"/>
            <a:ext cx="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00868" y="2612400"/>
            <a:ext cx="1989087" cy="899495"/>
            <a:chOff x="1985513" y="4307149"/>
            <a:chExt cx="2601799" cy="899495"/>
          </a:xfrm>
        </p:grpSpPr>
        <p:sp>
          <p:nvSpPr>
            <p:cNvPr id="26" name="TextBox 25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897667" y="3616471"/>
            <a:ext cx="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500868" y="3616471"/>
            <a:ext cx="1989087" cy="899495"/>
            <a:chOff x="1985513" y="4307149"/>
            <a:chExt cx="2601799" cy="899495"/>
          </a:xfrm>
        </p:grpSpPr>
        <p:sp>
          <p:nvSpPr>
            <p:cNvPr id="30" name="TextBox 29"/>
            <p:cNvSpPr txBox="1"/>
            <p:nvPr/>
          </p:nvSpPr>
          <p:spPr>
            <a:xfrm>
              <a:off x="2004346" y="4560313"/>
              <a:ext cx="258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0A338-F0D0-4F6F-B70F-F7A6A32E117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EB9ED3F-8EDF-4290-B7CD-66A9C8D19A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47652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3" name="Straight Connector 52"/>
          <p:cNvCxnSpPr>
            <a:stCxn id="59" idx="2"/>
          </p:cNvCxnSpPr>
          <p:nvPr/>
        </p:nvCxnSpPr>
        <p:spPr>
          <a:xfrm>
            <a:off x="1031291" y="2493725"/>
            <a:ext cx="7028180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687729" y="2102043"/>
            <a:ext cx="783364" cy="783364"/>
            <a:chOff x="7092280" y="2517710"/>
            <a:chExt cx="971680" cy="971680"/>
          </a:xfrm>
        </p:grpSpPr>
        <p:sp>
          <p:nvSpPr>
            <p:cNvPr id="55" name="Oval 5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59283" y="2349709"/>
            <a:ext cx="288032" cy="288032"/>
            <a:chOff x="611560" y="2851238"/>
            <a:chExt cx="288032" cy="288032"/>
          </a:xfrm>
        </p:grpSpPr>
        <p:sp>
          <p:nvSpPr>
            <p:cNvPr id="58" name="Oval 5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1395" y="2338556"/>
            <a:ext cx="288032" cy="288032"/>
            <a:chOff x="611560" y="2851238"/>
            <a:chExt cx="288032" cy="288032"/>
          </a:xfrm>
        </p:grpSpPr>
        <p:sp>
          <p:nvSpPr>
            <p:cNvPr id="61" name="Oval 6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23506" y="2338556"/>
            <a:ext cx="288032" cy="288032"/>
            <a:chOff x="611560" y="2851238"/>
            <a:chExt cx="288032" cy="288032"/>
          </a:xfrm>
        </p:grpSpPr>
        <p:sp>
          <p:nvSpPr>
            <p:cNvPr id="64" name="Oval 6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05617" y="2338556"/>
            <a:ext cx="288032" cy="288032"/>
            <a:chOff x="611560" y="2851238"/>
            <a:chExt cx="288032" cy="288032"/>
          </a:xfrm>
        </p:grpSpPr>
        <p:sp>
          <p:nvSpPr>
            <p:cNvPr id="67" name="Oval 6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 Placeholder 17"/>
          <p:cNvSpPr txBox="1">
            <a:spLocks/>
          </p:cNvSpPr>
          <p:nvPr/>
        </p:nvSpPr>
        <p:spPr>
          <a:xfrm>
            <a:off x="5637163" y="1627020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70" name="Text Placeholder 17"/>
          <p:cNvSpPr txBox="1">
            <a:spLocks/>
          </p:cNvSpPr>
          <p:nvPr/>
        </p:nvSpPr>
        <p:spPr>
          <a:xfrm>
            <a:off x="3948406" y="1627020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71" name="Text Placeholder 17"/>
          <p:cNvSpPr txBox="1">
            <a:spLocks/>
          </p:cNvSpPr>
          <p:nvPr/>
        </p:nvSpPr>
        <p:spPr>
          <a:xfrm>
            <a:off x="2259648" y="1627020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72" name="Text Placeholder 17"/>
          <p:cNvSpPr txBox="1">
            <a:spLocks/>
          </p:cNvSpPr>
          <p:nvPr/>
        </p:nvSpPr>
        <p:spPr>
          <a:xfrm>
            <a:off x="570890" y="1627020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77" name="Text Placeholder 17"/>
          <p:cNvSpPr txBox="1">
            <a:spLocks/>
          </p:cNvSpPr>
          <p:nvPr/>
        </p:nvSpPr>
        <p:spPr>
          <a:xfrm>
            <a:off x="7566941" y="1627020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79" name="Block Arc 14"/>
          <p:cNvSpPr/>
          <p:nvPr/>
        </p:nvSpPr>
        <p:spPr>
          <a:xfrm rot="16200000">
            <a:off x="7902072" y="2313330"/>
            <a:ext cx="349301" cy="3495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95536" y="3574868"/>
            <a:ext cx="1415526" cy="1042027"/>
            <a:chOff x="720000" y="1114639"/>
            <a:chExt cx="3059912" cy="1042027"/>
          </a:xfrm>
        </p:grpSpPr>
        <p:sp>
          <p:nvSpPr>
            <p:cNvPr id="83" name="TextBox 82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077647" y="3574868"/>
            <a:ext cx="1415526" cy="1042027"/>
            <a:chOff x="720000" y="1114639"/>
            <a:chExt cx="3059912" cy="1042027"/>
          </a:xfrm>
        </p:grpSpPr>
        <p:sp>
          <p:nvSpPr>
            <p:cNvPr id="86" name="TextBox 85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759758" y="3574868"/>
            <a:ext cx="1415526" cy="1042027"/>
            <a:chOff x="720000" y="1114639"/>
            <a:chExt cx="3059912" cy="1042027"/>
          </a:xfrm>
        </p:grpSpPr>
        <p:sp>
          <p:nvSpPr>
            <p:cNvPr id="89" name="TextBox 88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441869" y="3574868"/>
            <a:ext cx="1415526" cy="1042027"/>
            <a:chOff x="720000" y="1114639"/>
            <a:chExt cx="3059912" cy="1042027"/>
          </a:xfrm>
        </p:grpSpPr>
        <p:sp>
          <p:nvSpPr>
            <p:cNvPr id="92" name="TextBox 91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88820" y="3185907"/>
            <a:ext cx="1415526" cy="1042027"/>
            <a:chOff x="720000" y="1114639"/>
            <a:chExt cx="3059912" cy="1042027"/>
          </a:xfrm>
        </p:grpSpPr>
        <p:sp>
          <p:nvSpPr>
            <p:cNvPr id="95" name="TextBox 94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06" name="Group 4105"/>
          <p:cNvGrpSpPr/>
          <p:nvPr/>
        </p:nvGrpSpPr>
        <p:grpSpPr>
          <a:xfrm>
            <a:off x="779300" y="2781273"/>
            <a:ext cx="648000" cy="648000"/>
            <a:chOff x="779300" y="2861907"/>
            <a:chExt cx="648000" cy="648000"/>
          </a:xfrm>
        </p:grpSpPr>
        <p:sp>
          <p:nvSpPr>
            <p:cNvPr id="9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61410" y="2781273"/>
            <a:ext cx="648000" cy="648000"/>
            <a:chOff x="779300" y="2861907"/>
            <a:chExt cx="648000" cy="648000"/>
          </a:xfrm>
        </p:grpSpPr>
        <p:sp>
          <p:nvSpPr>
            <p:cNvPr id="10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143520" y="2781273"/>
            <a:ext cx="648000" cy="648000"/>
            <a:chOff x="779300" y="2861907"/>
            <a:chExt cx="648000" cy="648000"/>
          </a:xfrm>
        </p:grpSpPr>
        <p:sp>
          <p:nvSpPr>
            <p:cNvPr id="10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25631" y="2781273"/>
            <a:ext cx="648000" cy="648000"/>
            <a:chOff x="779300" y="2861907"/>
            <a:chExt cx="648000" cy="648000"/>
          </a:xfrm>
        </p:grpSpPr>
        <p:sp>
          <p:nvSpPr>
            <p:cNvPr id="10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0" name="Oval 21"/>
          <p:cNvSpPr>
            <a:spLocks noChangeAspect="1"/>
          </p:cNvSpPr>
          <p:nvPr/>
        </p:nvSpPr>
        <p:spPr>
          <a:xfrm>
            <a:off x="4339639" y="2978429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ectangle 9"/>
          <p:cNvSpPr/>
          <p:nvPr/>
        </p:nvSpPr>
        <p:spPr>
          <a:xfrm>
            <a:off x="6030822" y="2990333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ounded Rectangle 27"/>
          <p:cNvSpPr/>
          <p:nvPr/>
        </p:nvSpPr>
        <p:spPr>
          <a:xfrm>
            <a:off x="2644433" y="2997945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ounded Rectangle 7"/>
          <p:cNvSpPr/>
          <p:nvPr/>
        </p:nvSpPr>
        <p:spPr>
          <a:xfrm>
            <a:off x="955768" y="296268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18AEE6-23B2-4800-BCDC-79CDE511BA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3563888" y="936227"/>
            <a:ext cx="51845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This PowerPoint Template has clean and neutral design that can be adapted to any content and meets various market segments.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563888" y="566515"/>
            <a:ext cx="5184576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Easy to change colors, photos and Text.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0"/>
            <a:ext cx="2592288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27584" y="483270"/>
            <a:ext cx="2304256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7585" y="2986480"/>
            <a:ext cx="2304256" cy="1889526"/>
            <a:chOff x="4320398" y="1245513"/>
            <a:chExt cx="4103602" cy="1889526"/>
          </a:xfrm>
        </p:grpSpPr>
        <p:sp>
          <p:nvSpPr>
            <p:cNvPr id="17" name="TextBox 16"/>
            <p:cNvSpPr txBox="1"/>
            <p:nvPr/>
          </p:nvSpPr>
          <p:spPr>
            <a:xfrm>
              <a:off x="4320400" y="1565379"/>
              <a:ext cx="41036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26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588" y="2968673"/>
            <a:ext cx="7416824" cy="8736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231168" y="2443466"/>
            <a:ext cx="1080000" cy="1080000"/>
            <a:chOff x="779300" y="2861907"/>
            <a:chExt cx="648000" cy="648000"/>
          </a:xfrm>
        </p:grpSpPr>
        <p:sp>
          <p:nvSpPr>
            <p:cNvPr id="2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19800" y="2902407"/>
              <a:ext cx="567000" cy="567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9377" y="3597114"/>
            <a:ext cx="4016511" cy="5040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81468" y="3664476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182" y="275263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5196" y="4135674"/>
            <a:ext cx="39979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You can simply impress your audience and add a unique zing and appeal to your Presentations.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9290" y="1186868"/>
            <a:ext cx="7693109" cy="966197"/>
            <a:chOff x="4320398" y="1245513"/>
            <a:chExt cx="4103602" cy="966197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14858" y="2263466"/>
            <a:ext cx="1440000" cy="1440000"/>
            <a:chOff x="779300" y="2861907"/>
            <a:chExt cx="648000" cy="648000"/>
          </a:xfrm>
        </p:grpSpPr>
        <p:sp>
          <p:nvSpPr>
            <p:cNvPr id="1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19800" y="2902407"/>
              <a:ext cx="567000" cy="567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58198" y="2721856"/>
            <a:ext cx="1153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478" y="2623466"/>
            <a:ext cx="720000" cy="720000"/>
            <a:chOff x="779300" y="2861907"/>
            <a:chExt cx="648000" cy="648000"/>
          </a:xfrm>
        </p:grpSpPr>
        <p:sp>
          <p:nvSpPr>
            <p:cNvPr id="2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19800" y="2902407"/>
              <a:ext cx="567000" cy="567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4724" y="2798800"/>
            <a:ext cx="720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90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150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2872</Words>
  <Application>Microsoft Office PowerPoint</Application>
  <PresentationFormat>화면 슬라이드 쇼(16:9)</PresentationFormat>
  <Paragraphs>428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Arial Unicode MS</vt:lpstr>
      <vt:lpstr>맑은 고딕</vt:lpstr>
      <vt:lpstr>Arial</vt:lpstr>
      <vt:lpstr>Arial Black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99</cp:revision>
  <dcterms:created xsi:type="dcterms:W3CDTF">2016-12-05T23:26:54Z</dcterms:created>
  <dcterms:modified xsi:type="dcterms:W3CDTF">2018-07-17T03:14:58Z</dcterms:modified>
</cp:coreProperties>
</file>