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320007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71185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1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192367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1"/>
                </a:solidFill>
              </a:rPr>
              <a:t> Enter Your Tittle 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12</cp:revision>
  <dcterms:created xsi:type="dcterms:W3CDTF">2014-04-01T16:27:38Z</dcterms:created>
  <dcterms:modified xsi:type="dcterms:W3CDTF">2014-05-22T12:16:39Z</dcterms:modified>
</cp:coreProperties>
</file>