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3057" y="2814925"/>
            <a:ext cx="4210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3056" y="1839332"/>
            <a:ext cx="4210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933057" y="4844068"/>
            <a:ext cx="421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46446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2016-01-22T07:23:16Z</dcterms:modified>
</cp:coreProperties>
</file>