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23193" y="690154"/>
            <a:ext cx="3818192" cy="3818192"/>
            <a:chOff x="4207122" y="2128599"/>
            <a:chExt cx="4469333" cy="4469333"/>
          </a:xfrm>
        </p:grpSpPr>
        <p:sp>
          <p:nvSpPr>
            <p:cNvPr id="12" name="Oval 11"/>
            <p:cNvSpPr/>
            <p:nvPr/>
          </p:nvSpPr>
          <p:spPr>
            <a:xfrm>
              <a:off x="4207122" y="2128599"/>
              <a:ext cx="4469333" cy="4469333"/>
            </a:xfrm>
            <a:prstGeom prst="ellipse">
              <a:avLst/>
            </a:prstGeom>
            <a:solidFill>
              <a:schemeClr val="accent6">
                <a:lumMod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75698" y="2297175"/>
              <a:ext cx="4132181" cy="4132181"/>
            </a:xfrm>
            <a:prstGeom prst="ellipse">
              <a:avLst/>
            </a:prstGeom>
            <a:noFill/>
            <a:ln w="31750">
              <a:solidFill>
                <a:schemeClr val="bg1">
                  <a:alpha val="2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23193" y="2670810"/>
            <a:ext cx="381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4723193" y="1698993"/>
            <a:ext cx="38181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6" name="TextBox 15">
            <a:hlinkClick r:id="rId2"/>
          </p:cNvPr>
          <p:cNvSpPr txBox="1"/>
          <p:nvPr/>
        </p:nvSpPr>
        <p:spPr>
          <a:xfrm>
            <a:off x="4723193" y="3144386"/>
            <a:ext cx="381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</a:t>
            </a:r>
            <a:endParaRPr lang="en-US" altLang="ko-KR" sz="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447580" y="-1388690"/>
            <a:ext cx="1320707" cy="324574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290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2016-01-30T01:38:31Z</dcterms:modified>
</cp:coreProperties>
</file>