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944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70256" y="4606534"/>
            <a:ext cx="803488" cy="197464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413519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59841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owerPoint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Templates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2016-02-16T06:20:39Z</dcterms:modified>
</cp:coreProperties>
</file>