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3" y="4345527"/>
            <a:ext cx="3168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3597721"/>
            <a:ext cx="31683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79512" y="4844068"/>
            <a:ext cx="8604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38031" y="12200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2016-04-05T06:45:58Z</dcterms:modified>
</cp:coreProperties>
</file>