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454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4001" y="4569054"/>
            <a:ext cx="955998" cy="234944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4088663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0" y="354395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2016-01-25T07:50:24Z</dcterms:modified>
</cp:coreProperties>
</file>