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3029" y="2251199"/>
            <a:ext cx="36358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0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73030" y="1275606"/>
            <a:ext cx="36358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6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accent6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272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2015-01-06T21:56:05Z</dcterms:modified>
</cp:coreProperties>
</file>