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12633"/>
            <a:ext cx="8893621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</p:cNvPr>
          <p:cNvSpPr txBox="1"/>
          <p:nvPr/>
        </p:nvSpPr>
        <p:spPr>
          <a:xfrm>
            <a:off x="0" y="487600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943" y="1543478"/>
            <a:ext cx="1944216" cy="4807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214217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638153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3347864" y="2694746"/>
            <a:ext cx="24147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Your Slogan</a:t>
            </a:r>
            <a:endParaRPr lang="en-US" altLang="ko-KR" sz="2000" b="1" dirty="0" smtClean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9" y="4435498"/>
            <a:ext cx="648072" cy="16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274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19</cp:revision>
  <dcterms:created xsi:type="dcterms:W3CDTF">2014-04-01T16:27:38Z</dcterms:created>
  <dcterms:modified xsi:type="dcterms:W3CDTF">2015-02-03T13:29:56Z</dcterms:modified>
</cp:coreProperties>
</file>