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 rot="10800000">
            <a:off x="332" y="3219822"/>
            <a:ext cx="9144000" cy="165618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9000">
                <a:schemeClr val="bg1">
                  <a:alpha val="65000"/>
                </a:schemeClr>
              </a:gs>
              <a:gs pos="76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62969" y="427794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862968" y="330235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907066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846446" y="267494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2016-02-16T07:07:53Z</dcterms:modified>
</cp:coreProperties>
</file>