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4537" y="2620615"/>
            <a:ext cx="43194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824536" y="1510680"/>
            <a:ext cx="431946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596336" y="267494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12</cp:revision>
  <dcterms:created xsi:type="dcterms:W3CDTF">2014-04-01T16:27:38Z</dcterms:created>
  <dcterms:modified xsi:type="dcterms:W3CDTF">2014-06-20T17:22:02Z</dcterms:modified>
</cp:coreProperties>
</file>