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rgbClr val="1C5B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228025"/>
            <a:ext cx="1301512" cy="321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75361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23396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8" y="470756"/>
            <a:ext cx="5616623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272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2015-01-14T00:06:06Z</dcterms:modified>
</cp:coreProperties>
</file>