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99055-C000-491E-A070-F2D5CF16B51C}" type="datetimeFigureOut">
              <a:rPr lang="ko-KR" altLang="en-US" smtClean="0"/>
              <a:pPr/>
              <a:t>2014-02-20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CF678-7A30-4C2C-9454-3406DD6944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61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00034" y="5478403"/>
            <a:ext cx="81439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143116"/>
            <a:ext cx="9144000" cy="769441"/>
          </a:xfrm>
          <a:prstGeom prst="rect">
            <a:avLst/>
          </a:prstGeom>
          <a:solidFill>
            <a:schemeClr val="tx2">
              <a:lumMod val="75000"/>
              <a:alpha val="67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THE </a:t>
            </a:r>
            <a:r>
              <a:rPr kumimoji="0" lang="en-US" altLang="ko-KR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  <a:endParaRPr kumimoji="0" lang="en-US" altLang="ko-KR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hlinkClick r:id="rId2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solidFill>
            <a:schemeClr val="bg1">
              <a:alpha val="3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5536" y="262407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ENTER YOUR TITTLE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395536" y="142852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ENTER YOUR TITTLE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00034" y="5478403"/>
            <a:ext cx="81439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  <a:ea typeface="맑은 고딕" pitchFamily="50" charset="-127"/>
              </a:rPr>
              <a:t>THANK YOU</a:t>
            </a: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0" y="6577300"/>
            <a:ext cx="9144000" cy="215444"/>
          </a:xfrm>
          <a:prstGeom prst="rect">
            <a:avLst/>
          </a:prstGeom>
          <a:solidFill>
            <a:schemeClr val="bg1">
              <a:alpha val="3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9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32</Words>
  <Application>Microsoft Office PowerPoint</Application>
  <PresentationFormat>화면 슬라이드 쇼(4:3)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Map In Blue PowerPoint Template Design</dc:title>
  <dc:creator>ALLPPT.COM</dc:creator>
  <cp:lastModifiedBy>Registered User</cp:lastModifiedBy>
  <cp:revision>25</cp:revision>
  <dcterms:created xsi:type="dcterms:W3CDTF">2010-08-13T03:54:14Z</dcterms:created>
  <dcterms:modified xsi:type="dcterms:W3CDTF">2014-02-20T04:43:57Z</dcterms:modified>
</cp:coreProperties>
</file>