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9481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390352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2015-12-01T05:29:59Z</dcterms:modified>
</cp:coreProperties>
</file>