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993" y="3284408"/>
            <a:ext cx="45365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499992" y="2431926"/>
            <a:ext cx="453650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7677593" y="1559600"/>
            <a:ext cx="1152128" cy="338554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LOGO</a:t>
            </a:r>
            <a:endParaRPr lang="en-US" altLang="ko-KR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106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11</cp:revision>
  <dcterms:created xsi:type="dcterms:W3CDTF">2014-04-01T16:27:38Z</dcterms:created>
  <dcterms:modified xsi:type="dcterms:W3CDTF">2014-07-10T17:57:32Z</dcterms:modified>
</cp:coreProperties>
</file>