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494859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2787774"/>
            <a:ext cx="41764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PRESENTATION </a:t>
            </a:r>
            <a:r>
              <a:rPr kumimoji="0" lang="en-US" altLang="ko-KR" sz="1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HERE    </a:t>
            </a:r>
            <a:endParaRPr kumimoji="0" lang="en-US" altLang="ko-KR" sz="14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2627784" y="1412880"/>
            <a:ext cx="417646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40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  <a:endParaRPr lang="en-US" altLang="ko-KR" sz="4000" b="1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050196" y="3723878"/>
            <a:ext cx="1368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125219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23</Words>
  <Application>Microsoft Office PowerPoint</Application>
  <PresentationFormat>On-screen Show (16:9)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Registered User</cp:lastModifiedBy>
  <cp:revision>24</cp:revision>
  <dcterms:created xsi:type="dcterms:W3CDTF">2014-02-22T02:13:23Z</dcterms:created>
  <dcterms:modified xsi:type="dcterms:W3CDTF">2014-03-16T17:19:05Z</dcterms:modified>
</cp:coreProperties>
</file>