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3401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E9B01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43400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E9B01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rgbClr val="E9B01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03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E9B01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E9B01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65918" y="3395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2016-04-12T00:49:29Z</dcterms:modified>
</cp:coreProperties>
</file>