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09" y="160312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72408" y="62753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6979" y="4296166"/>
            <a:ext cx="1196669" cy="723856"/>
            <a:chOff x="323528" y="5889766"/>
            <a:chExt cx="1368152" cy="827585"/>
          </a:xfrm>
        </p:grpSpPr>
        <p:sp>
          <p:nvSpPr>
            <p:cNvPr id="11" name="Oval 10"/>
            <p:cNvSpPr/>
            <p:nvPr/>
          </p:nvSpPr>
          <p:spPr>
            <a:xfrm>
              <a:off x="323528" y="5889766"/>
              <a:ext cx="1368152" cy="8275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75" y="6160050"/>
              <a:ext cx="1160658" cy="287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14</cp:revision>
  <dcterms:created xsi:type="dcterms:W3CDTF">2014-04-01T16:27:38Z</dcterms:created>
  <dcterms:modified xsi:type="dcterms:W3CDTF">2014-11-16T07:09:24Z</dcterms:modified>
</cp:coreProperties>
</file>