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82168"/>
            <a:ext cx="837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78488" y="219006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0" y="3041898"/>
            <a:ext cx="9144000" cy="1762100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87824" y="4209266"/>
            <a:ext cx="4788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2987824" y="3187506"/>
            <a:ext cx="47880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68287" y="3041898"/>
            <a:ext cx="375712" cy="1762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8375551" y="3041898"/>
            <a:ext cx="392791" cy="17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2016-01-25T08:26:55Z</dcterms:modified>
</cp:coreProperties>
</file>