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23528" y="1059582"/>
            <a:ext cx="3888432" cy="388843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3001531"/>
            <a:ext cx="3888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3528" y="2057932"/>
            <a:ext cx="38884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8" y="357643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271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2015-08-09T04:59:36Z</dcterms:modified>
</cp:coreProperties>
</file>