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5766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2360" y="257057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0" y="3261350"/>
            <a:ext cx="9144000" cy="15121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58000"/>
                </a:schemeClr>
              </a:gs>
              <a:gs pos="100000">
                <a:schemeClr val="bg1">
                  <a:alpha val="8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94111" y="4238982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3794111" y="3339968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2016-01-29T09:00:20Z</dcterms:modified>
</cp:coreProperties>
</file>