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46" y="-26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8033" y="4051399"/>
            <a:ext cx="42119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288032" y="3075806"/>
            <a:ext cx="421196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288032" y="4844068"/>
            <a:ext cx="84959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267494"/>
            <a:ext cx="1301512" cy="32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280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22</cp:revision>
  <dcterms:created xsi:type="dcterms:W3CDTF">2014-04-01T16:27:38Z</dcterms:created>
  <dcterms:modified xsi:type="dcterms:W3CDTF">2015-09-27T03:09:49Z</dcterms:modified>
</cp:coreProperties>
</file>