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9" y="2706176"/>
            <a:ext cx="3803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1738134"/>
            <a:ext cx="38032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67627" y="3257017"/>
            <a:ext cx="955998" cy="234944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2016-01-31T11:07:15Z</dcterms:modified>
</cp:coreProperties>
</file>