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9" y="13150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" y="33950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32048" y="4844068"/>
            <a:ext cx="8351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552" y="4515966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2016-01-23T16:16:36Z</dcterms:modified>
</cp:coreProperties>
</file>