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5311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5555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3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284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9" y="470756"/>
            <a:ext cx="5616622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2015-08-19T07:14:47Z</dcterms:modified>
</cp:coreProperties>
</file>