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3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9552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39552" y="4803998"/>
            <a:ext cx="8244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46446" y="267494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2016-02-16T06:34:53Z</dcterms:modified>
</cp:coreProperties>
</file>