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8272" y="2058983"/>
            <a:ext cx="54360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448272" y="834847"/>
            <a:ext cx="54360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23528" y="428019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 Enter Your Tittle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24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6</cp:revision>
  <dcterms:created xsi:type="dcterms:W3CDTF">2014-04-01T16:27:38Z</dcterms:created>
  <dcterms:modified xsi:type="dcterms:W3CDTF">2014-04-04T04:07:02Z</dcterms:modified>
</cp:coreProperties>
</file>