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9D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992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046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flipH="1">
            <a:off x="1750213" y="1412776"/>
            <a:ext cx="7393785" cy="1440160"/>
          </a:xfrm>
          <a:prstGeom prst="rect">
            <a:avLst/>
          </a:prstGeom>
          <a:gradFill flip="none" rotWithShape="1">
            <a:gsLst>
              <a:gs pos="12000">
                <a:schemeClr val="bg1">
                  <a:alpha val="0"/>
                </a:schemeClr>
              </a:gs>
              <a:gs pos="27000">
                <a:schemeClr val="bg1">
                  <a:lumMod val="95000"/>
                  <a:alpha val="0"/>
                </a:schemeClr>
              </a:gs>
              <a:gs pos="61000">
                <a:schemeClr val="tx1">
                  <a:alpha val="1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1565647"/>
            <a:ext cx="91439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Presentation Title</a:t>
            </a:r>
            <a:endParaRPr lang="en-US" altLang="ko-KR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337659"/>
            <a:ext cx="91439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Free Powerpoint Template Design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>
            <a:hlinkClick r:id="rId3"/>
          </p:cNvPr>
          <p:cNvSpPr txBox="1"/>
          <p:nvPr/>
        </p:nvSpPr>
        <p:spPr>
          <a:xfrm>
            <a:off x="72008" y="6577300"/>
            <a:ext cx="15476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PPT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167398" y="214290"/>
            <a:ext cx="62849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  <a:ea typeface="맑은 고딕" pitchFamily="50" charset="-127"/>
              </a:rPr>
              <a:t>ENTER YOUR TITTLE</a:t>
            </a:r>
          </a:p>
        </p:txBody>
      </p:sp>
    </p:spTree>
    <p:extLst>
      <p:ext uri="{BB962C8B-B14F-4D97-AF65-F5344CB8AC3E}">
        <p14:creationId xmlns:p14="http://schemas.microsoft.com/office/powerpoint/2010/main" val="153368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 flipH="1">
            <a:off x="1750213" y="1412776"/>
            <a:ext cx="7393785" cy="1440160"/>
          </a:xfrm>
          <a:prstGeom prst="rect">
            <a:avLst/>
          </a:prstGeom>
          <a:gradFill flip="none" rotWithShape="1">
            <a:gsLst>
              <a:gs pos="12000">
                <a:schemeClr val="bg1">
                  <a:alpha val="0"/>
                </a:schemeClr>
              </a:gs>
              <a:gs pos="27000">
                <a:schemeClr val="bg1">
                  <a:lumMod val="95000"/>
                  <a:alpha val="0"/>
                </a:schemeClr>
              </a:gs>
              <a:gs pos="61000">
                <a:schemeClr val="tx1">
                  <a:alpha val="1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65647"/>
            <a:ext cx="91439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Presentation Title</a:t>
            </a:r>
            <a:endParaRPr lang="en-US" altLang="ko-KR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337659"/>
            <a:ext cx="91439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Free Powerpoint Template Design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>
            <a:hlinkClick r:id="rId3"/>
          </p:cNvPr>
          <p:cNvSpPr txBox="1"/>
          <p:nvPr/>
        </p:nvSpPr>
        <p:spPr>
          <a:xfrm>
            <a:off x="72008" y="6577300"/>
            <a:ext cx="15476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PPT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47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23</Words>
  <Application>Microsoft Office PowerPoint</Application>
  <PresentationFormat>화면 슬라이드 쇼(4:3)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miso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clock-business PPT Design</dc:title>
  <dc:creator>ALLPPT.com</dc:creator>
  <cp:lastModifiedBy>Registered User</cp:lastModifiedBy>
  <cp:revision>47</cp:revision>
  <dcterms:created xsi:type="dcterms:W3CDTF">2010-08-30T08:21:49Z</dcterms:created>
  <dcterms:modified xsi:type="dcterms:W3CDTF">2014-02-03T07:59:05Z</dcterms:modified>
</cp:coreProperties>
</file>