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handoutMasterIdLst>
    <p:handoutMasterId r:id="rId6"/>
  </p:handout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202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C002-F274-4CD4-8E4B-811A3B66F7C8}" type="datetimeFigureOut">
              <a:rPr lang="ko-KR" altLang="en-US" smtClean="0"/>
              <a:t>2016-01-30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22284-945A-44BC-B0C9-97E565632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1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504056" y="4844068"/>
            <a:ext cx="827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62782" y="231260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0" y="3008204"/>
            <a:ext cx="9144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4056" y="4016316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504056" y="3097655"/>
            <a:ext cx="47880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2014-04-01T16:27:38Z</dcterms:created>
  <dcterms:modified xsi:type="dcterms:W3CDTF">2016-01-30T01:54:20Z</dcterms:modified>
</cp:coreProperties>
</file>