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9" y="175294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83568" y="7773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83568" y="451596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83568" y="195486"/>
            <a:ext cx="8460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2014-08-21T06:13:19Z</dcterms:modified>
</cp:coreProperties>
</file>