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25" y="3835375"/>
            <a:ext cx="4355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6024" y="2859782"/>
            <a:ext cx="43559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16024" y="4876006"/>
            <a:ext cx="8567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99783" y="267494"/>
            <a:ext cx="1584176" cy="487438"/>
            <a:chOff x="3419872" y="815863"/>
            <a:chExt cx="1584176" cy="487438"/>
          </a:xfrm>
        </p:grpSpPr>
        <p:sp>
          <p:nvSpPr>
            <p:cNvPr id="3" name="Rounded Rectangle 2"/>
            <p:cNvSpPr/>
            <p:nvPr/>
          </p:nvSpPr>
          <p:spPr>
            <a:xfrm>
              <a:off x="3419872" y="815863"/>
              <a:ext cx="1584176" cy="4874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204" y="898657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2015-12-23T09:20:58Z</dcterms:modified>
</cp:coreProperties>
</file>