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2841198"/>
            <a:ext cx="35283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644008" y="1635646"/>
            <a:ext cx="35283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6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3600" b="1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51520" y="463501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91680" y="125219"/>
            <a:ext cx="74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24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25</cp:revision>
  <dcterms:created xsi:type="dcterms:W3CDTF">2014-02-22T02:13:23Z</dcterms:created>
  <dcterms:modified xsi:type="dcterms:W3CDTF">2014-03-30T03:14:13Z</dcterms:modified>
</cp:coreProperties>
</file>