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2014-07-27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2089" y="1675135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792088" y="699542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792089" y="4352205"/>
            <a:ext cx="1296144" cy="307777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Insert</a:t>
            </a:r>
            <a:r>
              <a:rPr lang="en-US" altLang="ko-KR" sz="1400" b="1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LOGO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792088" y="4844068"/>
            <a:ext cx="83519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bg1">
                    <a:lumMod val="95000"/>
                  </a:schemeClr>
                </a:solidFill>
              </a:rPr>
              <a:t> Enter Your Tittle </a:t>
            </a:r>
            <a:endParaRPr lang="ko-KR" alt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394472"/>
          </a:xfrm>
        </p:spPr>
        <p:txBody>
          <a:bodyPr>
            <a:normAutofit lnSpcReduction="10000"/>
          </a:bodyPr>
          <a:lstStyle/>
          <a:p>
            <a:r>
              <a: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107</Words>
  <Application>Microsoft Office PowerPoint</Application>
  <PresentationFormat>On-screen Show (16:9)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 Enter Your Tittle 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12</cp:revision>
  <dcterms:created xsi:type="dcterms:W3CDTF">2014-04-01T16:27:38Z</dcterms:created>
  <dcterms:modified xsi:type="dcterms:W3CDTF">2014-07-27T02:04:13Z</dcterms:modified>
</cp:coreProperties>
</file>