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6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75856" y="0"/>
            <a:ext cx="5868144" cy="51435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11961" y="1315095"/>
            <a:ext cx="4571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11960" y="339502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40352" y="450158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29</cp:revision>
  <dcterms:created xsi:type="dcterms:W3CDTF">2014-04-01T16:27:38Z</dcterms:created>
  <dcterms:modified xsi:type="dcterms:W3CDTF">2016-02-16T06:49:24Z</dcterms:modified>
</cp:coreProperties>
</file>