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 flipH="1">
            <a:off x="0" y="4005064"/>
            <a:ext cx="9144000" cy="1872208"/>
          </a:xfrm>
          <a:prstGeom prst="rect">
            <a:avLst/>
          </a:prstGeom>
          <a:gradFill flip="none" rotWithShape="1">
            <a:gsLst>
              <a:gs pos="12000">
                <a:schemeClr val="bg1">
                  <a:alpha val="0"/>
                </a:schemeClr>
              </a:gs>
              <a:gs pos="27000">
                <a:schemeClr val="bg1">
                  <a:lumMod val="95000"/>
                  <a:alpha val="0"/>
                </a:schemeClr>
              </a:gs>
              <a:gs pos="61000">
                <a:schemeClr val="tx1">
                  <a:alpha val="1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276756"/>
            <a:ext cx="89297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Presentation Title</a:t>
            </a:r>
            <a:endParaRPr lang="en-US" altLang="ko-KR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48768"/>
            <a:ext cx="89297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Free Powerpoint Templates</a:t>
            </a:r>
            <a:endParaRPr lang="en-US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72008" y="6577300"/>
            <a:ext cx="1547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Arial" pitchFamily="34" charset="0"/>
                <a:cs typeface="Arial" pitchFamily="34" charset="0"/>
              </a:rPr>
              <a:t>ALLPPT.com _ Free PPT</a:t>
            </a:r>
            <a:endParaRPr lang="ko-KR" altLang="en-US" sz="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167398" y="214290"/>
            <a:ext cx="79766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맑은 고딕" pitchFamily="50" charset="-127"/>
              </a:rPr>
              <a:t>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3481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flipH="1">
            <a:off x="0" y="4005064"/>
            <a:ext cx="9144000" cy="1872208"/>
          </a:xfrm>
          <a:prstGeom prst="rect">
            <a:avLst/>
          </a:prstGeom>
          <a:gradFill flip="none" rotWithShape="1">
            <a:gsLst>
              <a:gs pos="12000">
                <a:schemeClr val="bg1">
                  <a:alpha val="0"/>
                </a:schemeClr>
              </a:gs>
              <a:gs pos="27000">
                <a:schemeClr val="bg1">
                  <a:lumMod val="95000"/>
                  <a:alpha val="0"/>
                </a:schemeClr>
              </a:gs>
              <a:gs pos="61000">
                <a:schemeClr val="tx1">
                  <a:alpha val="1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276756"/>
            <a:ext cx="89297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 you</a:t>
            </a:r>
            <a:endParaRPr lang="en-US" altLang="ko-KR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048768"/>
            <a:ext cx="89297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Free Powerpoint Templates</a:t>
            </a:r>
            <a:endParaRPr lang="en-US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hlinkClick r:id="rId3"/>
          </p:cNvPr>
          <p:cNvSpPr txBox="1"/>
          <p:nvPr/>
        </p:nvSpPr>
        <p:spPr>
          <a:xfrm>
            <a:off x="72008" y="6577300"/>
            <a:ext cx="1547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Arial" pitchFamily="34" charset="0"/>
                <a:cs typeface="Arial" pitchFamily="34" charset="0"/>
              </a:rPr>
              <a:t>ALLPPT.com _ Free PPT</a:t>
            </a:r>
            <a:endParaRPr lang="ko-KR" alt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21</Words>
  <Application>Microsoft Office PowerPoint</Application>
  <PresentationFormat>화면 슬라이드 쇼(4:3)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runner ppt</dc:title>
  <dc:creator>ALLPPT.com</dc:creator>
  <cp:lastModifiedBy>Registered User</cp:lastModifiedBy>
  <cp:revision>50</cp:revision>
  <dcterms:created xsi:type="dcterms:W3CDTF">2010-08-30T08:21:49Z</dcterms:created>
  <dcterms:modified xsi:type="dcterms:W3CDTF">2014-02-03T01:45:19Z</dcterms:modified>
</cp:coreProperties>
</file>