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54943" y="411510"/>
            <a:ext cx="4320480" cy="4320480"/>
          </a:xfrm>
          <a:prstGeom prst="ellipse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1" y="2763227"/>
            <a:ext cx="4320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1681366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2015-08-18T09:53:24Z</dcterms:modified>
</cp:coreProperties>
</file>