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956376" y="267494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 16"/>
          <p:cNvSpPr/>
          <p:nvPr/>
        </p:nvSpPr>
        <p:spPr>
          <a:xfrm>
            <a:off x="-1" y="3291830"/>
            <a:ext cx="9144000" cy="15121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9000">
                <a:schemeClr val="bg1">
                  <a:alpha val="65000"/>
                </a:schemeClr>
              </a:gs>
              <a:gs pos="76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056" y="4284701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504056" y="3402021"/>
            <a:ext cx="47880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20" name="TextBox 19">
            <a:hlinkClick r:id="rId4"/>
          </p:cNvPr>
          <p:cNvSpPr txBox="1"/>
          <p:nvPr/>
        </p:nvSpPr>
        <p:spPr>
          <a:xfrm>
            <a:off x="504056" y="4876586"/>
            <a:ext cx="8639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2016-02-16T06:39:32Z</dcterms:modified>
</cp:coreProperties>
</file>