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7" y="2830165"/>
            <a:ext cx="4032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1854572"/>
            <a:ext cx="4032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24328" y="4568229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2014-06-26T07:42:12Z</dcterms:modified>
</cp:coreProperties>
</file>