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97408"/>
            <a:ext cx="8172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639177" y="346461"/>
            <a:ext cx="937514" cy="230402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8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0"/>
          <p:cNvSpPr/>
          <p:nvPr/>
        </p:nvSpPr>
        <p:spPr>
          <a:xfrm>
            <a:off x="0" y="3219822"/>
            <a:ext cx="9144000" cy="1584176"/>
          </a:xfrm>
          <a:prstGeom prst="rect">
            <a:avLst/>
          </a:prstGeom>
          <a:solidFill>
            <a:schemeClr val="accent6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84376" y="4283110"/>
            <a:ext cx="47880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3384376" y="3291830"/>
            <a:ext cx="478802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768287" y="3219822"/>
            <a:ext cx="375712" cy="1584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75551" y="3219822"/>
            <a:ext cx="392791" cy="15841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27</cp:revision>
  <dcterms:created xsi:type="dcterms:W3CDTF">2014-04-01T16:27:38Z</dcterms:created>
  <dcterms:modified xsi:type="dcterms:W3CDTF">2016-01-25T09:22:04Z</dcterms:modified>
</cp:coreProperties>
</file>