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67275" cy="42794238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1" autoAdjust="0"/>
  </p:normalViewPr>
  <p:slideViewPr>
    <p:cSldViewPr snapToGrid="0">
      <p:cViewPr>
        <p:scale>
          <a:sx n="33" d="100"/>
          <a:sy n="33" d="100"/>
        </p:scale>
        <p:origin x="499" y="-5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1971792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560" y="1992960"/>
            <a:ext cx="1971792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1379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137960" y="199296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560" y="199296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1971792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0" y="-343440"/>
            <a:ext cx="1971792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7088760" y="-343800"/>
            <a:ext cx="5609160" cy="44730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7088760" y="-343800"/>
            <a:ext cx="5609160" cy="447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560" y="-343440"/>
            <a:ext cx="19717920" cy="44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1971792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962208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137960" y="-343440"/>
            <a:ext cx="962208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13080" y="1707480"/>
            <a:ext cx="27240120" cy="3312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0" y="199296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137960" y="-343440"/>
            <a:ext cx="962208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9622080" cy="447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1379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137960" y="199296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137960" y="-343440"/>
            <a:ext cx="962208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560" y="1992960"/>
            <a:ext cx="19717920" cy="213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ew picture"/>
          <p:cNvPicPr/>
          <p:nvPr/>
        </p:nvPicPr>
        <p:blipFill>
          <a:blip r:embed="rId14"/>
          <a:stretch/>
        </p:blipFill>
        <p:spPr>
          <a:xfrm rot="16200000">
            <a:off x="-9245520" y="2139732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14"/>
          <a:stretch/>
        </p:blipFill>
        <p:spPr>
          <a:xfrm rot="5400000">
            <a:off x="24146280" y="2139696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2" name="New picture"/>
          <p:cNvPicPr/>
          <p:nvPr/>
        </p:nvPicPr>
        <p:blipFill>
          <a:blip r:embed="rId15"/>
          <a:stretch/>
        </p:blipFill>
        <p:spPr>
          <a:xfrm>
            <a:off x="0" y="43302240"/>
            <a:ext cx="30267000" cy="13957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43873560"/>
            <a:ext cx="15133320" cy="12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Template ID: hexagons  Size: a0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560" y="-343440"/>
            <a:ext cx="19717920" cy="4473000"/>
          </a:xfrm>
          <a:prstGeom prst="rect">
            <a:avLst/>
          </a:prstGeom>
        </p:spPr>
        <p:txBody>
          <a:bodyPr lIns="334080" tIns="167040" rIns="334080" bIns="1670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Click to edit the outline text format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Second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Third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Fourth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Fifth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Sixth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8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Seventh Outline LevelThis is a Scientific Poster Template created by Graphicsland &amp; 
MakeSigns.com  - Your poster title would go on these lines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76320" y="3714840"/>
            <a:ext cx="21623400" cy="3559680"/>
          </a:xfrm>
          <a:prstGeom prst="rect">
            <a:avLst/>
          </a:prstGeom>
        </p:spPr>
        <p:txBody>
          <a:bodyPr lIns="334080" tIns="167040" rIns="334080" bIns="1670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Click to edit the outline text format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Second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Third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Fourth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Fifth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Sixth Outline Level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Seventh Outline LevelAuthor Name, RN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1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; Author Name, Ph.D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2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, Author Name, RN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2,3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; Author Name, Ph.D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1,4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
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1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Name of University, City, State; 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2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Name of University, City, State; 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3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Name of University, City, State; </a:t>
            </a:r>
            <a:r>
              <a:rPr lang="en-US" sz="4300" b="0" strike="noStrike" spc="-1" baseline="3000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4</a:t>
            </a:r>
            <a:r>
              <a:rPr lang="en-US" sz="43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Name of University, City, State; </a:t>
            </a: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1513080" y="1707480"/>
            <a:ext cx="27240120" cy="714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>
            <a:off x="-720" y="0"/>
            <a:ext cx="30337560" cy="42793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85860" y="2118060"/>
            <a:ext cx="30337560" cy="42864120"/>
          </a:xfrm>
          <a:prstGeom prst="rect">
            <a:avLst/>
          </a:prstGeom>
          <a:gradFill>
            <a:gsLst>
              <a:gs pos="0">
                <a:schemeClr val="bg2">
                  <a:lumMod val="50000"/>
                  <a:alpha val="2000"/>
                </a:schemeClr>
              </a:gs>
              <a:gs pos="100000">
                <a:schemeClr val="accent6">
                  <a:lumMod val="60000"/>
                  <a:lumOff val="40000"/>
                  <a:alpha val="5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48"/>
          <p:cNvPicPr/>
          <p:nvPr/>
        </p:nvPicPr>
        <p:blipFill>
          <a:blip r:embed="rId2"/>
          <a:srcRect b="46012"/>
          <a:stretch/>
        </p:blipFill>
        <p:spPr>
          <a:xfrm>
            <a:off x="18719280" y="39704040"/>
            <a:ext cx="5290920" cy="316008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 rot="20976000" flipH="1">
            <a:off x="18203040" y="21219120"/>
            <a:ext cx="6734160" cy="642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 rot="502800" flipH="1">
            <a:off x="20010600" y="28357920"/>
            <a:ext cx="6473520" cy="58780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 rot="1213200" flipH="1">
            <a:off x="20176920" y="34738920"/>
            <a:ext cx="5961960" cy="54140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 rot="1531800" flipH="1">
            <a:off x="7022880" y="35699760"/>
            <a:ext cx="1237320" cy="11239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 rot="2729400" flipH="1">
            <a:off x="5948640" y="36300960"/>
            <a:ext cx="1270080" cy="1094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 rot="2729400" flipH="1">
            <a:off x="5124600" y="37342080"/>
            <a:ext cx="1270080" cy="1094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 rot="2729400" flipH="1">
            <a:off x="4342680" y="38249640"/>
            <a:ext cx="1446120" cy="12459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69696">
              <a:alpha val="31000"/>
            </a:srgbClr>
          </a:solidFill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01"/>
          <p:cNvPicPr/>
          <p:nvPr/>
        </p:nvPicPr>
        <p:blipFill>
          <a:blip r:embed="rId3"/>
          <a:srcRect t="26565"/>
          <a:stretch/>
        </p:blipFill>
        <p:spPr>
          <a:xfrm>
            <a:off x="17085240" y="0"/>
            <a:ext cx="5085000" cy="4378320"/>
          </a:xfrm>
          <a:prstGeom prst="rect">
            <a:avLst/>
          </a:prstGeom>
          <a:ln>
            <a:noFill/>
          </a:ln>
        </p:spPr>
      </p:pic>
      <p:sp>
        <p:nvSpPr>
          <p:cNvPr id="53" name="CustomShape 11"/>
          <p:cNvSpPr/>
          <p:nvPr/>
        </p:nvSpPr>
        <p:spPr>
          <a:xfrm rot="20254200" flipH="1">
            <a:off x="15493680" y="5640120"/>
            <a:ext cx="7569000" cy="68803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75000"/>
              <a:alpha val="70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 rot="20254200" flipH="1">
            <a:off x="8237880" y="12178440"/>
            <a:ext cx="6900120" cy="6272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3"/>
          <p:cNvSpPr/>
          <p:nvPr/>
        </p:nvSpPr>
        <p:spPr>
          <a:xfrm rot="20254200" flipH="1">
            <a:off x="15030720" y="28142640"/>
            <a:ext cx="4234320" cy="3795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4"/>
          <p:cNvSpPr/>
          <p:nvPr/>
        </p:nvSpPr>
        <p:spPr>
          <a:xfrm rot="20254200" flipH="1">
            <a:off x="13436640" y="16699680"/>
            <a:ext cx="6738480" cy="63759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>
              <a:lumMod val="75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5"/>
          <p:cNvSpPr/>
          <p:nvPr/>
        </p:nvSpPr>
        <p:spPr>
          <a:xfrm rot="20254200" flipH="1">
            <a:off x="22373280" y="25437960"/>
            <a:ext cx="5322240" cy="4958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60000"/>
              <a:lumOff val="40000"/>
              <a:alpha val="58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6"/>
          <p:cNvSpPr/>
          <p:nvPr/>
        </p:nvSpPr>
        <p:spPr>
          <a:xfrm rot="20254200" flipH="1">
            <a:off x="11000160" y="25104600"/>
            <a:ext cx="5456520" cy="49597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75000"/>
              <a:alpha val="67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7"/>
          <p:cNvSpPr/>
          <p:nvPr/>
        </p:nvSpPr>
        <p:spPr>
          <a:xfrm rot="20254200" flipH="1">
            <a:off x="23341320" y="7628040"/>
            <a:ext cx="7148880" cy="677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40000"/>
              <a:lumOff val="60000"/>
              <a:alpha val="65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8"/>
          <p:cNvSpPr/>
          <p:nvPr/>
        </p:nvSpPr>
        <p:spPr>
          <a:xfrm rot="20254200" flipH="1">
            <a:off x="21348000" y="4041360"/>
            <a:ext cx="5322240" cy="4958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60000"/>
              <a:lumOff val="40000"/>
              <a:alpha val="58000"/>
            </a:scheme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9"/>
          <p:cNvSpPr/>
          <p:nvPr/>
        </p:nvSpPr>
        <p:spPr>
          <a:xfrm>
            <a:off x="0" y="9572400"/>
            <a:ext cx="10149840" cy="5868584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0"/>
          <p:cNvSpPr/>
          <p:nvPr/>
        </p:nvSpPr>
        <p:spPr>
          <a:xfrm>
            <a:off x="10475639" y="32016418"/>
            <a:ext cx="10256041" cy="8674382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1"/>
          <p:cNvSpPr/>
          <p:nvPr/>
        </p:nvSpPr>
        <p:spPr>
          <a:xfrm>
            <a:off x="-13614" y="24800954"/>
            <a:ext cx="10187396" cy="5648566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2"/>
          <p:cNvSpPr/>
          <p:nvPr/>
        </p:nvSpPr>
        <p:spPr>
          <a:xfrm>
            <a:off x="21031199" y="24800954"/>
            <a:ext cx="9236075" cy="11317845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3"/>
          <p:cNvSpPr/>
          <p:nvPr/>
        </p:nvSpPr>
        <p:spPr>
          <a:xfrm>
            <a:off x="20991240" y="9572399"/>
            <a:ext cx="9086040" cy="5910909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4"/>
          <p:cNvSpPr/>
          <p:nvPr/>
        </p:nvSpPr>
        <p:spPr>
          <a:xfrm>
            <a:off x="10475640" y="16489800"/>
            <a:ext cx="10256040" cy="6868358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5"/>
          <p:cNvSpPr/>
          <p:nvPr/>
        </p:nvSpPr>
        <p:spPr>
          <a:xfrm>
            <a:off x="5760720" y="1448640"/>
            <a:ext cx="7040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KHOA KHOA HỌC VÀ KỸ THUẬT MÁY TÍNH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4114800" y="551160"/>
            <a:ext cx="1517904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TRƯỜNG ĐẠI HỌC BÁCH KHOA THÀNH PHỐ HỒ CHÍ MINH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13"/>
          <p:cNvPicPr/>
          <p:nvPr/>
        </p:nvPicPr>
        <p:blipFill>
          <a:blip r:embed="rId4"/>
          <a:stretch/>
        </p:blipFill>
        <p:spPr>
          <a:xfrm>
            <a:off x="731520" y="551160"/>
            <a:ext cx="2926080" cy="2926080"/>
          </a:xfrm>
          <a:prstGeom prst="rect">
            <a:avLst/>
          </a:prstGeom>
          <a:ln>
            <a:noFill/>
          </a:ln>
        </p:spPr>
      </p:pic>
      <p:sp>
        <p:nvSpPr>
          <p:cNvPr id="71" name="CustomShape 28"/>
          <p:cNvSpPr/>
          <p:nvPr/>
        </p:nvSpPr>
        <p:spPr>
          <a:xfrm>
            <a:off x="22128480" y="457200"/>
            <a:ext cx="1517904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NHÓM 32: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22585680" y="1284480"/>
            <a:ext cx="70408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DƯƠNG VĂN HƯNG        1527017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22585680" y="2011680"/>
            <a:ext cx="70408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NGUYỄN ANH KHOA       51301851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22506480" y="2759400"/>
            <a:ext cx="70408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NGUYỄN LÊ HUY NGỌC   51302576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4723200" y="2468880"/>
            <a:ext cx="129844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000" b="1" i="1" strike="noStrike" spc="-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BÁO CÁO THỰC TẬP CÔNG NGHỆ PHẦN MỀM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5"/>
          <a:stretch/>
        </p:blipFill>
        <p:spPr>
          <a:xfrm>
            <a:off x="-720" y="10458360"/>
            <a:ext cx="10150560" cy="5024948"/>
          </a:xfrm>
          <a:prstGeom prst="rect">
            <a:avLst/>
          </a:prstGeom>
          <a:ln>
            <a:noFill/>
          </a:ln>
        </p:spPr>
      </p:pic>
      <p:sp>
        <p:nvSpPr>
          <p:cNvPr id="77" name="CustomShape 33"/>
          <p:cNvSpPr/>
          <p:nvPr/>
        </p:nvSpPr>
        <p:spPr>
          <a:xfrm>
            <a:off x="-163061" y="9528891"/>
            <a:ext cx="883872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Đăng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nhập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vào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hệ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thống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6"/>
          <a:stretch/>
        </p:blipFill>
        <p:spPr>
          <a:xfrm>
            <a:off x="10475639" y="17917920"/>
            <a:ext cx="10098361" cy="5501340"/>
          </a:xfrm>
          <a:prstGeom prst="rect">
            <a:avLst/>
          </a:prstGeom>
          <a:ln>
            <a:noFill/>
          </a:ln>
        </p:spPr>
      </p:pic>
      <p:sp>
        <p:nvSpPr>
          <p:cNvPr id="79" name="CustomShape 34"/>
          <p:cNvSpPr/>
          <p:nvPr/>
        </p:nvSpPr>
        <p:spPr>
          <a:xfrm>
            <a:off x="10475640" y="9572400"/>
            <a:ext cx="10189800" cy="5809150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79"/>
          <p:cNvPicPr/>
          <p:nvPr/>
        </p:nvPicPr>
        <p:blipFill>
          <a:blip r:embed="rId7"/>
          <a:stretch/>
        </p:blipFill>
        <p:spPr>
          <a:xfrm>
            <a:off x="10475640" y="10485514"/>
            <a:ext cx="10189800" cy="4997794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8"/>
          <a:stretch/>
        </p:blipFill>
        <p:spPr>
          <a:xfrm>
            <a:off x="20991240" y="10458360"/>
            <a:ext cx="9086040" cy="4982624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9"/>
          <a:stretch/>
        </p:blipFill>
        <p:spPr>
          <a:xfrm>
            <a:off x="-26509" y="25955629"/>
            <a:ext cx="10200290" cy="4493889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10"/>
          <a:stretch/>
        </p:blipFill>
        <p:spPr>
          <a:xfrm>
            <a:off x="21157565" y="25860556"/>
            <a:ext cx="9214195" cy="9892484"/>
          </a:xfrm>
          <a:prstGeom prst="rect">
            <a:avLst/>
          </a:prstGeom>
          <a:ln>
            <a:noFill/>
          </a:ln>
        </p:spPr>
      </p:pic>
      <p:sp>
        <p:nvSpPr>
          <p:cNvPr id="84" name="CustomShape 35"/>
          <p:cNvSpPr/>
          <p:nvPr/>
        </p:nvSpPr>
        <p:spPr>
          <a:xfrm>
            <a:off x="20991240" y="16465904"/>
            <a:ext cx="9086040" cy="6953356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11"/>
          <a:stretch/>
        </p:blipFill>
        <p:spPr>
          <a:xfrm>
            <a:off x="20991240" y="17917920"/>
            <a:ext cx="9086040" cy="5501340"/>
          </a:xfrm>
          <a:prstGeom prst="rect">
            <a:avLst/>
          </a:prstGeom>
          <a:ln>
            <a:noFill/>
          </a:ln>
        </p:spPr>
      </p:pic>
      <p:sp>
        <p:nvSpPr>
          <p:cNvPr id="86" name="CustomShape 36"/>
          <p:cNvSpPr/>
          <p:nvPr/>
        </p:nvSpPr>
        <p:spPr>
          <a:xfrm>
            <a:off x="-35640" y="16482104"/>
            <a:ext cx="10185480" cy="6858274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86"/>
          <p:cNvPicPr/>
          <p:nvPr/>
        </p:nvPicPr>
        <p:blipFill>
          <a:blip r:embed="rId12"/>
          <a:stretch/>
        </p:blipFill>
        <p:spPr>
          <a:xfrm>
            <a:off x="85860" y="17942680"/>
            <a:ext cx="10063979" cy="5504077"/>
          </a:xfrm>
          <a:prstGeom prst="rect">
            <a:avLst/>
          </a:prstGeom>
          <a:ln>
            <a:noFill/>
          </a:ln>
        </p:spPr>
      </p:pic>
      <p:sp>
        <p:nvSpPr>
          <p:cNvPr id="88" name="CustomShape 37"/>
          <p:cNvSpPr/>
          <p:nvPr/>
        </p:nvSpPr>
        <p:spPr>
          <a:xfrm>
            <a:off x="-1" y="32016420"/>
            <a:ext cx="10149839" cy="8765820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88"/>
          <p:cNvPicPr/>
          <p:nvPr/>
        </p:nvPicPr>
        <p:blipFill>
          <a:blip r:embed="rId13"/>
          <a:stretch/>
        </p:blipFill>
        <p:spPr>
          <a:xfrm>
            <a:off x="85860" y="33558970"/>
            <a:ext cx="10016818" cy="7223270"/>
          </a:xfrm>
          <a:prstGeom prst="rect">
            <a:avLst/>
          </a:prstGeom>
          <a:ln>
            <a:noFill/>
          </a:ln>
        </p:spPr>
      </p:pic>
      <p:sp>
        <p:nvSpPr>
          <p:cNvPr id="90" name="CustomShape 38"/>
          <p:cNvSpPr/>
          <p:nvPr/>
        </p:nvSpPr>
        <p:spPr>
          <a:xfrm>
            <a:off x="10472996" y="24800954"/>
            <a:ext cx="10192444" cy="5648565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90"/>
          <p:cNvPicPr/>
          <p:nvPr/>
        </p:nvPicPr>
        <p:blipFill>
          <a:blip r:embed="rId14"/>
          <a:stretch/>
        </p:blipFill>
        <p:spPr>
          <a:xfrm>
            <a:off x="10539542" y="25955629"/>
            <a:ext cx="9999532" cy="4493889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15"/>
          <a:stretch/>
        </p:blipFill>
        <p:spPr>
          <a:xfrm>
            <a:off x="10539542" y="33533488"/>
            <a:ext cx="10034458" cy="7248752"/>
          </a:xfrm>
          <a:prstGeom prst="rect">
            <a:avLst/>
          </a:prstGeom>
          <a:ln>
            <a:noFill/>
          </a:ln>
        </p:spPr>
      </p:pic>
      <p:sp>
        <p:nvSpPr>
          <p:cNvPr id="93" name="CustomShape 39"/>
          <p:cNvSpPr/>
          <p:nvPr/>
        </p:nvSpPr>
        <p:spPr>
          <a:xfrm>
            <a:off x="10506039" y="16450335"/>
            <a:ext cx="8466120" cy="1272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Tìm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kiếm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theo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tên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/ id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/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loại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endParaRPr lang="en-US" sz="18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0"/>
          <p:cNvSpPr/>
          <p:nvPr/>
        </p:nvSpPr>
        <p:spPr>
          <a:xfrm>
            <a:off x="4023360" y="5563800"/>
            <a:ext cx="25054560" cy="19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12530" b="1" i="1" strike="noStrike" spc="-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PHẦN MỀM QUẢN LÝ THƯ VIỆN</a:t>
            </a:r>
            <a:endParaRPr lang="en-US" sz="1800" b="0" strike="noStrike" spc="-1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1"/>
          <p:cNvSpPr/>
          <p:nvPr/>
        </p:nvSpPr>
        <p:spPr>
          <a:xfrm>
            <a:off x="14210" y="16554096"/>
            <a:ext cx="8838720" cy="1210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Mượn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bằng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nhập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ID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thành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viên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và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ID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2"/>
          <p:cNvSpPr/>
          <p:nvPr/>
        </p:nvSpPr>
        <p:spPr>
          <a:xfrm>
            <a:off x="21010500" y="9622746"/>
            <a:ext cx="883872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Sửa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thông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tin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thành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viên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3"/>
          <p:cNvSpPr/>
          <p:nvPr/>
        </p:nvSpPr>
        <p:spPr>
          <a:xfrm>
            <a:off x="21114900" y="24899385"/>
            <a:ext cx="883872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Xem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trạng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thái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thành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viên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4"/>
          <p:cNvSpPr/>
          <p:nvPr/>
        </p:nvSpPr>
        <p:spPr>
          <a:xfrm>
            <a:off x="-13614" y="24871770"/>
            <a:ext cx="946980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Thêm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thành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viên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vào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hệ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thống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5"/>
          <p:cNvSpPr/>
          <p:nvPr/>
        </p:nvSpPr>
        <p:spPr>
          <a:xfrm>
            <a:off x="0" y="32012865"/>
            <a:ext cx="822960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Sửa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thông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tin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6"/>
          <p:cNvSpPr/>
          <p:nvPr/>
        </p:nvSpPr>
        <p:spPr>
          <a:xfrm>
            <a:off x="10439460" y="32016417"/>
            <a:ext cx="8838720" cy="14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Xem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trạng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thái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mượn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/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trả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của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thành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 smtClean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viên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7"/>
          <p:cNvSpPr/>
          <p:nvPr/>
        </p:nvSpPr>
        <p:spPr>
          <a:xfrm>
            <a:off x="21042026" y="16578411"/>
            <a:ext cx="658368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Thêm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vào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thư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viện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8"/>
          <p:cNvSpPr/>
          <p:nvPr/>
        </p:nvSpPr>
        <p:spPr>
          <a:xfrm>
            <a:off x="21031199" y="36261721"/>
            <a:ext cx="9236076" cy="4429080"/>
          </a:xfrm>
          <a:prstGeom prst="rect">
            <a:avLst/>
          </a:prstGeom>
          <a:solidFill>
            <a:srgbClr val="FFFFFF">
              <a:alpha val="80000"/>
            </a:srgbClr>
          </a:solidFill>
          <a:ln w="1270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9"/>
          <p:cNvSpPr/>
          <p:nvPr/>
        </p:nvSpPr>
        <p:spPr>
          <a:xfrm>
            <a:off x="21031199" y="37456389"/>
            <a:ext cx="599724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Spring </a:t>
            </a:r>
            <a:r>
              <a:rPr lang="en-US" sz="4400" b="1" i="1" strike="noStrike" spc="-1" dirty="0" err="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MVC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0"/>
          <p:cNvSpPr/>
          <p:nvPr/>
        </p:nvSpPr>
        <p:spPr>
          <a:xfrm>
            <a:off x="21010500" y="38513871"/>
            <a:ext cx="599724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MySQL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1"/>
          <p:cNvSpPr/>
          <p:nvPr/>
        </p:nvSpPr>
        <p:spPr>
          <a:xfrm>
            <a:off x="10469701" y="24762607"/>
            <a:ext cx="883872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8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Trả</a:t>
            </a:r>
            <a:r>
              <a:rPr lang="en-US" sz="48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8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2"/>
          <p:cNvSpPr/>
          <p:nvPr/>
        </p:nvSpPr>
        <p:spPr>
          <a:xfrm>
            <a:off x="10434737" y="9655714"/>
            <a:ext cx="883872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Thông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tin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về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sách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đang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được</a:t>
            </a:r>
            <a:r>
              <a:rPr lang="en-US" sz="4400" b="1" i="1" strike="noStrike" spc="-1" dirty="0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trike="noStrike" spc="-1" dirty="0" err="1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mượn</a:t>
            </a:r>
            <a:endParaRPr lang="en-US" sz="4600" b="0" strike="noStrike" spc="-1" dirty="0">
              <a:solidFill>
                <a:srgbClr val="FF420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9"/>
          <p:cNvSpPr/>
          <p:nvPr/>
        </p:nvSpPr>
        <p:spPr>
          <a:xfrm>
            <a:off x="23107500" y="36266220"/>
            <a:ext cx="599724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pc="-1" dirty="0" err="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Công</a:t>
            </a:r>
            <a:r>
              <a:rPr lang="en-US" sz="4400" b="1" i="1" spc="-1" dirty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pc="-1" dirty="0" err="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nghệ</a:t>
            </a:r>
            <a:r>
              <a:rPr lang="en-US" sz="4400" b="1" i="1" spc="-1" dirty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pc="-1" dirty="0" err="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sử</a:t>
            </a:r>
            <a:r>
              <a:rPr lang="en-US" sz="4400" b="1" i="1" spc="-1" dirty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US" sz="4400" b="1" i="1" spc="-1" dirty="0" err="1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dụng</a:t>
            </a:r>
            <a:endParaRPr lang="en-US" sz="4400" b="1" i="1" spc="-1" dirty="0">
              <a:solidFill>
                <a:srgbClr val="073C65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108" name="CustomShape 49"/>
          <p:cNvSpPr/>
          <p:nvPr/>
        </p:nvSpPr>
        <p:spPr>
          <a:xfrm>
            <a:off x="21024474" y="39440060"/>
            <a:ext cx="599724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43560" rIns="87120" bIns="43560"/>
          <a:lstStyle/>
          <a:p>
            <a:pPr>
              <a:lnSpc>
                <a:spcPct val="100000"/>
              </a:lnSpc>
            </a:pPr>
            <a:r>
              <a:rPr lang="en-US" sz="4400" b="1" i="1" strike="noStrike" spc="-1" dirty="0" err="1" smtClean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TomCat</a:t>
            </a:r>
            <a:r>
              <a:rPr lang="en-US" sz="4400" b="1" i="1" strike="noStrike" spc="-1" dirty="0" smtClean="0">
                <a:solidFill>
                  <a:srgbClr val="073C65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127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 research template custom poster presentation symposium printing powerpoint create design example sample download</cp:keywords>
  <dc:description>This is a free template from MakeSigns.com to help you create the perfect scientific poster.</dc:description>
  <cp:lastModifiedBy>duongvan hung</cp:lastModifiedBy>
  <cp:revision>8</cp:revision>
  <dcterms:modified xsi:type="dcterms:W3CDTF">2016-12-18T15:52:14Z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15.0801</vt:lpwstr>
  </property>
  <property fmtid="{D5CDD505-2E9C-101B-9397-08002B2CF9AE}" pid="3" name="PresentationFormat">
    <vt:lpwstr>Custom</vt:lpwstr>
  </property>
  <property fmtid="{D5CDD505-2E9C-101B-9397-08002B2CF9AE}" pid="4" name="ShareDoc">
    <vt:bool>false</vt:bool>
  </property>
  <property fmtid="{D5CDD505-2E9C-101B-9397-08002B2CF9AE}" pid="5" name="category">
    <vt:lpwstr>templates for scientific poster</vt:lpwstr>
  </property>
</Properties>
</file>